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 Traxler" userId="e0d79f4c2a42d692" providerId="LiveId" clId="{391B8A74-95F9-4D97-95B9-7F1828FBF906}"/>
    <pc:docChg chg="custSel modSld sldOrd">
      <pc:chgData name="Philip Traxler" userId="e0d79f4c2a42d692" providerId="LiveId" clId="{391B8A74-95F9-4D97-95B9-7F1828FBF906}" dt="2021-08-08T04:30:11.864" v="26" actId="20577"/>
      <pc:docMkLst>
        <pc:docMk/>
      </pc:docMkLst>
      <pc:sldChg chg="modSp mod">
        <pc:chgData name="Philip Traxler" userId="e0d79f4c2a42d692" providerId="LiveId" clId="{391B8A74-95F9-4D97-95B9-7F1828FBF906}" dt="2021-08-08T04:24:40.301" v="13" actId="20577"/>
        <pc:sldMkLst>
          <pc:docMk/>
          <pc:sldMk cId="1770217744" sldId="256"/>
        </pc:sldMkLst>
        <pc:spChg chg="mod">
          <ac:chgData name="Philip Traxler" userId="e0d79f4c2a42d692" providerId="LiveId" clId="{391B8A74-95F9-4D97-95B9-7F1828FBF906}" dt="2021-08-08T04:24:40.301" v="13" actId="20577"/>
          <ac:spMkLst>
            <pc:docMk/>
            <pc:sldMk cId="1770217744" sldId="256"/>
            <ac:spMk id="2" creationId="{46D566B7-9A7D-4A4E-9F55-41038A7E5715}"/>
          </ac:spMkLst>
        </pc:spChg>
      </pc:sldChg>
      <pc:sldChg chg="ord">
        <pc:chgData name="Philip Traxler" userId="e0d79f4c2a42d692" providerId="LiveId" clId="{391B8A74-95F9-4D97-95B9-7F1828FBF906}" dt="2021-08-08T04:30:05.007" v="15"/>
        <pc:sldMkLst>
          <pc:docMk/>
          <pc:sldMk cId="1140343676" sldId="259"/>
        </pc:sldMkLst>
      </pc:sldChg>
      <pc:sldChg chg="modSp mod">
        <pc:chgData name="Philip Traxler" userId="e0d79f4c2a42d692" providerId="LiveId" clId="{391B8A74-95F9-4D97-95B9-7F1828FBF906}" dt="2021-08-08T04:30:11.864" v="26" actId="20577"/>
        <pc:sldMkLst>
          <pc:docMk/>
          <pc:sldMk cId="2801468744" sldId="260"/>
        </pc:sldMkLst>
        <pc:spChg chg="mod">
          <ac:chgData name="Philip Traxler" userId="e0d79f4c2a42d692" providerId="LiveId" clId="{391B8A74-95F9-4D97-95B9-7F1828FBF906}" dt="2021-08-08T04:30:11.864" v="26" actId="20577"/>
          <ac:spMkLst>
            <pc:docMk/>
            <pc:sldMk cId="2801468744" sldId="260"/>
            <ac:spMk id="3" creationId="{40C399C4-9923-4EF5-BC1B-E763A1990A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51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0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14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3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566B7-9A7D-4A4E-9F55-41038A7E5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Monthly Income and Attrition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E1D4-549E-4D55-96B8-DB42F9876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Philip Traxler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Bokeh">
            <a:extLst>
              <a:ext uri="{FF2B5EF4-FFF2-40B4-BE49-F238E27FC236}">
                <a16:creationId xmlns:a16="http://schemas.microsoft.com/office/drawing/2014/main" id="{F68BFF43-A599-4CBF-8734-1C0B18F24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5" r="1141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1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0673-7473-4639-9988-04E3B613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Correlation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36FA6-D256-4512-868F-90CE4318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71" y="1373068"/>
            <a:ext cx="7410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1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C873-858F-43D1-957D-A30D5DE4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93E3-1ADB-4959-BA53-C397C1DF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26" y="1536022"/>
            <a:ext cx="8010525" cy="513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68D6F-6175-4750-BA29-E7261AB54627}"/>
              </a:ext>
            </a:extLst>
          </p:cNvPr>
          <p:cNvSpPr txBox="1"/>
          <p:nvPr/>
        </p:nvSpPr>
        <p:spPr>
          <a:xfrm>
            <a:off x="8561387" y="1517686"/>
            <a:ext cx="18413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employees are often paid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Married employees have the widest range</a:t>
            </a:r>
          </a:p>
        </p:txBody>
      </p:sp>
    </p:spTree>
    <p:extLst>
      <p:ext uri="{BB962C8B-B14F-4D97-AF65-F5344CB8AC3E}">
        <p14:creationId xmlns:p14="http://schemas.microsoft.com/office/powerpoint/2010/main" val="379137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3B5B-3432-4B57-9B44-11479623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93E6-2D51-4E7A-B0BB-B32538B4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88" y="2150145"/>
            <a:ext cx="11090274" cy="39796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Age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Job Level</a:t>
            </a:r>
          </a:p>
          <a:p>
            <a:r>
              <a:rPr lang="en-US" dirty="0"/>
              <a:t>Job Role</a:t>
            </a:r>
          </a:p>
          <a:p>
            <a:r>
              <a:rPr lang="en-US" dirty="0"/>
              <a:t>Number of Companies worked for</a:t>
            </a:r>
          </a:p>
          <a:p>
            <a:r>
              <a:rPr lang="en-US" dirty="0"/>
              <a:t>Total Working Years</a:t>
            </a:r>
          </a:p>
          <a:p>
            <a:r>
              <a:rPr lang="en-US" dirty="0"/>
              <a:t>Years at Company</a:t>
            </a:r>
          </a:p>
          <a:p>
            <a:r>
              <a:rPr lang="en-US" dirty="0"/>
              <a:t>Years in Current Role</a:t>
            </a:r>
          </a:p>
          <a:p>
            <a:r>
              <a:rPr lang="en-US" dirty="0"/>
              <a:t>Years Since Last Promotion</a:t>
            </a:r>
          </a:p>
          <a:p>
            <a:r>
              <a:rPr lang="en-US" dirty="0"/>
              <a:t>Years with Current Manager</a:t>
            </a:r>
          </a:p>
        </p:txBody>
      </p:sp>
    </p:spTree>
    <p:extLst>
      <p:ext uri="{BB962C8B-B14F-4D97-AF65-F5344CB8AC3E}">
        <p14:creationId xmlns:p14="http://schemas.microsoft.com/office/powerpoint/2010/main" val="170137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C895-1A16-4821-B961-B4D096B5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Selection – Use of Boruta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AB72C-ACA4-4F57-B3BF-CF14FEF2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" y="1402484"/>
            <a:ext cx="8077200" cy="512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8E1CE-ABB6-4F81-AFEB-49FAC5A5B2E6}"/>
              </a:ext>
            </a:extLst>
          </p:cNvPr>
          <p:cNvSpPr txBox="1"/>
          <p:nvPr/>
        </p:nvSpPr>
        <p:spPr>
          <a:xfrm>
            <a:off x="8756073" y="1570182"/>
            <a:ext cx="212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machine learning to test all features for the optimal model.</a:t>
            </a:r>
          </a:p>
        </p:txBody>
      </p:sp>
    </p:spTree>
    <p:extLst>
      <p:ext uri="{BB962C8B-B14F-4D97-AF65-F5344CB8AC3E}">
        <p14:creationId xmlns:p14="http://schemas.microsoft.com/office/powerpoint/2010/main" val="114034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005-00D5-48CE-92FE-13ED18C9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99C4-9923-4EF5-BC1B-E763A199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326" y="127381"/>
            <a:ext cx="2607973" cy="3979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model below illustrates the accuracy and sensitivity of the model. </a:t>
            </a:r>
          </a:p>
          <a:p>
            <a:r>
              <a:rPr lang="en-US" dirty="0"/>
              <a:t>We are 87.36% confidence that the model will identify a difference in </a:t>
            </a:r>
            <a:r>
              <a:rPr lang="en-US"/>
              <a:t>the Attrition given </a:t>
            </a:r>
            <a:r>
              <a:rPr lang="en-US" dirty="0"/>
              <a:t>the variables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941E-888F-4919-A28A-78D86283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304" y="3063494"/>
            <a:ext cx="3419475" cy="3667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4B22C-C65D-41AF-B598-4BEE0720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9600"/>
            <a:ext cx="6171304" cy="39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A005-00D5-48CE-92FE-13ED18C9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99C4-9923-4EF5-BC1B-E763A1990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0326" y="127381"/>
            <a:ext cx="2607973" cy="39796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linear regression tells us that the model is highly predictive and that there are specific Job Roles that influence the model greater than other.</a:t>
            </a:r>
          </a:p>
          <a:p>
            <a:r>
              <a:rPr lang="en-US" dirty="0"/>
              <a:t>In addition to this, we find that 94% of the data is explained by the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E338-7CC8-4E89-B9B8-1A324E58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" y="1422400"/>
            <a:ext cx="4394576" cy="483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1A5EE-818B-4831-A9F5-AE177D2F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80" y="1478800"/>
            <a:ext cx="4663118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036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7E2"/>
      </a:lt2>
      <a:accent1>
        <a:srgbClr val="7F8BBA"/>
      </a:accent1>
      <a:accent2>
        <a:srgbClr val="86A8BE"/>
      </a:accent2>
      <a:accent3>
        <a:srgbClr val="A196C6"/>
      </a:accent3>
      <a:accent4>
        <a:srgbClr val="BA8B7F"/>
      </a:accent4>
      <a:accent5>
        <a:srgbClr val="B5A17E"/>
      </a:accent5>
      <a:accent6>
        <a:srgbClr val="A5A772"/>
      </a:accent6>
      <a:hlink>
        <a:srgbClr val="8E8256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3DFloatVTI</vt:lpstr>
      <vt:lpstr>Monthly Income and Attrition</vt:lpstr>
      <vt:lpstr>EDA Correlation Chart</vt:lpstr>
      <vt:lpstr>Narrowing it Down</vt:lpstr>
      <vt:lpstr>Variables Used</vt:lpstr>
      <vt:lpstr>Variable Selection – Use of Boruta Analysis</vt:lpstr>
      <vt:lpstr>Naïve Bayes Model</vt:lpstr>
      <vt:lpstr>Linear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Income</dc:title>
  <dc:creator>Philip Traxler</dc:creator>
  <cp:lastModifiedBy>Philip Traxler</cp:lastModifiedBy>
  <cp:revision>1</cp:revision>
  <dcterms:created xsi:type="dcterms:W3CDTF">2021-08-08T00:32:20Z</dcterms:created>
  <dcterms:modified xsi:type="dcterms:W3CDTF">2021-08-08T04:30:31Z</dcterms:modified>
</cp:coreProperties>
</file>