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D792-B4A3-4A85-8BAF-33EE7D38E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A4B4A-15C7-4700-B515-A26AD7501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A93F8-0273-4162-BDC6-800A3B21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E6A7-49EC-4D34-B849-FFCB05AD28AA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D7628-09CE-412E-BA3D-9E627514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596EA-9C5E-4CC4-99C9-32292C2D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8F6E-247C-4B8F-9D41-E45C62698F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80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B91B-260C-43B6-8391-2F5690C0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2DB8D-D82E-4AD5-9D49-C8DE067C9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88B64-A4E2-40F9-9278-064E5F26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E6A7-49EC-4D34-B849-FFCB05AD28AA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D8F9E-F343-4F20-8668-7F766C0F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3BF5C-7F2E-4197-A23A-F2B0276F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8F6E-247C-4B8F-9D41-E45C62698F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748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9DF30-1AEA-4A0F-8FB4-D6F84CD12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7FB0D-0463-4B5A-8423-C8691CB4C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6343-3591-43C7-B93E-3FC31CF4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E6A7-49EC-4D34-B849-FFCB05AD28AA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5BC4A-76A7-452B-8584-382361A3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18EF5-D2E2-488A-ACCD-C0DD11B5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8F6E-247C-4B8F-9D41-E45C62698F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1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FE91-40E7-4F69-8AEC-7C216D4E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95920-B25C-4107-AA24-3DD42E40F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2FF2C-69A6-4480-BE15-CEFF6E16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E6A7-49EC-4D34-B849-FFCB05AD28AA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C0405-C8A4-48C9-88E2-F8707775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5B83C-B830-4B83-B813-988BA748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8F6E-247C-4B8F-9D41-E45C62698F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836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D88B-95B2-4AD0-9276-C2C966CCA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E0F22-8470-4846-BB1A-012BCDE9D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86049-FAC7-41B9-B5AB-C5784862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E6A7-49EC-4D34-B849-FFCB05AD28AA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BFCAC-5B3D-4F26-8948-6BA806FC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7CCF4-CC24-4DB6-8519-71217655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8F6E-247C-4B8F-9D41-E45C62698F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837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81D7-AB26-48C4-B78C-4D206E94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169A0-38B4-4108-B614-637EBA75E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89718-13E5-48DA-B93A-289208A52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1415D-A139-47F2-A909-71217186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E6A7-49EC-4D34-B849-FFCB05AD28AA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78554-827C-4B97-BECE-BD4EF481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B8663-E5C2-44DB-AB18-C19597F8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8F6E-247C-4B8F-9D41-E45C62698F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98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B80F-A6EB-444C-8274-86511DA9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51E89-9957-474F-B836-AFE5B525A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207EE-809D-4217-A8B4-4247A9B6D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2BB02-3C0D-41F2-BEA2-09035DEB3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31B28-AFCC-4B7A-8A5D-1C464B059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3CD05-A2C1-4908-8452-B81419FA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E6A7-49EC-4D34-B849-FFCB05AD28AA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36212-F3F9-4F5D-8F72-06A623E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D186C-310B-46AD-B168-9C56376E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8F6E-247C-4B8F-9D41-E45C62698F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905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0527-AF66-4206-BA47-BE5A7FF3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C05589-BA2A-4726-95D3-0BCD74A7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E6A7-49EC-4D34-B849-FFCB05AD28AA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28892-89FF-406A-BB99-C0A2F2B9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C5AFD-858B-4F3F-9C1B-0F7AB453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8F6E-247C-4B8F-9D41-E45C62698F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648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918FA-32EF-4B3E-9FAB-F45E4066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E6A7-49EC-4D34-B849-FFCB05AD28AA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489F1-2B9C-45E5-A55F-7E1EE403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975F2-A8BB-495E-9137-2F918FCE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8F6E-247C-4B8F-9D41-E45C62698F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902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9E6D-9C44-4A33-BC08-FD1D3D8A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723E2-6E16-45D6-897D-08BB47C61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638F3-36F3-4DCB-BB06-4930ABC2E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07EBE-95A0-4051-8135-622C9B7C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E6A7-49EC-4D34-B849-FFCB05AD28AA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D25F1-6E8C-414B-BEF3-1DA92FB9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B9CF1-0606-460F-B84A-E761E904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8F6E-247C-4B8F-9D41-E45C62698F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249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DE7C-A732-45EE-B6F8-8E552DE6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07DE9-5EF8-487A-8867-CB203BC12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044B1-94CA-42B0-8831-44BD400BB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9AC63-92FF-4E5B-9525-28BABD0A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E6A7-49EC-4D34-B849-FFCB05AD28AA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584FE-F9FC-49C9-8642-A379853C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92D4B-0DDB-4588-A8E1-328F4328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8F6E-247C-4B8F-9D41-E45C62698F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535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D0A0A-B59E-4D05-A558-960E50A9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EAED-A885-4470-A2EE-97EDD514D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635C0-3A52-4026-8099-E465CA9BC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8E6A7-49EC-4D34-B849-FFCB05AD28AA}" type="datetimeFigureOut">
              <a:rPr lang="en-SG" smtClean="0"/>
              <a:t>4/5/2020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BE4AB-8599-436C-A0A3-00FDE055A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A05D2-A577-4A03-8F5C-3CEB38ED2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38F6E-247C-4B8F-9D41-E45C62698F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04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77DD6A-D397-4237-887C-CDE7F0284191}"/>
              </a:ext>
            </a:extLst>
          </p:cNvPr>
          <p:cNvSpPr/>
          <p:nvPr/>
        </p:nvSpPr>
        <p:spPr>
          <a:xfrm>
            <a:off x="398030" y="3178886"/>
            <a:ext cx="2162287" cy="817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Ratings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245D9-924A-4D8C-8EA4-45B3EA13B514}"/>
              </a:ext>
            </a:extLst>
          </p:cNvPr>
          <p:cNvSpPr/>
          <p:nvPr/>
        </p:nvSpPr>
        <p:spPr>
          <a:xfrm>
            <a:off x="6454587" y="1985659"/>
            <a:ext cx="2162287" cy="817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Mode of Transport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11308-5EDA-4427-BC23-64AA783F23E8}"/>
              </a:ext>
            </a:extLst>
          </p:cNvPr>
          <p:cNvSpPr/>
          <p:nvPr/>
        </p:nvSpPr>
        <p:spPr>
          <a:xfrm>
            <a:off x="3496233" y="4421828"/>
            <a:ext cx="2162287" cy="817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D3A88A-2553-4BDA-981A-6F5B2D513397}"/>
              </a:ext>
            </a:extLst>
          </p:cNvPr>
          <p:cNvSpPr/>
          <p:nvPr/>
        </p:nvSpPr>
        <p:spPr>
          <a:xfrm>
            <a:off x="398031" y="710004"/>
            <a:ext cx="2162287" cy="817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Purpose of Meetup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F0B63-FD96-4A97-9D53-6FA978D8C950}"/>
              </a:ext>
            </a:extLst>
          </p:cNvPr>
          <p:cNvSpPr txBox="1"/>
          <p:nvPr/>
        </p:nvSpPr>
        <p:spPr>
          <a:xfrm>
            <a:off x="225911" y="2097741"/>
            <a:ext cx="2571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Remove locations not related to meetup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E1C672-F27F-4696-ADBC-7F7B443EBF9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479175" y="1527585"/>
            <a:ext cx="32275" cy="57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79D868-64BC-4348-A753-20BC9D1D8559}"/>
              </a:ext>
            </a:extLst>
          </p:cNvPr>
          <p:cNvCxnSpPr>
            <a:stCxn id="9" idx="2"/>
            <a:endCxn id="4" idx="0"/>
          </p:cNvCxnSpPr>
          <p:nvPr/>
        </p:nvCxnSpPr>
        <p:spPr>
          <a:xfrm flipH="1">
            <a:off x="1479174" y="2744072"/>
            <a:ext cx="32276" cy="43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08A063-3FEE-4624-B3B8-FE6226742087}"/>
              </a:ext>
            </a:extLst>
          </p:cNvPr>
          <p:cNvSpPr txBox="1"/>
          <p:nvPr/>
        </p:nvSpPr>
        <p:spPr>
          <a:xfrm>
            <a:off x="209773" y="4507454"/>
            <a:ext cx="2571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Remove locations not in ratings range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3D022E-97F6-4760-8729-AE3E86FC7439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1479174" y="3996467"/>
            <a:ext cx="16138" cy="51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3A2FA4-01E4-47F8-84EE-A216985C9B68}"/>
              </a:ext>
            </a:extLst>
          </p:cNvPr>
          <p:cNvCxnSpPr>
            <a:stCxn id="16" idx="3"/>
            <a:endCxn id="6" idx="1"/>
          </p:cNvCxnSpPr>
          <p:nvPr/>
        </p:nvCxnSpPr>
        <p:spPr>
          <a:xfrm flipV="1">
            <a:off x="2780850" y="4830619"/>
            <a:ext cx="7153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DEE897C-0CA0-42EF-9EA1-907FBB8C8AD7}"/>
              </a:ext>
            </a:extLst>
          </p:cNvPr>
          <p:cNvSpPr txBox="1"/>
          <p:nvPr/>
        </p:nvSpPr>
        <p:spPr>
          <a:xfrm>
            <a:off x="3268534" y="3178886"/>
            <a:ext cx="2571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Remove all locations not within lowest to highest budget range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7C75C7-FF23-4346-9FB4-E7041ED7DC7A}"/>
              </a:ext>
            </a:extLst>
          </p:cNvPr>
          <p:cNvCxnSpPr>
            <a:stCxn id="6" idx="0"/>
            <a:endCxn id="23" idx="2"/>
          </p:cNvCxnSpPr>
          <p:nvPr/>
        </p:nvCxnSpPr>
        <p:spPr>
          <a:xfrm flipH="1" flipV="1">
            <a:off x="4554073" y="4102216"/>
            <a:ext cx="23304" cy="31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26002C-C207-4D7C-B991-5DFF19D85689}"/>
              </a:ext>
            </a:extLst>
          </p:cNvPr>
          <p:cNvCxnSpPr>
            <a:stCxn id="23" idx="0"/>
            <a:endCxn id="5" idx="2"/>
          </p:cNvCxnSpPr>
          <p:nvPr/>
        </p:nvCxnSpPr>
        <p:spPr>
          <a:xfrm flipV="1">
            <a:off x="4554073" y="2803240"/>
            <a:ext cx="2981658" cy="37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0D7166-D7F2-447C-80D6-6FD52CC750E4}"/>
              </a:ext>
            </a:extLst>
          </p:cNvPr>
          <p:cNvCxnSpPr>
            <a:stCxn id="5" idx="2"/>
          </p:cNvCxnSpPr>
          <p:nvPr/>
        </p:nvCxnSpPr>
        <p:spPr>
          <a:xfrm>
            <a:off x="7535731" y="2803240"/>
            <a:ext cx="1414631" cy="95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085A654-A33F-46FE-B12F-DDD5BB513671}"/>
              </a:ext>
            </a:extLst>
          </p:cNvPr>
          <p:cNvSpPr txBox="1"/>
          <p:nvPr/>
        </p:nvSpPr>
        <p:spPr>
          <a:xfrm>
            <a:off x="7664823" y="3751898"/>
            <a:ext cx="2571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Create edge tables for each different mode of transport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CDBF65-4FDF-4793-A299-A155B352D7B3}"/>
              </a:ext>
            </a:extLst>
          </p:cNvPr>
          <p:cNvSpPr txBox="1"/>
          <p:nvPr/>
        </p:nvSpPr>
        <p:spPr>
          <a:xfrm>
            <a:off x="8772861" y="4913724"/>
            <a:ext cx="2571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Djikstra</a:t>
            </a:r>
            <a:r>
              <a:rPr lang="en-SG" dirty="0"/>
              <a:t> outwards for each starting point location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155F24-A920-4093-8F39-83597A9ADE8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8950362" y="4675228"/>
            <a:ext cx="1108038" cy="23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5C0C18-42FE-47B8-A5FC-7CC0CD16C163}"/>
              </a:ext>
            </a:extLst>
          </p:cNvPr>
          <p:cNvCxnSpPr>
            <a:stCxn id="33" idx="0"/>
          </p:cNvCxnSpPr>
          <p:nvPr/>
        </p:nvCxnSpPr>
        <p:spPr>
          <a:xfrm flipV="1">
            <a:off x="10058400" y="2394449"/>
            <a:ext cx="86061" cy="251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CCB1E39-3B4A-443F-90FD-061822F4A321}"/>
              </a:ext>
            </a:extLst>
          </p:cNvPr>
          <p:cNvSpPr txBox="1"/>
          <p:nvPr/>
        </p:nvSpPr>
        <p:spPr>
          <a:xfrm>
            <a:off x="9052560" y="1482611"/>
            <a:ext cx="2571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Has there been a point traversed by all starting users?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373B0E6-6F15-4F7B-A027-3BE1777D58BC}"/>
              </a:ext>
            </a:extLst>
          </p:cNvPr>
          <p:cNvCxnSpPr>
            <a:stCxn id="40" idx="0"/>
          </p:cNvCxnSpPr>
          <p:nvPr/>
        </p:nvCxnSpPr>
        <p:spPr>
          <a:xfrm flipH="1" flipV="1">
            <a:off x="6018901" y="710004"/>
            <a:ext cx="4319198" cy="77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022344B-EF91-47D5-BE6D-E617F466E05E}"/>
              </a:ext>
            </a:extLst>
          </p:cNvPr>
          <p:cNvSpPr txBox="1"/>
          <p:nvPr/>
        </p:nvSpPr>
        <p:spPr>
          <a:xfrm>
            <a:off x="3496233" y="248339"/>
            <a:ext cx="2571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Is there a place at this point which meets all the selection criteria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B868B1-F63A-44D7-AB0A-1F6EC72B67C4}"/>
              </a:ext>
            </a:extLst>
          </p:cNvPr>
          <p:cNvCxnSpPr>
            <a:stCxn id="43" idx="2"/>
            <a:endCxn id="33" idx="1"/>
          </p:cNvCxnSpPr>
          <p:nvPr/>
        </p:nvCxnSpPr>
        <p:spPr>
          <a:xfrm>
            <a:off x="4781772" y="1171669"/>
            <a:ext cx="3991089" cy="420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278BE63-39A6-4C33-8673-8D19C6B409CB}"/>
              </a:ext>
            </a:extLst>
          </p:cNvPr>
          <p:cNvSpPr txBox="1"/>
          <p:nvPr/>
        </p:nvSpPr>
        <p:spPr>
          <a:xfrm>
            <a:off x="5269455" y="1410165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No</a:t>
            </a:r>
          </a:p>
          <a:p>
            <a:endParaRPr lang="en-SG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A5FB1B-B896-4185-BF89-FA7F2078414E}"/>
              </a:ext>
            </a:extLst>
          </p:cNvPr>
          <p:cNvCxnSpPr>
            <a:stCxn id="43" idx="2"/>
          </p:cNvCxnSpPr>
          <p:nvPr/>
        </p:nvCxnSpPr>
        <p:spPr>
          <a:xfrm flipH="1">
            <a:off x="3367144" y="1171669"/>
            <a:ext cx="1414628" cy="92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4E8636F-7185-455A-B642-6A8B7BE7613D}"/>
              </a:ext>
            </a:extLst>
          </p:cNvPr>
          <p:cNvSpPr txBox="1"/>
          <p:nvPr/>
        </p:nvSpPr>
        <p:spPr>
          <a:xfrm>
            <a:off x="3671982" y="133975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yes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8EC177C-41C6-4AE9-9B65-2E5FA1296EAF}"/>
              </a:ext>
            </a:extLst>
          </p:cNvPr>
          <p:cNvSpPr/>
          <p:nvPr/>
        </p:nvSpPr>
        <p:spPr>
          <a:xfrm>
            <a:off x="2826576" y="2094999"/>
            <a:ext cx="1506061" cy="569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Location found</a:t>
            </a:r>
          </a:p>
        </p:txBody>
      </p:sp>
    </p:spTree>
    <p:extLst>
      <p:ext uri="{BB962C8B-B14F-4D97-AF65-F5344CB8AC3E}">
        <p14:creationId xmlns:p14="http://schemas.microsoft.com/office/powerpoint/2010/main" val="428380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DFD009-C6E0-4F92-B906-A6D36E0A818C}"/>
              </a:ext>
            </a:extLst>
          </p:cNvPr>
          <p:cNvSpPr/>
          <p:nvPr/>
        </p:nvSpPr>
        <p:spPr>
          <a:xfrm>
            <a:off x="204392" y="236669"/>
            <a:ext cx="11596743" cy="196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9BE65F-0346-4AC3-B4A5-59DBAC51FB01}"/>
              </a:ext>
            </a:extLst>
          </p:cNvPr>
          <p:cNvSpPr/>
          <p:nvPr/>
        </p:nvSpPr>
        <p:spPr>
          <a:xfrm>
            <a:off x="204392" y="2398930"/>
            <a:ext cx="11596743" cy="196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7BBCD7-5C68-4083-84C9-6D3F7F58BF82}"/>
              </a:ext>
            </a:extLst>
          </p:cNvPr>
          <p:cNvSpPr/>
          <p:nvPr/>
        </p:nvSpPr>
        <p:spPr>
          <a:xfrm>
            <a:off x="204393" y="4604273"/>
            <a:ext cx="11596743" cy="19632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2559B7-ECE1-4CA1-9DE0-A94ED3A2C697}"/>
              </a:ext>
            </a:extLst>
          </p:cNvPr>
          <p:cNvSpPr txBox="1"/>
          <p:nvPr/>
        </p:nvSpPr>
        <p:spPr>
          <a:xfrm>
            <a:off x="204392" y="223222"/>
            <a:ext cx="213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App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60E574-2FF6-4E7E-9CD0-0EA623BF3691}"/>
              </a:ext>
            </a:extLst>
          </p:cNvPr>
          <p:cNvSpPr txBox="1"/>
          <p:nvPr/>
        </p:nvSpPr>
        <p:spPr>
          <a:xfrm>
            <a:off x="204392" y="2474259"/>
            <a:ext cx="213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WebApp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F3F96C-D729-40BF-9152-65290798C6F3}"/>
              </a:ext>
            </a:extLst>
          </p:cNvPr>
          <p:cNvSpPr txBox="1"/>
          <p:nvPr/>
        </p:nvSpPr>
        <p:spPr>
          <a:xfrm>
            <a:off x="204392" y="4615957"/>
            <a:ext cx="213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Backend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239996-A579-4FE3-9D34-3F8DD14C97D7}"/>
              </a:ext>
            </a:extLst>
          </p:cNvPr>
          <p:cNvSpPr/>
          <p:nvPr/>
        </p:nvSpPr>
        <p:spPr>
          <a:xfrm>
            <a:off x="2022441" y="380112"/>
            <a:ext cx="1269403" cy="4545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Start your Meetup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6E6989-3084-43FF-A876-7E05BCE3AB88}"/>
              </a:ext>
            </a:extLst>
          </p:cNvPr>
          <p:cNvSpPr/>
          <p:nvPr/>
        </p:nvSpPr>
        <p:spPr>
          <a:xfrm>
            <a:off x="2022440" y="939487"/>
            <a:ext cx="1269403" cy="4545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Join Meetup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33F7C5-44CE-49A2-A11B-3BACD5C0E875}"/>
              </a:ext>
            </a:extLst>
          </p:cNvPr>
          <p:cNvSpPr/>
          <p:nvPr/>
        </p:nvSpPr>
        <p:spPr>
          <a:xfrm>
            <a:off x="2022440" y="1503359"/>
            <a:ext cx="1269403" cy="4545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My Meetup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31E5CBE-BACB-4933-BAFA-312D920FD76C}"/>
              </a:ext>
            </a:extLst>
          </p:cNvPr>
          <p:cNvSpPr/>
          <p:nvPr/>
        </p:nvSpPr>
        <p:spPr>
          <a:xfrm>
            <a:off x="311967" y="939487"/>
            <a:ext cx="1269403" cy="4545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+Login/Signup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A5953C-ECA5-4870-9005-7FFE6527E25B}"/>
              </a:ext>
            </a:extLst>
          </p:cNvPr>
          <p:cNvSpPr/>
          <p:nvPr/>
        </p:nvSpPr>
        <p:spPr>
          <a:xfrm>
            <a:off x="3517753" y="380112"/>
            <a:ext cx="1269403" cy="4545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Select Meetup Type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E44393-8D5C-4579-A6A9-4FFDCACECE7D}"/>
              </a:ext>
            </a:extLst>
          </p:cNvPr>
          <p:cNvSpPr/>
          <p:nvPr/>
        </p:nvSpPr>
        <p:spPr>
          <a:xfrm>
            <a:off x="5013065" y="380112"/>
            <a:ext cx="1269403" cy="15777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Preferences Page</a:t>
            </a:r>
          </a:p>
          <a:p>
            <a:pPr marL="228600" indent="-228600" algn="ctr">
              <a:buAutoNum type="arabicPeriod"/>
            </a:pPr>
            <a:r>
              <a:rPr lang="en-SG" sz="1200" dirty="0"/>
              <a:t>Current Location</a:t>
            </a:r>
          </a:p>
          <a:p>
            <a:pPr marL="228600" indent="-228600" algn="ctr">
              <a:buAutoNum type="arabicPeriod"/>
            </a:pPr>
            <a:r>
              <a:rPr lang="en-SG" sz="1200" dirty="0"/>
              <a:t>Transport Type</a:t>
            </a:r>
          </a:p>
          <a:p>
            <a:pPr marL="228600" indent="-228600" algn="ctr">
              <a:buAutoNum type="arabicPeriod"/>
            </a:pPr>
            <a:r>
              <a:rPr lang="en-SG" sz="1200" dirty="0"/>
              <a:t>Ratings</a:t>
            </a:r>
          </a:p>
          <a:p>
            <a:pPr marL="228600" indent="-228600" algn="ctr">
              <a:buAutoNum type="arabicPeriod"/>
            </a:pPr>
            <a:r>
              <a:rPr lang="en-SG" sz="1200" dirty="0"/>
              <a:t>Price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C26FAD-ADFD-4B5B-92A8-2EAB07C8EB47}"/>
              </a:ext>
            </a:extLst>
          </p:cNvPr>
          <p:cNvSpPr/>
          <p:nvPr/>
        </p:nvSpPr>
        <p:spPr>
          <a:xfrm>
            <a:off x="6508377" y="380112"/>
            <a:ext cx="1269403" cy="15777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Share Meetup/Join Meetup Page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367BF0-BDD7-42AC-B03A-2E365CD0DCC1}"/>
              </a:ext>
            </a:extLst>
          </p:cNvPr>
          <p:cNvCxnSpPr>
            <a:cxnSpLocks/>
            <a:stCxn id="39" idx="3"/>
            <a:endCxn id="47" idx="1"/>
          </p:cNvCxnSpPr>
          <p:nvPr/>
        </p:nvCxnSpPr>
        <p:spPr>
          <a:xfrm flipV="1">
            <a:off x="3291843" y="1168991"/>
            <a:ext cx="1721222" cy="5616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63FB553-FC9B-46CF-85E6-F22B0F585DE9}"/>
              </a:ext>
            </a:extLst>
          </p:cNvPr>
          <p:cNvCxnSpPr>
            <a:cxnSpLocks/>
          </p:cNvCxnSpPr>
          <p:nvPr/>
        </p:nvCxnSpPr>
        <p:spPr>
          <a:xfrm>
            <a:off x="3302591" y="1166742"/>
            <a:ext cx="3872756" cy="807285"/>
          </a:xfrm>
          <a:prstGeom prst="bentConnector3">
            <a:avLst>
              <a:gd name="adj1" fmla="val 23334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E72865-CD89-4823-833B-A2199AA16685}"/>
              </a:ext>
            </a:extLst>
          </p:cNvPr>
          <p:cNvCxnSpPr>
            <a:stCxn id="10" idx="3"/>
            <a:endCxn id="44" idx="1"/>
          </p:cNvCxnSpPr>
          <p:nvPr/>
        </p:nvCxnSpPr>
        <p:spPr>
          <a:xfrm>
            <a:off x="3291844" y="607368"/>
            <a:ext cx="225909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CCDC01-7B79-4878-9741-958C59312E33}"/>
              </a:ext>
            </a:extLst>
          </p:cNvPr>
          <p:cNvCxnSpPr>
            <a:stCxn id="44" idx="3"/>
            <a:endCxn id="47" idx="1"/>
          </p:cNvCxnSpPr>
          <p:nvPr/>
        </p:nvCxnSpPr>
        <p:spPr>
          <a:xfrm>
            <a:off x="4787156" y="607368"/>
            <a:ext cx="225909" cy="561623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8B2EBB-E159-432A-9419-12BF1E2E8B28}"/>
              </a:ext>
            </a:extLst>
          </p:cNvPr>
          <p:cNvCxnSpPr>
            <a:endCxn id="50" idx="1"/>
          </p:cNvCxnSpPr>
          <p:nvPr/>
        </p:nvCxnSpPr>
        <p:spPr>
          <a:xfrm>
            <a:off x="6282468" y="1166742"/>
            <a:ext cx="225909" cy="2249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4813B9D-9BAE-42B9-B8F0-C31F48196B86}"/>
              </a:ext>
            </a:extLst>
          </p:cNvPr>
          <p:cNvSpPr/>
          <p:nvPr/>
        </p:nvSpPr>
        <p:spPr>
          <a:xfrm>
            <a:off x="8208069" y="363535"/>
            <a:ext cx="2431244" cy="15777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+Tinder Swipe Locations</a:t>
            </a:r>
          </a:p>
          <a:p>
            <a:pPr algn="ctr"/>
            <a:r>
              <a:rPr lang="en-SG" sz="1200" dirty="0"/>
              <a:t>-Old Suggested Locations Screen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48D233A-0486-4FA2-8E1C-8F45416B9274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7777780" y="1152414"/>
            <a:ext cx="430289" cy="143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36ABDF5-31FC-458B-A92D-117F4C5D9C5F}"/>
              </a:ext>
            </a:extLst>
          </p:cNvPr>
          <p:cNvSpPr/>
          <p:nvPr/>
        </p:nvSpPr>
        <p:spPr>
          <a:xfrm>
            <a:off x="311967" y="3201744"/>
            <a:ext cx="1269403" cy="4545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+Login/Signup (Optional)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DAAD15-5338-4A0D-BD18-54765013861D}"/>
              </a:ext>
            </a:extLst>
          </p:cNvPr>
          <p:cNvSpPr/>
          <p:nvPr/>
        </p:nvSpPr>
        <p:spPr>
          <a:xfrm>
            <a:off x="2022441" y="2642369"/>
            <a:ext cx="1269403" cy="4545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Start your Meetup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7C9C682-B226-4DC0-AD42-1C4E7AC662FB}"/>
              </a:ext>
            </a:extLst>
          </p:cNvPr>
          <p:cNvSpPr/>
          <p:nvPr/>
        </p:nvSpPr>
        <p:spPr>
          <a:xfrm>
            <a:off x="2022440" y="3201744"/>
            <a:ext cx="1269403" cy="4545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Join Meetup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28ABD0-3569-4B06-8EEB-007D3C6091EC}"/>
              </a:ext>
            </a:extLst>
          </p:cNvPr>
          <p:cNvSpPr/>
          <p:nvPr/>
        </p:nvSpPr>
        <p:spPr>
          <a:xfrm>
            <a:off x="2022440" y="3765616"/>
            <a:ext cx="1269403" cy="4545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Feedback/Report a Bug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6C04ED-9AEA-4F52-860B-E549F11DD0A1}"/>
              </a:ext>
            </a:extLst>
          </p:cNvPr>
          <p:cNvSpPr/>
          <p:nvPr/>
        </p:nvSpPr>
        <p:spPr>
          <a:xfrm>
            <a:off x="2022440" y="4985289"/>
            <a:ext cx="1269403" cy="4545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Updates in Firebase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58D57D5-F90C-4A90-B99B-FC36FFFD0FC3}"/>
              </a:ext>
            </a:extLst>
          </p:cNvPr>
          <p:cNvCxnSpPr>
            <a:stCxn id="64" idx="2"/>
          </p:cNvCxnSpPr>
          <p:nvPr/>
        </p:nvCxnSpPr>
        <p:spPr>
          <a:xfrm flipH="1">
            <a:off x="2657141" y="4220127"/>
            <a:ext cx="1" cy="7651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A0060B4-4FA6-41F0-B2B6-FDF8B2005360}"/>
              </a:ext>
            </a:extLst>
          </p:cNvPr>
          <p:cNvSpPr/>
          <p:nvPr/>
        </p:nvSpPr>
        <p:spPr>
          <a:xfrm>
            <a:off x="5013065" y="2640120"/>
            <a:ext cx="1269403" cy="15777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Preferences Page</a:t>
            </a:r>
          </a:p>
          <a:p>
            <a:pPr marL="228600" indent="-228600" algn="ctr">
              <a:buAutoNum type="arabicPeriod"/>
            </a:pPr>
            <a:r>
              <a:rPr lang="en-SG" sz="1200" dirty="0"/>
              <a:t>Current Location</a:t>
            </a:r>
          </a:p>
          <a:p>
            <a:pPr marL="228600" indent="-228600" algn="ctr">
              <a:buAutoNum type="arabicPeriod"/>
            </a:pPr>
            <a:r>
              <a:rPr lang="en-SG" sz="1200" dirty="0"/>
              <a:t>Purpose</a:t>
            </a:r>
          </a:p>
          <a:p>
            <a:pPr marL="228600" indent="-228600" algn="ctr">
              <a:buAutoNum type="arabicPeriod"/>
            </a:pPr>
            <a:r>
              <a:rPr lang="en-SG" sz="1200" dirty="0"/>
              <a:t>Transport Type</a:t>
            </a:r>
          </a:p>
          <a:p>
            <a:pPr marL="228600" indent="-228600" algn="ctr">
              <a:buAutoNum type="arabicPeriod"/>
            </a:pPr>
            <a:r>
              <a:rPr lang="en-SG" sz="1200" dirty="0"/>
              <a:t>Ratings</a:t>
            </a:r>
          </a:p>
          <a:p>
            <a:pPr marL="228600" indent="-228600" algn="ctr">
              <a:buAutoNum type="arabicPeriod"/>
            </a:pPr>
            <a:r>
              <a:rPr lang="en-SG" sz="1200" dirty="0"/>
              <a:t>Price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4FC0C38-BFBA-415A-80CE-68B58E138958}"/>
              </a:ext>
            </a:extLst>
          </p:cNvPr>
          <p:cNvCxnSpPr>
            <a:stCxn id="62" idx="3"/>
            <a:endCxn id="71" idx="1"/>
          </p:cNvCxnSpPr>
          <p:nvPr/>
        </p:nvCxnSpPr>
        <p:spPr>
          <a:xfrm>
            <a:off x="3291844" y="2869625"/>
            <a:ext cx="1721221" cy="5593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E5EEDC-609A-4D31-94AD-B754B19754B3}"/>
              </a:ext>
            </a:extLst>
          </p:cNvPr>
          <p:cNvCxnSpPr>
            <a:stCxn id="63" idx="3"/>
            <a:endCxn id="71" idx="1"/>
          </p:cNvCxnSpPr>
          <p:nvPr/>
        </p:nvCxnSpPr>
        <p:spPr>
          <a:xfrm flipV="1">
            <a:off x="3291843" y="3428999"/>
            <a:ext cx="172122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2799A4B0-5AE1-4EA3-88F2-10252EA032A8}"/>
              </a:ext>
            </a:extLst>
          </p:cNvPr>
          <p:cNvSpPr/>
          <p:nvPr/>
        </p:nvSpPr>
        <p:spPr>
          <a:xfrm>
            <a:off x="6508377" y="2640120"/>
            <a:ext cx="1269403" cy="15777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Waiting Screen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0E6AB12-B2E9-4172-B5EF-92A3B9B42A82}"/>
              </a:ext>
            </a:extLst>
          </p:cNvPr>
          <p:cNvSpPr/>
          <p:nvPr/>
        </p:nvSpPr>
        <p:spPr>
          <a:xfrm>
            <a:off x="8208069" y="2671027"/>
            <a:ext cx="2431244" cy="15777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+Tinder Swipe Locations</a:t>
            </a:r>
          </a:p>
          <a:p>
            <a:pPr algn="ctr"/>
            <a:r>
              <a:rPr lang="en-SG" sz="1200" dirty="0"/>
              <a:t>-Old Suggested Locations Screen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3292E0C-BE53-4E90-93B9-E7A488F43170}"/>
              </a:ext>
            </a:extLst>
          </p:cNvPr>
          <p:cNvCxnSpPr/>
          <p:nvPr/>
        </p:nvCxnSpPr>
        <p:spPr>
          <a:xfrm>
            <a:off x="6282468" y="3448462"/>
            <a:ext cx="225909" cy="2249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5E4AF7E-F3AC-463A-A1AF-9B8C136B0812}"/>
              </a:ext>
            </a:extLst>
          </p:cNvPr>
          <p:cNvCxnSpPr>
            <a:cxnSpLocks/>
          </p:cNvCxnSpPr>
          <p:nvPr/>
        </p:nvCxnSpPr>
        <p:spPr>
          <a:xfrm flipV="1">
            <a:off x="7777780" y="3434134"/>
            <a:ext cx="430289" cy="143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7ACE1765-003D-4E69-88FE-3DD1D9A3F276}"/>
              </a:ext>
            </a:extLst>
          </p:cNvPr>
          <p:cNvSpPr/>
          <p:nvPr/>
        </p:nvSpPr>
        <p:spPr>
          <a:xfrm>
            <a:off x="8208069" y="4800623"/>
            <a:ext cx="2431244" cy="15777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Run calculation, Generate list of results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94ABE7D-A0EC-40E5-8F3C-40C82E0B739C}"/>
              </a:ext>
            </a:extLst>
          </p:cNvPr>
          <p:cNvCxnSpPr>
            <a:endCxn id="80" idx="3"/>
          </p:cNvCxnSpPr>
          <p:nvPr/>
        </p:nvCxnSpPr>
        <p:spPr>
          <a:xfrm rot="5400000">
            <a:off x="9896896" y="4190879"/>
            <a:ext cx="2141040" cy="656206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BEE6B62-66AB-4F6B-AAB5-0EBA19F113E0}"/>
              </a:ext>
            </a:extLst>
          </p:cNvPr>
          <p:cNvCxnSpPr>
            <a:stCxn id="77" idx="3"/>
          </p:cNvCxnSpPr>
          <p:nvPr/>
        </p:nvCxnSpPr>
        <p:spPr>
          <a:xfrm>
            <a:off x="10639313" y="3459906"/>
            <a:ext cx="6562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5861A1B9-0C71-443A-B64D-8D9B4F3EB889}"/>
              </a:ext>
            </a:extLst>
          </p:cNvPr>
          <p:cNvCxnSpPr>
            <a:stCxn id="56" idx="3"/>
          </p:cNvCxnSpPr>
          <p:nvPr/>
        </p:nvCxnSpPr>
        <p:spPr>
          <a:xfrm>
            <a:off x="10639313" y="1152414"/>
            <a:ext cx="656206" cy="230749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99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663F4E-01FE-4041-A633-64A5293DBECA}"/>
              </a:ext>
            </a:extLst>
          </p:cNvPr>
          <p:cNvSpPr/>
          <p:nvPr/>
        </p:nvSpPr>
        <p:spPr>
          <a:xfrm>
            <a:off x="5368065" y="2285999"/>
            <a:ext cx="1549101" cy="168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WebApp</a:t>
            </a:r>
          </a:p>
          <a:p>
            <a:pPr algn="ctr"/>
            <a:r>
              <a:rPr lang="en-SG" dirty="0"/>
              <a:t>Flask</a:t>
            </a:r>
          </a:p>
          <a:p>
            <a:pPr algn="ctr"/>
            <a:r>
              <a:rPr lang="en-SG" dirty="0"/>
              <a:t>HTML</a:t>
            </a:r>
          </a:p>
          <a:p>
            <a:pPr algn="ctr"/>
            <a:r>
              <a:rPr lang="en-SG" dirty="0"/>
              <a:t>CSS</a:t>
            </a:r>
            <a:br>
              <a:rPr lang="en-SG" dirty="0"/>
            </a:br>
            <a:r>
              <a:rPr lang="en-SG" dirty="0"/>
              <a:t>JS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0D192F-64EE-435C-9532-77D382779886}"/>
              </a:ext>
            </a:extLst>
          </p:cNvPr>
          <p:cNvSpPr/>
          <p:nvPr/>
        </p:nvSpPr>
        <p:spPr>
          <a:xfrm>
            <a:off x="7476565" y="2600661"/>
            <a:ext cx="1549101" cy="105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App</a:t>
            </a:r>
          </a:p>
          <a:p>
            <a:pPr algn="ctr"/>
            <a:r>
              <a:rPr lang="en-SG" dirty="0"/>
              <a:t>Flutter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91B1D0-0BDC-4852-8020-0FC04A79C157}"/>
              </a:ext>
            </a:extLst>
          </p:cNvPr>
          <p:cNvSpPr/>
          <p:nvPr/>
        </p:nvSpPr>
        <p:spPr>
          <a:xfrm>
            <a:off x="3259566" y="2411057"/>
            <a:ext cx="1549101" cy="143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Backend</a:t>
            </a:r>
          </a:p>
          <a:p>
            <a:pPr algn="ctr"/>
            <a:r>
              <a:rPr lang="en-SG" dirty="0"/>
              <a:t>Firebase/</a:t>
            </a:r>
          </a:p>
          <a:p>
            <a:pPr algn="ctr"/>
            <a:r>
              <a:rPr lang="en-SG" dirty="0"/>
              <a:t>Postgres/+Load into Pandas</a:t>
            </a:r>
          </a:p>
        </p:txBody>
      </p:sp>
    </p:spTree>
    <p:extLst>
      <p:ext uri="{BB962C8B-B14F-4D97-AF65-F5344CB8AC3E}">
        <p14:creationId xmlns:p14="http://schemas.microsoft.com/office/powerpoint/2010/main" val="266820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175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Philip Andrew Wee De Wang</dc:creator>
  <cp:lastModifiedBy>Student - Philip Andrew Wee De Wang</cp:lastModifiedBy>
  <cp:revision>6</cp:revision>
  <dcterms:created xsi:type="dcterms:W3CDTF">2020-05-04T02:23:17Z</dcterms:created>
  <dcterms:modified xsi:type="dcterms:W3CDTF">2020-05-04T03:39:13Z</dcterms:modified>
</cp:coreProperties>
</file>