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5FB8-78CE-0166-BD14-87C151C3B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3433-AE3D-DBC3-CFA6-1E0447A68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39DF1-34FC-95DB-7E0D-67975445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B71E-6ADA-525B-EED0-0B2AFE71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FBA6-9BC2-6BA9-33B1-D352C061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7485-DBA6-C403-BF1C-ABBA4B8E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792B4-D451-58BE-C38A-9C559F19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24BD-B033-7161-10DB-C420D4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8446-0CA4-027D-F27B-30D32477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2A6A-307D-EB8A-495D-680D4B54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6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05223-78AB-F951-0F27-2103225AA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9490-E4E0-59E2-0A75-45CA9FA4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8D7F-097A-444C-B3DC-20E550F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2447-C4A6-1F17-19F5-72142C9C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D1DA-9CFE-6FCE-4401-97DE642E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60F4-E4CE-2A9E-9F0A-C47D13A0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F254-8CA5-1115-AA15-298B31C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163E-2CE6-C4AB-85AB-5A5CBFA4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15B29-BEE3-79FB-B220-84790DBC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CAF19-CE71-C5B7-A33F-DA2CE55F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8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D55F-BBAA-356E-25F1-141C2B2C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9DE9-0018-06C3-04C0-E5382246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BCB5B-E591-CCF6-386B-5CAFD75C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FED1-6A3E-FD29-D10E-B7336FE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F76B-526C-3438-313C-21BD05B7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68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13AE-6621-549B-8B1F-52C1F1F4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B341-181A-782C-2DC3-CCEEF6127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26AA-0B90-BC9D-50C5-C21E6C1B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451F-06AD-CF40-FD92-D0812771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9F24B-016E-7380-330D-21AA6C8D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923B6-72F3-E1F9-33DC-601FD339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06D8-45E0-A7C3-E556-7363DAB5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C4879-031F-14A2-14FE-3B41A8B3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6A086-8C21-5B03-D09D-69C8DB1C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C5723-1828-E50A-F6CC-6F0C428E7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18C65-1995-26EF-302D-B6B7F213C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10B69-D664-442A-A1B7-84A58118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C3C21-B9E9-40FC-815C-1EAB917B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DCAD8-4BB3-194B-B334-B5C87845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78-B286-459F-B008-B144904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9A0F9-CB53-3637-2048-B0BE92BA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C1D2-28AD-D4B7-188C-6261028A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0FE67-4C05-AB69-55ED-3B4E1991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2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A766-3D7A-6000-689D-7CE5EE7D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6DE0D-49C1-D98B-88C6-F60DEEF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860C-B9EF-88A2-BE2F-886BA049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C3A4-5E1A-8832-FE3E-2F6CFC63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EDE6-5449-89F6-0819-3DDBD795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DDB2-418C-9DB8-F41B-E5161BBB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59A14-6E32-858A-B62A-2BED8231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F843-885F-D6CA-DE12-D4ED9B81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78D0-7B8F-3333-B7FE-2B955BB3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1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B93-A39E-750D-A87F-760284E1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2B583-C942-E959-7F83-77EF18688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8F97A-F669-EDED-73A0-1B9CC8E0D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88E3-DBBB-A1B9-E950-146C21FE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1CB0-BE0A-9A02-9A2E-6B665425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2856-E868-F863-5CEE-265D641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3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7EEC-2D51-2E7B-337B-3CF1DB08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E317D-5292-74D7-FEC2-FD255159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E609-A7A7-DBD7-16F2-9E6D38933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03D0-7660-4806-B52C-15A5327A3914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49EE-BAE7-967C-3951-19AD13179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1F18-C205-5613-1547-CBB711E2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DB20-C134-4302-A43A-ACB6E816EA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0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6B344E-C7BD-1AE0-27DC-78ABD7EFC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28060" r="24333" b="4297"/>
          <a:stretch/>
        </p:blipFill>
        <p:spPr>
          <a:xfrm>
            <a:off x="1407160" y="367632"/>
            <a:ext cx="9377680" cy="61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CC6A2-53FE-5241-1B5F-277A62767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28218" r="24167" b="4772"/>
          <a:stretch/>
        </p:blipFill>
        <p:spPr>
          <a:xfrm>
            <a:off x="1656079" y="340360"/>
            <a:ext cx="9579895" cy="6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7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FF3C1-68A2-6D7A-52C0-6F316994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9" t="27901" r="24132" b="5014"/>
          <a:stretch/>
        </p:blipFill>
        <p:spPr>
          <a:xfrm>
            <a:off x="1511165" y="372979"/>
            <a:ext cx="9489389" cy="611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D3AA6-BF08-5AFF-8BBD-A0A12FDA9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9" t="28201" r="24053" b="5314"/>
          <a:stretch/>
        </p:blipFill>
        <p:spPr>
          <a:xfrm>
            <a:off x="1482291" y="500514"/>
            <a:ext cx="9437864" cy="60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C1910-675C-EE63-BCAE-91C02D5E4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6" t="28201" r="24289" b="5314"/>
          <a:stretch/>
        </p:blipFill>
        <p:spPr>
          <a:xfrm>
            <a:off x="1183906" y="320039"/>
            <a:ext cx="9670761" cy="621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8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Gosnell, Megan</dc:creator>
  <cp:lastModifiedBy>Gosnell, Megan</cp:lastModifiedBy>
  <cp:revision>1</cp:revision>
  <dcterms:created xsi:type="dcterms:W3CDTF">2023-10-05T09:04:03Z</dcterms:created>
  <dcterms:modified xsi:type="dcterms:W3CDTF">2023-10-05T09:21:18Z</dcterms:modified>
</cp:coreProperties>
</file>