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2" r:id="rId3"/>
    <p:sldId id="257" r:id="rId4"/>
    <p:sldId id="258" r:id="rId5"/>
    <p:sldId id="281" r:id="rId6"/>
    <p:sldId id="260" r:id="rId7"/>
    <p:sldId id="266" r:id="rId8"/>
    <p:sldId id="268" r:id="rId9"/>
    <p:sldId id="267" r:id="rId10"/>
    <p:sldId id="283" r:id="rId11"/>
    <p:sldId id="284" r:id="rId12"/>
    <p:sldId id="285" r:id="rId13"/>
    <p:sldId id="259" r:id="rId14"/>
    <p:sldId id="263" r:id="rId15"/>
    <p:sldId id="290" r:id="rId16"/>
    <p:sldId id="270" r:id="rId17"/>
    <p:sldId id="264" r:id="rId18"/>
    <p:sldId id="269" r:id="rId19"/>
    <p:sldId id="271" r:id="rId20"/>
    <p:sldId id="294" r:id="rId21"/>
    <p:sldId id="295" r:id="rId22"/>
    <p:sldId id="274" r:id="rId23"/>
    <p:sldId id="291" r:id="rId24"/>
    <p:sldId id="275" r:id="rId25"/>
    <p:sldId id="277" r:id="rId26"/>
    <p:sldId id="278" r:id="rId27"/>
    <p:sldId id="279" r:id="rId28"/>
    <p:sldId id="292" r:id="rId29"/>
    <p:sldId id="293" r:id="rId30"/>
    <p:sldId id="280" r:id="rId31"/>
    <p:sldId id="272" r:id="rId32"/>
    <p:sldId id="286" r:id="rId33"/>
    <p:sldId id="287" r:id="rId34"/>
    <p:sldId id="288" r:id="rId35"/>
    <p:sldId id="289" r:id="rId36"/>
    <p:sldId id="296" r:id="rId37"/>
    <p:sldId id="297" r:id="rId38"/>
    <p:sldId id="299" r:id="rId39"/>
    <p:sldId id="300" r:id="rId40"/>
    <p:sldId id="298" r:id="rId41"/>
    <p:sldId id="265" r:id="rId42"/>
    <p:sldId id="301" r:id="rId43"/>
    <p:sldId id="30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70" d="100"/>
          <a:sy n="70" d="100"/>
        </p:scale>
        <p:origin x="5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DF0EFC-5E46-4235-885F-897B70F21395}"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ABF0AC8A-74C1-4A3C-A0CF-D276C885F0A6}">
      <dgm:prSet/>
      <dgm:spPr/>
      <dgm:t>
        <a:bodyPr/>
        <a:lstStyle/>
        <a:p>
          <a:pPr>
            <a:lnSpc>
              <a:spcPct val="100000"/>
            </a:lnSpc>
          </a:pPr>
          <a:r>
            <a:rPr lang="en-US" dirty="0"/>
            <a:t>T</a:t>
          </a:r>
          <a:r>
            <a:rPr lang="en-US" b="0" i="0" dirty="0"/>
            <a:t>raditional ML models (Logistic Regression, SVM, Random Forest, </a:t>
          </a:r>
          <a:r>
            <a:rPr lang="en-US" b="0" i="0" dirty="0" err="1"/>
            <a:t>XGBoost</a:t>
          </a:r>
          <a:r>
            <a:rPr lang="en-US" b="0" i="0" dirty="0"/>
            <a:t>)</a:t>
          </a:r>
          <a:endParaRPr lang="en-US" dirty="0"/>
        </a:p>
      </dgm:t>
    </dgm:pt>
    <dgm:pt modelId="{FE5BA793-FD0B-455B-8543-F934E25EB784}" type="parTrans" cxnId="{91E89DEF-02C0-4F90-B02D-5E3CD590FD03}">
      <dgm:prSet/>
      <dgm:spPr/>
      <dgm:t>
        <a:bodyPr/>
        <a:lstStyle/>
        <a:p>
          <a:endParaRPr lang="en-US"/>
        </a:p>
      </dgm:t>
    </dgm:pt>
    <dgm:pt modelId="{A5B34BBF-3042-4469-8BA5-72E6F1B62D84}" type="sibTrans" cxnId="{91E89DEF-02C0-4F90-B02D-5E3CD590FD03}">
      <dgm:prSet phldrT="02"/>
      <dgm:spPr/>
      <dgm:t>
        <a:bodyPr/>
        <a:lstStyle/>
        <a:p>
          <a:r>
            <a:rPr lang="en-US" dirty="0"/>
            <a:t>01</a:t>
          </a:r>
        </a:p>
      </dgm:t>
    </dgm:pt>
    <dgm:pt modelId="{9B831316-BC9F-464D-9B0A-DF603E04D7FB}">
      <dgm:prSet/>
      <dgm:spPr/>
      <dgm:t>
        <a:bodyPr/>
        <a:lstStyle/>
        <a:p>
          <a:pPr>
            <a:lnSpc>
              <a:spcPct val="100000"/>
            </a:lnSpc>
          </a:pPr>
          <a:r>
            <a:rPr lang="en-US" dirty="0"/>
            <a:t>E</a:t>
          </a:r>
          <a:r>
            <a:rPr lang="en-US" b="0" i="0" dirty="0"/>
            <a:t>nsemble models (Voting Classifier, Stacking Classifier, Bagging Classifier, Boosting Classifier</a:t>
          </a:r>
          <a:endParaRPr lang="en-US" dirty="0"/>
        </a:p>
      </dgm:t>
    </dgm:pt>
    <dgm:pt modelId="{373B8EFD-9BD6-42A6-BF66-4F9C73AEAD10}" type="parTrans" cxnId="{0BD09AF1-96B4-4918-ABE4-A3F608CA3A9B}">
      <dgm:prSet/>
      <dgm:spPr/>
      <dgm:t>
        <a:bodyPr/>
        <a:lstStyle/>
        <a:p>
          <a:endParaRPr lang="en-US"/>
        </a:p>
      </dgm:t>
    </dgm:pt>
    <dgm:pt modelId="{3E90247F-CBFD-4C39-84E8-25E279792143}" type="sibTrans" cxnId="{0BD09AF1-96B4-4918-ABE4-A3F608CA3A9B}">
      <dgm:prSet phldrT="03"/>
      <dgm:spPr/>
      <dgm:t>
        <a:bodyPr/>
        <a:lstStyle/>
        <a:p>
          <a:r>
            <a:rPr lang="en-US"/>
            <a:t>02</a:t>
          </a:r>
          <a:endParaRPr lang="en-US" dirty="0"/>
        </a:p>
      </dgm:t>
    </dgm:pt>
    <dgm:pt modelId="{A9952FCA-C90B-486B-BBD5-2642C1F90FD4}">
      <dgm:prSet/>
      <dgm:spPr/>
      <dgm:t>
        <a:bodyPr/>
        <a:lstStyle/>
        <a:p>
          <a:pPr>
            <a:lnSpc>
              <a:spcPct val="100000"/>
            </a:lnSpc>
          </a:pPr>
          <a:r>
            <a:rPr lang="en-US" dirty="0"/>
            <a:t>D</a:t>
          </a:r>
          <a:r>
            <a:rPr lang="en-US" b="0" i="0" dirty="0"/>
            <a:t>eep learning models (CNN, RNN, GRU, LSTM)</a:t>
          </a:r>
          <a:endParaRPr lang="en-US" dirty="0"/>
        </a:p>
      </dgm:t>
    </dgm:pt>
    <dgm:pt modelId="{86B56E4F-D315-4A4A-B75C-A32380508F52}" type="parTrans" cxnId="{EE9A28D2-4955-4AB6-9C07-1BD6D3C283F0}">
      <dgm:prSet/>
      <dgm:spPr/>
      <dgm:t>
        <a:bodyPr/>
        <a:lstStyle/>
        <a:p>
          <a:endParaRPr lang="en-US"/>
        </a:p>
      </dgm:t>
    </dgm:pt>
    <dgm:pt modelId="{B81992E6-3FE3-4542-8CBA-05BA8F88F072}" type="sibTrans" cxnId="{EE9A28D2-4955-4AB6-9C07-1BD6D3C283F0}">
      <dgm:prSet phldrT="04"/>
      <dgm:spPr/>
      <dgm:t>
        <a:bodyPr/>
        <a:lstStyle/>
        <a:p>
          <a:r>
            <a:rPr lang="en-US"/>
            <a:t>03</a:t>
          </a:r>
          <a:endParaRPr lang="en-US" dirty="0"/>
        </a:p>
      </dgm:t>
    </dgm:pt>
    <dgm:pt modelId="{761F6A10-F1A1-4D94-A2DD-7CD25001D72A}" type="pres">
      <dgm:prSet presAssocID="{FCDF0EFC-5E46-4235-885F-897B70F21395}" presName="Name0" presStyleCnt="0">
        <dgm:presLayoutVars>
          <dgm:animLvl val="lvl"/>
          <dgm:resizeHandles val="exact"/>
        </dgm:presLayoutVars>
      </dgm:prSet>
      <dgm:spPr/>
    </dgm:pt>
    <dgm:pt modelId="{298CC7F6-0429-4D40-AA56-5CB20CB05406}" type="pres">
      <dgm:prSet presAssocID="{ABF0AC8A-74C1-4A3C-A0CF-D276C885F0A6}" presName="compositeNode" presStyleCnt="0">
        <dgm:presLayoutVars>
          <dgm:bulletEnabled val="1"/>
        </dgm:presLayoutVars>
      </dgm:prSet>
      <dgm:spPr/>
    </dgm:pt>
    <dgm:pt modelId="{4FAF6F67-ACE4-4D41-B7B1-8A28381F39E9}" type="pres">
      <dgm:prSet presAssocID="{ABF0AC8A-74C1-4A3C-A0CF-D276C885F0A6}" presName="bgRect" presStyleLbl="alignNode1" presStyleIdx="0" presStyleCnt="3"/>
      <dgm:spPr/>
    </dgm:pt>
    <dgm:pt modelId="{F8724E49-00FD-4F8F-80D4-1C1DECC24ED8}" type="pres">
      <dgm:prSet presAssocID="{A5B34BBF-3042-4469-8BA5-72E6F1B62D84}" presName="sibTransNodeRect" presStyleLbl="alignNode1" presStyleIdx="0" presStyleCnt="3">
        <dgm:presLayoutVars>
          <dgm:chMax val="0"/>
          <dgm:bulletEnabled val="1"/>
        </dgm:presLayoutVars>
      </dgm:prSet>
      <dgm:spPr/>
    </dgm:pt>
    <dgm:pt modelId="{07E6C37C-33C3-40BA-A29A-4181E73EEE7B}" type="pres">
      <dgm:prSet presAssocID="{ABF0AC8A-74C1-4A3C-A0CF-D276C885F0A6}" presName="nodeRect" presStyleLbl="alignNode1" presStyleIdx="0" presStyleCnt="3">
        <dgm:presLayoutVars>
          <dgm:bulletEnabled val="1"/>
        </dgm:presLayoutVars>
      </dgm:prSet>
      <dgm:spPr/>
    </dgm:pt>
    <dgm:pt modelId="{0289D058-050B-435B-8F09-7392B12F9508}" type="pres">
      <dgm:prSet presAssocID="{A5B34BBF-3042-4469-8BA5-72E6F1B62D84}" presName="sibTrans" presStyleCnt="0"/>
      <dgm:spPr/>
    </dgm:pt>
    <dgm:pt modelId="{FCF2FE32-7556-47C1-9192-E8AA4E17E218}" type="pres">
      <dgm:prSet presAssocID="{9B831316-BC9F-464D-9B0A-DF603E04D7FB}" presName="compositeNode" presStyleCnt="0">
        <dgm:presLayoutVars>
          <dgm:bulletEnabled val="1"/>
        </dgm:presLayoutVars>
      </dgm:prSet>
      <dgm:spPr/>
    </dgm:pt>
    <dgm:pt modelId="{A288C2CC-C09A-48DB-9A98-C865AAC4B5E2}" type="pres">
      <dgm:prSet presAssocID="{9B831316-BC9F-464D-9B0A-DF603E04D7FB}" presName="bgRect" presStyleLbl="alignNode1" presStyleIdx="1" presStyleCnt="3"/>
      <dgm:spPr/>
    </dgm:pt>
    <dgm:pt modelId="{49505092-AE92-473F-93CD-A66E15C67E04}" type="pres">
      <dgm:prSet presAssocID="{3E90247F-CBFD-4C39-84E8-25E279792143}" presName="sibTransNodeRect" presStyleLbl="alignNode1" presStyleIdx="1" presStyleCnt="3">
        <dgm:presLayoutVars>
          <dgm:chMax val="0"/>
          <dgm:bulletEnabled val="1"/>
        </dgm:presLayoutVars>
      </dgm:prSet>
      <dgm:spPr/>
    </dgm:pt>
    <dgm:pt modelId="{3E7E101C-0DFC-44B4-A4D9-9156443795A3}" type="pres">
      <dgm:prSet presAssocID="{9B831316-BC9F-464D-9B0A-DF603E04D7FB}" presName="nodeRect" presStyleLbl="alignNode1" presStyleIdx="1" presStyleCnt="3">
        <dgm:presLayoutVars>
          <dgm:bulletEnabled val="1"/>
        </dgm:presLayoutVars>
      </dgm:prSet>
      <dgm:spPr/>
    </dgm:pt>
    <dgm:pt modelId="{20F95D20-1203-462D-82F8-DB02C067AB58}" type="pres">
      <dgm:prSet presAssocID="{3E90247F-CBFD-4C39-84E8-25E279792143}" presName="sibTrans" presStyleCnt="0"/>
      <dgm:spPr/>
    </dgm:pt>
    <dgm:pt modelId="{0457AA06-36CC-464E-B144-F5D0ECB9E3A2}" type="pres">
      <dgm:prSet presAssocID="{A9952FCA-C90B-486B-BBD5-2642C1F90FD4}" presName="compositeNode" presStyleCnt="0">
        <dgm:presLayoutVars>
          <dgm:bulletEnabled val="1"/>
        </dgm:presLayoutVars>
      </dgm:prSet>
      <dgm:spPr/>
    </dgm:pt>
    <dgm:pt modelId="{C2B11F7B-4F97-4B7B-BFD5-4D6B0E16E2D6}" type="pres">
      <dgm:prSet presAssocID="{A9952FCA-C90B-486B-BBD5-2642C1F90FD4}" presName="bgRect" presStyleLbl="alignNode1" presStyleIdx="2" presStyleCnt="3"/>
      <dgm:spPr/>
    </dgm:pt>
    <dgm:pt modelId="{27A92BB9-04F6-476A-A8D7-822835669CBE}" type="pres">
      <dgm:prSet presAssocID="{B81992E6-3FE3-4542-8CBA-05BA8F88F072}" presName="sibTransNodeRect" presStyleLbl="alignNode1" presStyleIdx="2" presStyleCnt="3">
        <dgm:presLayoutVars>
          <dgm:chMax val="0"/>
          <dgm:bulletEnabled val="1"/>
        </dgm:presLayoutVars>
      </dgm:prSet>
      <dgm:spPr/>
    </dgm:pt>
    <dgm:pt modelId="{F693610F-C63F-41B7-8ECE-0258BDAC17A5}" type="pres">
      <dgm:prSet presAssocID="{A9952FCA-C90B-486B-BBD5-2642C1F90FD4}" presName="nodeRect" presStyleLbl="alignNode1" presStyleIdx="2" presStyleCnt="3">
        <dgm:presLayoutVars>
          <dgm:bulletEnabled val="1"/>
        </dgm:presLayoutVars>
      </dgm:prSet>
      <dgm:spPr/>
    </dgm:pt>
  </dgm:ptLst>
  <dgm:cxnLst>
    <dgm:cxn modelId="{D6410405-EEFE-400A-9AFE-B448F9E9A1CD}" type="presOf" srcId="{9B831316-BC9F-464D-9B0A-DF603E04D7FB}" destId="{A288C2CC-C09A-48DB-9A98-C865AAC4B5E2}" srcOrd="0" destOrd="0" presId="urn:microsoft.com/office/officeart/2016/7/layout/LinearBlockProcessNumbered"/>
    <dgm:cxn modelId="{C3989519-ACC4-49B2-9236-B50252BA6E24}" type="presOf" srcId="{3E90247F-CBFD-4C39-84E8-25E279792143}" destId="{49505092-AE92-473F-93CD-A66E15C67E04}" srcOrd="0" destOrd="0" presId="urn:microsoft.com/office/officeart/2016/7/layout/LinearBlockProcessNumbered"/>
    <dgm:cxn modelId="{11F05728-DAC2-42E4-A006-05EA02517269}" type="presOf" srcId="{FCDF0EFC-5E46-4235-885F-897B70F21395}" destId="{761F6A10-F1A1-4D94-A2DD-7CD25001D72A}" srcOrd="0" destOrd="0" presId="urn:microsoft.com/office/officeart/2016/7/layout/LinearBlockProcessNumbered"/>
    <dgm:cxn modelId="{E377115E-1946-4613-8E52-4F845CBF15F7}" type="presOf" srcId="{ABF0AC8A-74C1-4A3C-A0CF-D276C885F0A6}" destId="{4FAF6F67-ACE4-4D41-B7B1-8A28381F39E9}" srcOrd="0" destOrd="0" presId="urn:microsoft.com/office/officeart/2016/7/layout/LinearBlockProcessNumbered"/>
    <dgm:cxn modelId="{B141414D-7B95-4F89-8EC1-E25E58D62D18}" type="presOf" srcId="{9B831316-BC9F-464D-9B0A-DF603E04D7FB}" destId="{3E7E101C-0DFC-44B4-A4D9-9156443795A3}" srcOrd="1" destOrd="0" presId="urn:microsoft.com/office/officeart/2016/7/layout/LinearBlockProcessNumbered"/>
    <dgm:cxn modelId="{749E774E-299F-4853-B54E-70DBCDAA4AAA}" type="presOf" srcId="{A9952FCA-C90B-486B-BBD5-2642C1F90FD4}" destId="{C2B11F7B-4F97-4B7B-BFD5-4D6B0E16E2D6}" srcOrd="0" destOrd="0" presId="urn:microsoft.com/office/officeart/2016/7/layout/LinearBlockProcessNumbered"/>
    <dgm:cxn modelId="{F2D1745A-F96B-40EE-BDC5-AE5EC1F86016}" type="presOf" srcId="{B81992E6-3FE3-4542-8CBA-05BA8F88F072}" destId="{27A92BB9-04F6-476A-A8D7-822835669CBE}" srcOrd="0" destOrd="0" presId="urn:microsoft.com/office/officeart/2016/7/layout/LinearBlockProcessNumbered"/>
    <dgm:cxn modelId="{208D5E84-FDB8-432A-8487-73FAAD7094F1}" type="presOf" srcId="{A5B34BBF-3042-4469-8BA5-72E6F1B62D84}" destId="{F8724E49-00FD-4F8F-80D4-1C1DECC24ED8}" srcOrd="0" destOrd="0" presId="urn:microsoft.com/office/officeart/2016/7/layout/LinearBlockProcessNumbered"/>
    <dgm:cxn modelId="{C231118D-97CC-4B3E-9A1D-17C83360E7AA}" type="presOf" srcId="{ABF0AC8A-74C1-4A3C-A0CF-D276C885F0A6}" destId="{07E6C37C-33C3-40BA-A29A-4181E73EEE7B}" srcOrd="1" destOrd="0" presId="urn:microsoft.com/office/officeart/2016/7/layout/LinearBlockProcessNumbered"/>
    <dgm:cxn modelId="{EE9A28D2-4955-4AB6-9C07-1BD6D3C283F0}" srcId="{FCDF0EFC-5E46-4235-885F-897B70F21395}" destId="{A9952FCA-C90B-486B-BBD5-2642C1F90FD4}" srcOrd="2" destOrd="0" parTransId="{86B56E4F-D315-4A4A-B75C-A32380508F52}" sibTransId="{B81992E6-3FE3-4542-8CBA-05BA8F88F072}"/>
    <dgm:cxn modelId="{D38519E8-8BD3-4081-A06C-78147551301D}" type="presOf" srcId="{A9952FCA-C90B-486B-BBD5-2642C1F90FD4}" destId="{F693610F-C63F-41B7-8ECE-0258BDAC17A5}" srcOrd="1" destOrd="0" presId="urn:microsoft.com/office/officeart/2016/7/layout/LinearBlockProcessNumbered"/>
    <dgm:cxn modelId="{91E89DEF-02C0-4F90-B02D-5E3CD590FD03}" srcId="{FCDF0EFC-5E46-4235-885F-897B70F21395}" destId="{ABF0AC8A-74C1-4A3C-A0CF-D276C885F0A6}" srcOrd="0" destOrd="0" parTransId="{FE5BA793-FD0B-455B-8543-F934E25EB784}" sibTransId="{A5B34BBF-3042-4469-8BA5-72E6F1B62D84}"/>
    <dgm:cxn modelId="{0BD09AF1-96B4-4918-ABE4-A3F608CA3A9B}" srcId="{FCDF0EFC-5E46-4235-885F-897B70F21395}" destId="{9B831316-BC9F-464D-9B0A-DF603E04D7FB}" srcOrd="1" destOrd="0" parTransId="{373B8EFD-9BD6-42A6-BF66-4F9C73AEAD10}" sibTransId="{3E90247F-CBFD-4C39-84E8-25E279792143}"/>
    <dgm:cxn modelId="{54DFDA85-78C4-41EC-A7EA-8AB9FDCCCE21}" type="presParOf" srcId="{761F6A10-F1A1-4D94-A2DD-7CD25001D72A}" destId="{298CC7F6-0429-4D40-AA56-5CB20CB05406}" srcOrd="0" destOrd="0" presId="urn:microsoft.com/office/officeart/2016/7/layout/LinearBlockProcessNumbered"/>
    <dgm:cxn modelId="{352E2729-47E3-4D4E-97B4-A034C9678DFB}" type="presParOf" srcId="{298CC7F6-0429-4D40-AA56-5CB20CB05406}" destId="{4FAF6F67-ACE4-4D41-B7B1-8A28381F39E9}" srcOrd="0" destOrd="0" presId="urn:microsoft.com/office/officeart/2016/7/layout/LinearBlockProcessNumbered"/>
    <dgm:cxn modelId="{17F34042-1ADE-40A3-9CB8-A4CDDA4DE7EA}" type="presParOf" srcId="{298CC7F6-0429-4D40-AA56-5CB20CB05406}" destId="{F8724E49-00FD-4F8F-80D4-1C1DECC24ED8}" srcOrd="1" destOrd="0" presId="urn:microsoft.com/office/officeart/2016/7/layout/LinearBlockProcessNumbered"/>
    <dgm:cxn modelId="{E0C28E81-B34C-4881-B9AF-062258162743}" type="presParOf" srcId="{298CC7F6-0429-4D40-AA56-5CB20CB05406}" destId="{07E6C37C-33C3-40BA-A29A-4181E73EEE7B}" srcOrd="2" destOrd="0" presId="urn:microsoft.com/office/officeart/2016/7/layout/LinearBlockProcessNumbered"/>
    <dgm:cxn modelId="{C3B74E23-2310-4F25-A438-5F5AEBA53C55}" type="presParOf" srcId="{761F6A10-F1A1-4D94-A2DD-7CD25001D72A}" destId="{0289D058-050B-435B-8F09-7392B12F9508}" srcOrd="1" destOrd="0" presId="urn:microsoft.com/office/officeart/2016/7/layout/LinearBlockProcessNumbered"/>
    <dgm:cxn modelId="{D42E33FD-E93E-4FCE-A9CC-FCD2EC340B57}" type="presParOf" srcId="{761F6A10-F1A1-4D94-A2DD-7CD25001D72A}" destId="{FCF2FE32-7556-47C1-9192-E8AA4E17E218}" srcOrd="2" destOrd="0" presId="urn:microsoft.com/office/officeart/2016/7/layout/LinearBlockProcessNumbered"/>
    <dgm:cxn modelId="{5E72DF05-51EC-4C84-8FAE-4B5A7C39D03C}" type="presParOf" srcId="{FCF2FE32-7556-47C1-9192-E8AA4E17E218}" destId="{A288C2CC-C09A-48DB-9A98-C865AAC4B5E2}" srcOrd="0" destOrd="0" presId="urn:microsoft.com/office/officeart/2016/7/layout/LinearBlockProcessNumbered"/>
    <dgm:cxn modelId="{98111B81-5FE2-4764-8B22-FAAC370C5E2D}" type="presParOf" srcId="{FCF2FE32-7556-47C1-9192-E8AA4E17E218}" destId="{49505092-AE92-473F-93CD-A66E15C67E04}" srcOrd="1" destOrd="0" presId="urn:microsoft.com/office/officeart/2016/7/layout/LinearBlockProcessNumbered"/>
    <dgm:cxn modelId="{8B1BF29E-81FA-43BE-9941-62FCC4429155}" type="presParOf" srcId="{FCF2FE32-7556-47C1-9192-E8AA4E17E218}" destId="{3E7E101C-0DFC-44B4-A4D9-9156443795A3}" srcOrd="2" destOrd="0" presId="urn:microsoft.com/office/officeart/2016/7/layout/LinearBlockProcessNumbered"/>
    <dgm:cxn modelId="{6159CBAC-D670-44A5-ACFD-70D42B388AC4}" type="presParOf" srcId="{761F6A10-F1A1-4D94-A2DD-7CD25001D72A}" destId="{20F95D20-1203-462D-82F8-DB02C067AB58}" srcOrd="3" destOrd="0" presId="urn:microsoft.com/office/officeart/2016/7/layout/LinearBlockProcessNumbered"/>
    <dgm:cxn modelId="{24685861-16C8-4412-98EF-E6F60BBCEEA0}" type="presParOf" srcId="{761F6A10-F1A1-4D94-A2DD-7CD25001D72A}" destId="{0457AA06-36CC-464E-B144-F5D0ECB9E3A2}" srcOrd="4" destOrd="0" presId="urn:microsoft.com/office/officeart/2016/7/layout/LinearBlockProcessNumbered"/>
    <dgm:cxn modelId="{5E9E6481-F42E-4C7D-84BC-3EBE8F2A9776}" type="presParOf" srcId="{0457AA06-36CC-464E-B144-F5D0ECB9E3A2}" destId="{C2B11F7B-4F97-4B7B-BFD5-4D6B0E16E2D6}" srcOrd="0" destOrd="0" presId="urn:microsoft.com/office/officeart/2016/7/layout/LinearBlockProcessNumbered"/>
    <dgm:cxn modelId="{AAA27DFF-B158-4369-A222-0CF4F89567E8}" type="presParOf" srcId="{0457AA06-36CC-464E-B144-F5D0ECB9E3A2}" destId="{27A92BB9-04F6-476A-A8D7-822835669CBE}" srcOrd="1" destOrd="0" presId="urn:microsoft.com/office/officeart/2016/7/layout/LinearBlockProcessNumbered"/>
    <dgm:cxn modelId="{C309B4A3-88CB-4CBF-8ED6-48A7B25555F3}" type="presParOf" srcId="{0457AA06-36CC-464E-B144-F5D0ECB9E3A2}" destId="{F693610F-C63F-41B7-8ECE-0258BDAC17A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F6F67-ACE4-4D41-B7B1-8A28381F39E9}">
      <dsp:nvSpPr>
        <dsp:cNvPr id="0" name=""/>
        <dsp:cNvSpPr/>
      </dsp:nvSpPr>
      <dsp:spPr>
        <a:xfrm>
          <a:off x="821" y="0"/>
          <a:ext cx="3327201" cy="3948876"/>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11250">
            <a:lnSpc>
              <a:spcPct val="100000"/>
            </a:lnSpc>
            <a:spcBef>
              <a:spcPct val="0"/>
            </a:spcBef>
            <a:spcAft>
              <a:spcPct val="35000"/>
            </a:spcAft>
            <a:buNone/>
          </a:pPr>
          <a:r>
            <a:rPr lang="en-US" sz="2500" kern="1200" dirty="0"/>
            <a:t>T</a:t>
          </a:r>
          <a:r>
            <a:rPr lang="en-US" sz="2500" b="0" i="0" kern="1200" dirty="0"/>
            <a:t>raditional ML models (Logistic Regression, SVM, Random Forest, </a:t>
          </a:r>
          <a:r>
            <a:rPr lang="en-US" sz="2500" b="0" i="0" kern="1200" dirty="0" err="1"/>
            <a:t>XGBoost</a:t>
          </a:r>
          <a:r>
            <a:rPr lang="en-US" sz="2500" b="0" i="0" kern="1200" dirty="0"/>
            <a:t>)</a:t>
          </a:r>
          <a:endParaRPr lang="en-US" sz="2500" kern="1200" dirty="0"/>
        </a:p>
      </dsp:txBody>
      <dsp:txXfrm>
        <a:off x="821" y="1579550"/>
        <a:ext cx="3327201" cy="2369325"/>
      </dsp:txXfrm>
    </dsp:sp>
    <dsp:sp modelId="{F8724E49-00FD-4F8F-80D4-1C1DECC24ED8}">
      <dsp:nvSpPr>
        <dsp:cNvPr id="0" name=""/>
        <dsp:cNvSpPr/>
      </dsp:nvSpPr>
      <dsp:spPr>
        <a:xfrm>
          <a:off x="821" y="0"/>
          <a:ext cx="3327201" cy="1579550"/>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dirty="0"/>
            <a:t>01</a:t>
          </a:r>
        </a:p>
      </dsp:txBody>
      <dsp:txXfrm>
        <a:off x="821" y="0"/>
        <a:ext cx="3327201" cy="1579550"/>
      </dsp:txXfrm>
    </dsp:sp>
    <dsp:sp modelId="{A288C2CC-C09A-48DB-9A98-C865AAC4B5E2}">
      <dsp:nvSpPr>
        <dsp:cNvPr id="0" name=""/>
        <dsp:cNvSpPr/>
      </dsp:nvSpPr>
      <dsp:spPr>
        <a:xfrm>
          <a:off x="3594199" y="0"/>
          <a:ext cx="3327201" cy="3948876"/>
        </a:xfrm>
        <a:prstGeom prst="rect">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11250">
            <a:lnSpc>
              <a:spcPct val="100000"/>
            </a:lnSpc>
            <a:spcBef>
              <a:spcPct val="0"/>
            </a:spcBef>
            <a:spcAft>
              <a:spcPct val="35000"/>
            </a:spcAft>
            <a:buNone/>
          </a:pPr>
          <a:r>
            <a:rPr lang="en-US" sz="2500" kern="1200" dirty="0"/>
            <a:t>E</a:t>
          </a:r>
          <a:r>
            <a:rPr lang="en-US" sz="2500" b="0" i="0" kern="1200" dirty="0"/>
            <a:t>nsemble models (Voting Classifier, Stacking Classifier, Bagging Classifier, Boosting Classifier</a:t>
          </a:r>
          <a:endParaRPr lang="en-US" sz="2500" kern="1200" dirty="0"/>
        </a:p>
      </dsp:txBody>
      <dsp:txXfrm>
        <a:off x="3594199" y="1579550"/>
        <a:ext cx="3327201" cy="2369325"/>
      </dsp:txXfrm>
    </dsp:sp>
    <dsp:sp modelId="{49505092-AE92-473F-93CD-A66E15C67E04}">
      <dsp:nvSpPr>
        <dsp:cNvPr id="0" name=""/>
        <dsp:cNvSpPr/>
      </dsp:nvSpPr>
      <dsp:spPr>
        <a:xfrm>
          <a:off x="3594199" y="0"/>
          <a:ext cx="3327201" cy="1579550"/>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3594199" y="0"/>
        <a:ext cx="3327201" cy="1579550"/>
      </dsp:txXfrm>
    </dsp:sp>
    <dsp:sp modelId="{C2B11F7B-4F97-4B7B-BFD5-4D6B0E16E2D6}">
      <dsp:nvSpPr>
        <dsp:cNvPr id="0" name=""/>
        <dsp:cNvSpPr/>
      </dsp:nvSpPr>
      <dsp:spPr>
        <a:xfrm>
          <a:off x="7187576" y="0"/>
          <a:ext cx="3327201" cy="3948876"/>
        </a:xfrm>
        <a:prstGeom prst="rect">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11250">
            <a:lnSpc>
              <a:spcPct val="100000"/>
            </a:lnSpc>
            <a:spcBef>
              <a:spcPct val="0"/>
            </a:spcBef>
            <a:spcAft>
              <a:spcPct val="35000"/>
            </a:spcAft>
            <a:buNone/>
          </a:pPr>
          <a:r>
            <a:rPr lang="en-US" sz="2500" kern="1200" dirty="0"/>
            <a:t>D</a:t>
          </a:r>
          <a:r>
            <a:rPr lang="en-US" sz="2500" b="0" i="0" kern="1200" dirty="0"/>
            <a:t>eep learning models (CNN, RNN, GRU, LSTM)</a:t>
          </a:r>
          <a:endParaRPr lang="en-US" sz="2500" kern="1200" dirty="0"/>
        </a:p>
      </dsp:txBody>
      <dsp:txXfrm>
        <a:off x="7187576" y="1579550"/>
        <a:ext cx="3327201" cy="2369325"/>
      </dsp:txXfrm>
    </dsp:sp>
    <dsp:sp modelId="{27A92BB9-04F6-476A-A8D7-822835669CBE}">
      <dsp:nvSpPr>
        <dsp:cNvPr id="0" name=""/>
        <dsp:cNvSpPr/>
      </dsp:nvSpPr>
      <dsp:spPr>
        <a:xfrm>
          <a:off x="7187576" y="0"/>
          <a:ext cx="3327201" cy="1579550"/>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endParaRPr lang="en-US" sz="6600" kern="1200" dirty="0"/>
        </a:p>
      </dsp:txBody>
      <dsp:txXfrm>
        <a:off x="7187576" y="0"/>
        <a:ext cx="3327201" cy="157955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34FC3-455D-4ADF-9094-0899A2B957DE}" type="datetimeFigureOut">
              <a:rPr lang="en-US" smtClean="0"/>
              <a:t>5/1/2025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53C61-78C6-42D2-B6E6-DA3BF86AB913}" type="slidenum">
              <a:rPr lang="en-US" smtClean="0"/>
              <a:t>‹#›</a:t>
            </a:fld>
            <a:endParaRPr lang="en-US"/>
          </a:p>
        </p:txBody>
      </p:sp>
    </p:spTree>
    <p:extLst>
      <p:ext uri="{BB962C8B-B14F-4D97-AF65-F5344CB8AC3E}">
        <p14:creationId xmlns:p14="http://schemas.microsoft.com/office/powerpoint/2010/main" val="1700920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553C61-78C6-42D2-B6E6-DA3BF86AB913}" type="slidenum">
              <a:rPr lang="en-US" smtClean="0"/>
              <a:t>4</a:t>
            </a:fld>
            <a:endParaRPr lang="en-US"/>
          </a:p>
        </p:txBody>
      </p:sp>
    </p:spTree>
    <p:extLst>
      <p:ext uri="{BB962C8B-B14F-4D97-AF65-F5344CB8AC3E}">
        <p14:creationId xmlns:p14="http://schemas.microsoft.com/office/powerpoint/2010/main" val="182570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62A0C-EB7A-B7A5-CAB0-CDEFEBF6D7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061C0A-70EB-FD58-89A8-8C078848DC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CEEC18-4629-02D0-AF7D-293725F23A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6B5F65-8152-4E66-3F26-74B55F0F8E81}"/>
              </a:ext>
            </a:extLst>
          </p:cNvPr>
          <p:cNvSpPr>
            <a:spLocks noGrp="1"/>
          </p:cNvSpPr>
          <p:nvPr>
            <p:ph type="sldNum" sz="quarter" idx="5"/>
          </p:nvPr>
        </p:nvSpPr>
        <p:spPr/>
        <p:txBody>
          <a:bodyPr/>
          <a:lstStyle/>
          <a:p>
            <a:fld id="{2E553C61-78C6-42D2-B6E6-DA3BF86AB913}" type="slidenum">
              <a:rPr lang="en-US" smtClean="0"/>
              <a:t>26</a:t>
            </a:fld>
            <a:endParaRPr lang="en-US"/>
          </a:p>
        </p:txBody>
      </p:sp>
    </p:spTree>
    <p:extLst>
      <p:ext uri="{BB962C8B-B14F-4D97-AF65-F5344CB8AC3E}">
        <p14:creationId xmlns:p14="http://schemas.microsoft.com/office/powerpoint/2010/main" val="1763639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F4D11-8DA2-8245-2BE6-E5799BB6C8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7BFE60-8651-BDA1-94E4-6BC107A1DA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B0F168-829D-5223-6713-E460F71F5E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66D70D-CB14-419F-2A2A-CC1A19CC9484}"/>
              </a:ext>
            </a:extLst>
          </p:cNvPr>
          <p:cNvSpPr>
            <a:spLocks noGrp="1"/>
          </p:cNvSpPr>
          <p:nvPr>
            <p:ph type="sldNum" sz="quarter" idx="5"/>
          </p:nvPr>
        </p:nvSpPr>
        <p:spPr/>
        <p:txBody>
          <a:bodyPr/>
          <a:lstStyle/>
          <a:p>
            <a:fld id="{2E553C61-78C6-42D2-B6E6-DA3BF86AB913}" type="slidenum">
              <a:rPr lang="en-US" smtClean="0"/>
              <a:t>27</a:t>
            </a:fld>
            <a:endParaRPr lang="en-US"/>
          </a:p>
        </p:txBody>
      </p:sp>
    </p:spTree>
    <p:extLst>
      <p:ext uri="{BB962C8B-B14F-4D97-AF65-F5344CB8AC3E}">
        <p14:creationId xmlns:p14="http://schemas.microsoft.com/office/powerpoint/2010/main" val="554635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002CD-81DA-E3EB-D6EA-50A864D643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36D1A7-0D27-7B30-8226-40BFF58A34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BEF480-8431-8664-F385-D58DA26293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FB25F4-1C88-754D-D21C-77AB4804C4BA}"/>
              </a:ext>
            </a:extLst>
          </p:cNvPr>
          <p:cNvSpPr>
            <a:spLocks noGrp="1"/>
          </p:cNvSpPr>
          <p:nvPr>
            <p:ph type="sldNum" sz="quarter" idx="5"/>
          </p:nvPr>
        </p:nvSpPr>
        <p:spPr/>
        <p:txBody>
          <a:bodyPr/>
          <a:lstStyle/>
          <a:p>
            <a:fld id="{2E553C61-78C6-42D2-B6E6-DA3BF86AB913}" type="slidenum">
              <a:rPr lang="en-US" smtClean="0"/>
              <a:t>28</a:t>
            </a:fld>
            <a:endParaRPr lang="en-US"/>
          </a:p>
        </p:txBody>
      </p:sp>
    </p:spTree>
    <p:extLst>
      <p:ext uri="{BB962C8B-B14F-4D97-AF65-F5344CB8AC3E}">
        <p14:creationId xmlns:p14="http://schemas.microsoft.com/office/powerpoint/2010/main" val="2131108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FDC43-139D-6102-3385-AAC342C8CB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17C85B-A3CE-6F1D-D2E9-3FD368FBA7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BFAC77-23EB-BC8F-9AE3-3DA4804926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803B44-A929-C6D2-F5C9-0414A87F2248}"/>
              </a:ext>
            </a:extLst>
          </p:cNvPr>
          <p:cNvSpPr>
            <a:spLocks noGrp="1"/>
          </p:cNvSpPr>
          <p:nvPr>
            <p:ph type="sldNum" sz="quarter" idx="5"/>
          </p:nvPr>
        </p:nvSpPr>
        <p:spPr/>
        <p:txBody>
          <a:bodyPr/>
          <a:lstStyle/>
          <a:p>
            <a:fld id="{2E553C61-78C6-42D2-B6E6-DA3BF86AB913}" type="slidenum">
              <a:rPr lang="en-US" smtClean="0"/>
              <a:t>29</a:t>
            </a:fld>
            <a:endParaRPr lang="en-US"/>
          </a:p>
        </p:txBody>
      </p:sp>
    </p:spTree>
    <p:extLst>
      <p:ext uri="{BB962C8B-B14F-4D97-AF65-F5344CB8AC3E}">
        <p14:creationId xmlns:p14="http://schemas.microsoft.com/office/powerpoint/2010/main" val="3947637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88C16-D3C8-34B0-ECE1-235AD45EAC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39AE0-5974-D0BC-307A-2FDB8C77D2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EC7C65-2D2B-A2DA-9355-032FEF5AA36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2D4FD9-D45F-01DC-017E-43A949AFB46B}"/>
              </a:ext>
            </a:extLst>
          </p:cNvPr>
          <p:cNvSpPr>
            <a:spLocks noGrp="1"/>
          </p:cNvSpPr>
          <p:nvPr>
            <p:ph type="sldNum" sz="quarter" idx="5"/>
          </p:nvPr>
        </p:nvSpPr>
        <p:spPr/>
        <p:txBody>
          <a:bodyPr/>
          <a:lstStyle/>
          <a:p>
            <a:fld id="{2E553C61-78C6-42D2-B6E6-DA3BF86AB913}" type="slidenum">
              <a:rPr lang="en-US" smtClean="0"/>
              <a:t>30</a:t>
            </a:fld>
            <a:endParaRPr lang="en-US"/>
          </a:p>
        </p:txBody>
      </p:sp>
    </p:spTree>
    <p:extLst>
      <p:ext uri="{BB962C8B-B14F-4D97-AF65-F5344CB8AC3E}">
        <p14:creationId xmlns:p14="http://schemas.microsoft.com/office/powerpoint/2010/main" val="747662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DAD7B-23AF-00F7-3CEB-0DE7316E1D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F05AD1-4F16-2D04-8F1A-CA19ECA6D7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E7D084-F719-6F0E-DBB2-3D55DB54C3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00B4EF-88DF-EE7A-E16F-E55A79122166}"/>
              </a:ext>
            </a:extLst>
          </p:cNvPr>
          <p:cNvSpPr>
            <a:spLocks noGrp="1"/>
          </p:cNvSpPr>
          <p:nvPr>
            <p:ph type="sldNum" sz="quarter" idx="5"/>
          </p:nvPr>
        </p:nvSpPr>
        <p:spPr/>
        <p:txBody>
          <a:bodyPr/>
          <a:lstStyle/>
          <a:p>
            <a:fld id="{2E553C61-78C6-42D2-B6E6-DA3BF86AB913}" type="slidenum">
              <a:rPr lang="en-US" smtClean="0"/>
              <a:t>32</a:t>
            </a:fld>
            <a:endParaRPr lang="en-US"/>
          </a:p>
        </p:txBody>
      </p:sp>
    </p:spTree>
    <p:extLst>
      <p:ext uri="{BB962C8B-B14F-4D97-AF65-F5344CB8AC3E}">
        <p14:creationId xmlns:p14="http://schemas.microsoft.com/office/powerpoint/2010/main" val="2692621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37FAB-C3D9-EE26-CF19-6195557512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7F0C6B-F3D9-E71C-6617-29503EEF04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28C882-71B2-9AC4-6C9D-BDA0882C4A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49AAD2-DF9D-E41E-123F-23635F09E4BD}"/>
              </a:ext>
            </a:extLst>
          </p:cNvPr>
          <p:cNvSpPr>
            <a:spLocks noGrp="1"/>
          </p:cNvSpPr>
          <p:nvPr>
            <p:ph type="sldNum" sz="quarter" idx="5"/>
          </p:nvPr>
        </p:nvSpPr>
        <p:spPr/>
        <p:txBody>
          <a:bodyPr/>
          <a:lstStyle/>
          <a:p>
            <a:fld id="{2E553C61-78C6-42D2-B6E6-DA3BF86AB913}" type="slidenum">
              <a:rPr lang="en-US" smtClean="0"/>
              <a:t>33</a:t>
            </a:fld>
            <a:endParaRPr lang="en-US"/>
          </a:p>
        </p:txBody>
      </p:sp>
    </p:spTree>
    <p:extLst>
      <p:ext uri="{BB962C8B-B14F-4D97-AF65-F5344CB8AC3E}">
        <p14:creationId xmlns:p14="http://schemas.microsoft.com/office/powerpoint/2010/main" val="3852201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A4705-CADC-EF23-7CA3-1E793676A4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3A4E88-0A38-9C2C-D492-986DBF7B79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6DB1DC-835F-AF1D-CB96-98D93B199EC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F347F87-AD45-7798-0384-345B10094F20}"/>
              </a:ext>
            </a:extLst>
          </p:cNvPr>
          <p:cNvSpPr>
            <a:spLocks noGrp="1"/>
          </p:cNvSpPr>
          <p:nvPr>
            <p:ph type="sldNum" sz="quarter" idx="5"/>
          </p:nvPr>
        </p:nvSpPr>
        <p:spPr/>
        <p:txBody>
          <a:bodyPr/>
          <a:lstStyle/>
          <a:p>
            <a:fld id="{2E553C61-78C6-42D2-B6E6-DA3BF86AB913}" type="slidenum">
              <a:rPr lang="en-US" smtClean="0"/>
              <a:t>34</a:t>
            </a:fld>
            <a:endParaRPr lang="en-US"/>
          </a:p>
        </p:txBody>
      </p:sp>
    </p:spTree>
    <p:extLst>
      <p:ext uri="{BB962C8B-B14F-4D97-AF65-F5344CB8AC3E}">
        <p14:creationId xmlns:p14="http://schemas.microsoft.com/office/powerpoint/2010/main" val="1242460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60700-5596-8DD1-9B49-CF82BA0304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A8A785-C554-1DF3-A1CE-9295F99100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12073C-D4A5-75CE-75EC-DE1CD0C97C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0C6BB9-1AB0-FE8D-0318-D343B3147EE4}"/>
              </a:ext>
            </a:extLst>
          </p:cNvPr>
          <p:cNvSpPr>
            <a:spLocks noGrp="1"/>
          </p:cNvSpPr>
          <p:nvPr>
            <p:ph type="sldNum" sz="quarter" idx="5"/>
          </p:nvPr>
        </p:nvSpPr>
        <p:spPr/>
        <p:txBody>
          <a:bodyPr/>
          <a:lstStyle/>
          <a:p>
            <a:fld id="{2E553C61-78C6-42D2-B6E6-DA3BF86AB913}" type="slidenum">
              <a:rPr lang="en-US" smtClean="0"/>
              <a:t>35</a:t>
            </a:fld>
            <a:endParaRPr lang="en-US"/>
          </a:p>
        </p:txBody>
      </p:sp>
    </p:spTree>
    <p:extLst>
      <p:ext uri="{BB962C8B-B14F-4D97-AF65-F5344CB8AC3E}">
        <p14:creationId xmlns:p14="http://schemas.microsoft.com/office/powerpoint/2010/main" val="3059936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B7117-9116-1686-488D-7B7B5828FD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86D25B-44B5-5E7C-E992-1E71A970BA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C8B47F-1FA3-023C-43DD-E928F694ED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17AAAC-9D72-3B59-C7A5-3734921F7184}"/>
              </a:ext>
            </a:extLst>
          </p:cNvPr>
          <p:cNvSpPr>
            <a:spLocks noGrp="1"/>
          </p:cNvSpPr>
          <p:nvPr>
            <p:ph type="sldNum" sz="quarter" idx="5"/>
          </p:nvPr>
        </p:nvSpPr>
        <p:spPr/>
        <p:txBody>
          <a:bodyPr/>
          <a:lstStyle/>
          <a:p>
            <a:fld id="{2E553C61-78C6-42D2-B6E6-DA3BF86AB913}" type="slidenum">
              <a:rPr lang="en-US" smtClean="0"/>
              <a:t>36</a:t>
            </a:fld>
            <a:endParaRPr lang="en-US"/>
          </a:p>
        </p:txBody>
      </p:sp>
    </p:spTree>
    <p:extLst>
      <p:ext uri="{BB962C8B-B14F-4D97-AF65-F5344CB8AC3E}">
        <p14:creationId xmlns:p14="http://schemas.microsoft.com/office/powerpoint/2010/main" val="3523231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553C61-78C6-42D2-B6E6-DA3BF86AB913}" type="slidenum">
              <a:rPr lang="en-US" smtClean="0"/>
              <a:t>7</a:t>
            </a:fld>
            <a:endParaRPr lang="en-US"/>
          </a:p>
        </p:txBody>
      </p:sp>
    </p:spTree>
    <p:extLst>
      <p:ext uri="{BB962C8B-B14F-4D97-AF65-F5344CB8AC3E}">
        <p14:creationId xmlns:p14="http://schemas.microsoft.com/office/powerpoint/2010/main" val="1746446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70F9F-CE45-200C-8B54-2E0D4472F0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D4E268-0D9E-0B9E-D63F-AC7A19D78F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D453A5-5465-B4A8-96A4-E539A3CE9A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77E578-48D4-A574-867E-C19505A99FFE}"/>
              </a:ext>
            </a:extLst>
          </p:cNvPr>
          <p:cNvSpPr>
            <a:spLocks noGrp="1"/>
          </p:cNvSpPr>
          <p:nvPr>
            <p:ph type="sldNum" sz="quarter" idx="5"/>
          </p:nvPr>
        </p:nvSpPr>
        <p:spPr/>
        <p:txBody>
          <a:bodyPr/>
          <a:lstStyle/>
          <a:p>
            <a:fld id="{2E553C61-78C6-42D2-B6E6-DA3BF86AB913}" type="slidenum">
              <a:rPr lang="en-US" smtClean="0"/>
              <a:t>37</a:t>
            </a:fld>
            <a:endParaRPr lang="en-US"/>
          </a:p>
        </p:txBody>
      </p:sp>
    </p:spTree>
    <p:extLst>
      <p:ext uri="{BB962C8B-B14F-4D97-AF65-F5344CB8AC3E}">
        <p14:creationId xmlns:p14="http://schemas.microsoft.com/office/powerpoint/2010/main" val="2927180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33545-CFDC-3781-3C43-601609FF4F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B68A51-6D9F-41B7-2917-28F4C5259E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1DB3EF-DAE1-87A5-2593-268247CC6B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132D4C-824F-42C1-9BFD-54E09886D6D6}"/>
              </a:ext>
            </a:extLst>
          </p:cNvPr>
          <p:cNvSpPr>
            <a:spLocks noGrp="1"/>
          </p:cNvSpPr>
          <p:nvPr>
            <p:ph type="sldNum" sz="quarter" idx="5"/>
          </p:nvPr>
        </p:nvSpPr>
        <p:spPr/>
        <p:txBody>
          <a:bodyPr/>
          <a:lstStyle/>
          <a:p>
            <a:fld id="{2E553C61-78C6-42D2-B6E6-DA3BF86AB913}" type="slidenum">
              <a:rPr lang="en-US" smtClean="0"/>
              <a:t>38</a:t>
            </a:fld>
            <a:endParaRPr lang="en-US"/>
          </a:p>
        </p:txBody>
      </p:sp>
    </p:spTree>
    <p:extLst>
      <p:ext uri="{BB962C8B-B14F-4D97-AF65-F5344CB8AC3E}">
        <p14:creationId xmlns:p14="http://schemas.microsoft.com/office/powerpoint/2010/main" val="3333293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47244-CA8E-357D-6CD0-1FAF3A77E8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1400B4-BE4F-ED0E-76E7-F6C460699F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C54505-0E3D-92C2-7218-B89D72A122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65FB16-78D9-CD3B-D00E-692529E63135}"/>
              </a:ext>
            </a:extLst>
          </p:cNvPr>
          <p:cNvSpPr>
            <a:spLocks noGrp="1"/>
          </p:cNvSpPr>
          <p:nvPr>
            <p:ph type="sldNum" sz="quarter" idx="5"/>
          </p:nvPr>
        </p:nvSpPr>
        <p:spPr/>
        <p:txBody>
          <a:bodyPr/>
          <a:lstStyle/>
          <a:p>
            <a:fld id="{2E553C61-78C6-42D2-B6E6-DA3BF86AB913}" type="slidenum">
              <a:rPr lang="en-US" smtClean="0"/>
              <a:t>39</a:t>
            </a:fld>
            <a:endParaRPr lang="en-US"/>
          </a:p>
        </p:txBody>
      </p:sp>
    </p:spTree>
    <p:extLst>
      <p:ext uri="{BB962C8B-B14F-4D97-AF65-F5344CB8AC3E}">
        <p14:creationId xmlns:p14="http://schemas.microsoft.com/office/powerpoint/2010/main" val="2247670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0A617-12C7-43AB-0C3C-78D1EB958D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A8E66C-CF20-62F6-0D8D-2CBC85BF41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20CA11-383E-3D6A-6ED2-3432A7D751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83BBFD-5308-24BB-45C8-D00C2D3C3E98}"/>
              </a:ext>
            </a:extLst>
          </p:cNvPr>
          <p:cNvSpPr>
            <a:spLocks noGrp="1"/>
          </p:cNvSpPr>
          <p:nvPr>
            <p:ph type="sldNum" sz="quarter" idx="5"/>
          </p:nvPr>
        </p:nvSpPr>
        <p:spPr/>
        <p:txBody>
          <a:bodyPr/>
          <a:lstStyle/>
          <a:p>
            <a:fld id="{2E553C61-78C6-42D2-B6E6-DA3BF86AB913}" type="slidenum">
              <a:rPr lang="en-US" smtClean="0"/>
              <a:t>40</a:t>
            </a:fld>
            <a:endParaRPr lang="en-US"/>
          </a:p>
        </p:txBody>
      </p:sp>
    </p:spTree>
    <p:extLst>
      <p:ext uri="{BB962C8B-B14F-4D97-AF65-F5344CB8AC3E}">
        <p14:creationId xmlns:p14="http://schemas.microsoft.com/office/powerpoint/2010/main" val="2737319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553C61-78C6-42D2-B6E6-DA3BF86AB913}" type="slidenum">
              <a:rPr lang="en-US" smtClean="0"/>
              <a:t>16</a:t>
            </a:fld>
            <a:endParaRPr lang="en-US"/>
          </a:p>
        </p:txBody>
      </p:sp>
    </p:spTree>
    <p:extLst>
      <p:ext uri="{BB962C8B-B14F-4D97-AF65-F5344CB8AC3E}">
        <p14:creationId xmlns:p14="http://schemas.microsoft.com/office/powerpoint/2010/main" val="1290601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553C61-78C6-42D2-B6E6-DA3BF86AB913}" type="slidenum">
              <a:rPr lang="en-US" smtClean="0"/>
              <a:t>19</a:t>
            </a:fld>
            <a:endParaRPr lang="en-US"/>
          </a:p>
        </p:txBody>
      </p:sp>
    </p:spTree>
    <p:extLst>
      <p:ext uri="{BB962C8B-B14F-4D97-AF65-F5344CB8AC3E}">
        <p14:creationId xmlns:p14="http://schemas.microsoft.com/office/powerpoint/2010/main" val="484592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FECD6-A48C-BBFF-E787-171551C8F3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687140-CC5D-C62F-9570-9C3F3EC214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93D7FD-0380-9561-D87F-F50405A0E3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784A06-ED85-5D4F-C04B-A4AE4C342FBA}"/>
              </a:ext>
            </a:extLst>
          </p:cNvPr>
          <p:cNvSpPr>
            <a:spLocks noGrp="1"/>
          </p:cNvSpPr>
          <p:nvPr>
            <p:ph type="sldNum" sz="quarter" idx="5"/>
          </p:nvPr>
        </p:nvSpPr>
        <p:spPr/>
        <p:txBody>
          <a:bodyPr/>
          <a:lstStyle/>
          <a:p>
            <a:fld id="{2E553C61-78C6-42D2-B6E6-DA3BF86AB913}" type="slidenum">
              <a:rPr lang="en-US" smtClean="0"/>
              <a:t>20</a:t>
            </a:fld>
            <a:endParaRPr lang="en-US"/>
          </a:p>
        </p:txBody>
      </p:sp>
    </p:spTree>
    <p:extLst>
      <p:ext uri="{BB962C8B-B14F-4D97-AF65-F5344CB8AC3E}">
        <p14:creationId xmlns:p14="http://schemas.microsoft.com/office/powerpoint/2010/main" val="3474657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6255C-00C2-D1FD-CB96-6FA6097EC8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EFA6D3-6FE7-BCB8-1772-1187D817C0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F0DFFD-76B1-357E-7E03-A3B9802D5F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94529A-648C-0C76-FDED-3E5649C018C2}"/>
              </a:ext>
            </a:extLst>
          </p:cNvPr>
          <p:cNvSpPr>
            <a:spLocks noGrp="1"/>
          </p:cNvSpPr>
          <p:nvPr>
            <p:ph type="sldNum" sz="quarter" idx="5"/>
          </p:nvPr>
        </p:nvSpPr>
        <p:spPr/>
        <p:txBody>
          <a:bodyPr/>
          <a:lstStyle/>
          <a:p>
            <a:fld id="{2E553C61-78C6-42D2-B6E6-DA3BF86AB913}" type="slidenum">
              <a:rPr lang="en-US" smtClean="0"/>
              <a:t>21</a:t>
            </a:fld>
            <a:endParaRPr lang="en-US"/>
          </a:p>
        </p:txBody>
      </p:sp>
    </p:spTree>
    <p:extLst>
      <p:ext uri="{BB962C8B-B14F-4D97-AF65-F5344CB8AC3E}">
        <p14:creationId xmlns:p14="http://schemas.microsoft.com/office/powerpoint/2010/main" val="3151858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56835-D8D6-F8DC-A5CD-F982475079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5CD265-747C-CE7C-FCF8-CC87ED1E18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6FA05F-04BD-C580-A545-031F1FCA04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DB6084-96B6-CF8C-2731-E29B01232317}"/>
              </a:ext>
            </a:extLst>
          </p:cNvPr>
          <p:cNvSpPr>
            <a:spLocks noGrp="1"/>
          </p:cNvSpPr>
          <p:nvPr>
            <p:ph type="sldNum" sz="quarter" idx="5"/>
          </p:nvPr>
        </p:nvSpPr>
        <p:spPr/>
        <p:txBody>
          <a:bodyPr/>
          <a:lstStyle/>
          <a:p>
            <a:fld id="{2E553C61-78C6-42D2-B6E6-DA3BF86AB913}" type="slidenum">
              <a:rPr lang="en-US" smtClean="0"/>
              <a:t>22</a:t>
            </a:fld>
            <a:endParaRPr lang="en-US"/>
          </a:p>
        </p:txBody>
      </p:sp>
    </p:spTree>
    <p:extLst>
      <p:ext uri="{BB962C8B-B14F-4D97-AF65-F5344CB8AC3E}">
        <p14:creationId xmlns:p14="http://schemas.microsoft.com/office/powerpoint/2010/main" val="3558580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77C88-9832-7DC2-11F0-E4BE6F3024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4A2813-78DD-03BD-412E-AE95220435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679F6-C98F-4C7C-FCE6-4C32D0426B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4DA78A-BD52-0F08-6B2E-550B5FC349D3}"/>
              </a:ext>
            </a:extLst>
          </p:cNvPr>
          <p:cNvSpPr>
            <a:spLocks noGrp="1"/>
          </p:cNvSpPr>
          <p:nvPr>
            <p:ph type="sldNum" sz="quarter" idx="5"/>
          </p:nvPr>
        </p:nvSpPr>
        <p:spPr/>
        <p:txBody>
          <a:bodyPr/>
          <a:lstStyle/>
          <a:p>
            <a:fld id="{2E553C61-78C6-42D2-B6E6-DA3BF86AB913}" type="slidenum">
              <a:rPr lang="en-US" smtClean="0"/>
              <a:t>24</a:t>
            </a:fld>
            <a:endParaRPr lang="en-US"/>
          </a:p>
        </p:txBody>
      </p:sp>
    </p:spTree>
    <p:extLst>
      <p:ext uri="{BB962C8B-B14F-4D97-AF65-F5344CB8AC3E}">
        <p14:creationId xmlns:p14="http://schemas.microsoft.com/office/powerpoint/2010/main" val="2972185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0A929-4E4E-4776-DE95-1B93CE2D45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6E7674-FDEE-78C2-DD14-FF71DABB8F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FCFD45-0863-CAAC-B67C-28C55F9DC6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FD43F8-9A64-3A89-8489-5A406A93B8CE}"/>
              </a:ext>
            </a:extLst>
          </p:cNvPr>
          <p:cNvSpPr>
            <a:spLocks noGrp="1"/>
          </p:cNvSpPr>
          <p:nvPr>
            <p:ph type="sldNum" sz="quarter" idx="5"/>
          </p:nvPr>
        </p:nvSpPr>
        <p:spPr/>
        <p:txBody>
          <a:bodyPr/>
          <a:lstStyle/>
          <a:p>
            <a:fld id="{2E553C61-78C6-42D2-B6E6-DA3BF86AB913}" type="slidenum">
              <a:rPr lang="en-US" smtClean="0"/>
              <a:t>25</a:t>
            </a:fld>
            <a:endParaRPr lang="en-US"/>
          </a:p>
        </p:txBody>
      </p:sp>
    </p:spTree>
    <p:extLst>
      <p:ext uri="{BB962C8B-B14F-4D97-AF65-F5344CB8AC3E}">
        <p14:creationId xmlns:p14="http://schemas.microsoft.com/office/powerpoint/2010/main" val="3774113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458B-CEED-4865-7ABD-02D88BB26D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8BB424-1902-DDA0-0B03-861F0B1305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3879F-3359-73FF-9C30-56D1A9075F6B}"/>
              </a:ext>
            </a:extLst>
          </p:cNvPr>
          <p:cNvSpPr>
            <a:spLocks noGrp="1"/>
          </p:cNvSpPr>
          <p:nvPr>
            <p:ph type="dt" sz="half" idx="10"/>
          </p:nvPr>
        </p:nvSpPr>
        <p:spPr/>
        <p:txBody>
          <a:bodyPr/>
          <a:lstStyle/>
          <a:p>
            <a:fld id="{E01B1C2D-82D4-4EA8-96BB-49D73AA26B6C}" type="datetimeFigureOut">
              <a:rPr lang="en-US" smtClean="0"/>
              <a:t>5/1/2025</a:t>
            </a:fld>
            <a:endParaRPr lang="en-US"/>
          </a:p>
        </p:txBody>
      </p:sp>
      <p:sp>
        <p:nvSpPr>
          <p:cNvPr id="5" name="Footer Placeholder 4">
            <a:extLst>
              <a:ext uri="{FF2B5EF4-FFF2-40B4-BE49-F238E27FC236}">
                <a16:creationId xmlns:a16="http://schemas.microsoft.com/office/drawing/2014/main" id="{35FF2461-8364-A32A-9E3A-CA6F77C24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5BBE5-191E-C0A6-6F62-05E0C48F5528}"/>
              </a:ext>
            </a:extLst>
          </p:cNvPr>
          <p:cNvSpPr>
            <a:spLocks noGrp="1"/>
          </p:cNvSpPr>
          <p:nvPr>
            <p:ph type="sldNum" sz="quarter" idx="12"/>
          </p:nvPr>
        </p:nvSpPr>
        <p:spPr/>
        <p:txBody>
          <a:bodyPr/>
          <a:lstStyle/>
          <a:p>
            <a:fld id="{A5E26109-AD8E-49B0-8583-B536809F9282}" type="slidenum">
              <a:rPr lang="en-US" smtClean="0"/>
              <a:t>‹#›</a:t>
            </a:fld>
            <a:endParaRPr lang="en-US"/>
          </a:p>
        </p:txBody>
      </p:sp>
    </p:spTree>
    <p:extLst>
      <p:ext uri="{BB962C8B-B14F-4D97-AF65-F5344CB8AC3E}">
        <p14:creationId xmlns:p14="http://schemas.microsoft.com/office/powerpoint/2010/main" val="3292554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F17F-4AAE-C150-4785-014DA285C2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8F3502-C433-5AA5-BD71-821052463A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268D5-EAD4-AA50-F6C3-EA3EA44C7DEE}"/>
              </a:ext>
            </a:extLst>
          </p:cNvPr>
          <p:cNvSpPr>
            <a:spLocks noGrp="1"/>
          </p:cNvSpPr>
          <p:nvPr>
            <p:ph type="dt" sz="half" idx="10"/>
          </p:nvPr>
        </p:nvSpPr>
        <p:spPr/>
        <p:txBody>
          <a:bodyPr/>
          <a:lstStyle/>
          <a:p>
            <a:fld id="{E01B1C2D-82D4-4EA8-96BB-49D73AA26B6C}" type="datetimeFigureOut">
              <a:rPr lang="en-US" smtClean="0"/>
              <a:t>5/1/2025</a:t>
            </a:fld>
            <a:endParaRPr lang="en-US"/>
          </a:p>
        </p:txBody>
      </p:sp>
      <p:sp>
        <p:nvSpPr>
          <p:cNvPr id="5" name="Footer Placeholder 4">
            <a:extLst>
              <a:ext uri="{FF2B5EF4-FFF2-40B4-BE49-F238E27FC236}">
                <a16:creationId xmlns:a16="http://schemas.microsoft.com/office/drawing/2014/main" id="{7B1F9784-44FC-89EB-FEC3-7FA920385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A6720-10B7-08DB-2D2F-D0AC7421E4E9}"/>
              </a:ext>
            </a:extLst>
          </p:cNvPr>
          <p:cNvSpPr>
            <a:spLocks noGrp="1"/>
          </p:cNvSpPr>
          <p:nvPr>
            <p:ph type="sldNum" sz="quarter" idx="12"/>
          </p:nvPr>
        </p:nvSpPr>
        <p:spPr/>
        <p:txBody>
          <a:bodyPr/>
          <a:lstStyle/>
          <a:p>
            <a:fld id="{A5E26109-AD8E-49B0-8583-B536809F9282}" type="slidenum">
              <a:rPr lang="en-US" smtClean="0"/>
              <a:t>‹#›</a:t>
            </a:fld>
            <a:endParaRPr lang="en-US"/>
          </a:p>
        </p:txBody>
      </p:sp>
    </p:spTree>
    <p:extLst>
      <p:ext uri="{BB962C8B-B14F-4D97-AF65-F5344CB8AC3E}">
        <p14:creationId xmlns:p14="http://schemas.microsoft.com/office/powerpoint/2010/main" val="357285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4BAA03-A87E-AEC5-F6C9-6D366B4E62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7CC01A-F0CF-A5A2-63AB-95289C3091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D4E88-6262-4C1D-D554-211BE2723638}"/>
              </a:ext>
            </a:extLst>
          </p:cNvPr>
          <p:cNvSpPr>
            <a:spLocks noGrp="1"/>
          </p:cNvSpPr>
          <p:nvPr>
            <p:ph type="dt" sz="half" idx="10"/>
          </p:nvPr>
        </p:nvSpPr>
        <p:spPr/>
        <p:txBody>
          <a:bodyPr/>
          <a:lstStyle/>
          <a:p>
            <a:fld id="{E01B1C2D-82D4-4EA8-96BB-49D73AA26B6C}" type="datetimeFigureOut">
              <a:rPr lang="en-US" smtClean="0"/>
              <a:t>5/1/2025</a:t>
            </a:fld>
            <a:endParaRPr lang="en-US"/>
          </a:p>
        </p:txBody>
      </p:sp>
      <p:sp>
        <p:nvSpPr>
          <p:cNvPr id="5" name="Footer Placeholder 4">
            <a:extLst>
              <a:ext uri="{FF2B5EF4-FFF2-40B4-BE49-F238E27FC236}">
                <a16:creationId xmlns:a16="http://schemas.microsoft.com/office/drawing/2014/main" id="{A8C70904-1BB5-443D-6C87-05713645C1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20E2A-B597-A1DA-23DD-1871ECFF6C51}"/>
              </a:ext>
            </a:extLst>
          </p:cNvPr>
          <p:cNvSpPr>
            <a:spLocks noGrp="1"/>
          </p:cNvSpPr>
          <p:nvPr>
            <p:ph type="sldNum" sz="quarter" idx="12"/>
          </p:nvPr>
        </p:nvSpPr>
        <p:spPr/>
        <p:txBody>
          <a:bodyPr/>
          <a:lstStyle/>
          <a:p>
            <a:fld id="{A5E26109-AD8E-49B0-8583-B536809F9282}" type="slidenum">
              <a:rPr lang="en-US" smtClean="0"/>
              <a:t>‹#›</a:t>
            </a:fld>
            <a:endParaRPr lang="en-US"/>
          </a:p>
        </p:txBody>
      </p:sp>
    </p:spTree>
    <p:extLst>
      <p:ext uri="{BB962C8B-B14F-4D97-AF65-F5344CB8AC3E}">
        <p14:creationId xmlns:p14="http://schemas.microsoft.com/office/powerpoint/2010/main" val="3124907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D40E-C21D-7117-091A-F61022EB7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1E75B7-C211-E6B8-CE74-F1C6F6C6B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41EF5-2901-1687-1DFC-8B1098211F09}"/>
              </a:ext>
            </a:extLst>
          </p:cNvPr>
          <p:cNvSpPr>
            <a:spLocks noGrp="1"/>
          </p:cNvSpPr>
          <p:nvPr>
            <p:ph type="dt" sz="half" idx="10"/>
          </p:nvPr>
        </p:nvSpPr>
        <p:spPr/>
        <p:txBody>
          <a:bodyPr/>
          <a:lstStyle/>
          <a:p>
            <a:fld id="{E01B1C2D-82D4-4EA8-96BB-49D73AA26B6C}" type="datetimeFigureOut">
              <a:rPr lang="en-US" smtClean="0"/>
              <a:t>5/1/2025</a:t>
            </a:fld>
            <a:endParaRPr lang="en-US"/>
          </a:p>
        </p:txBody>
      </p:sp>
      <p:sp>
        <p:nvSpPr>
          <p:cNvPr id="5" name="Footer Placeholder 4">
            <a:extLst>
              <a:ext uri="{FF2B5EF4-FFF2-40B4-BE49-F238E27FC236}">
                <a16:creationId xmlns:a16="http://schemas.microsoft.com/office/drawing/2014/main" id="{81C91516-2893-110A-6489-3DEDD44EC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A4769-88AF-4DD4-612C-CD642A3B9C7D}"/>
              </a:ext>
            </a:extLst>
          </p:cNvPr>
          <p:cNvSpPr>
            <a:spLocks noGrp="1"/>
          </p:cNvSpPr>
          <p:nvPr>
            <p:ph type="sldNum" sz="quarter" idx="12"/>
          </p:nvPr>
        </p:nvSpPr>
        <p:spPr/>
        <p:txBody>
          <a:bodyPr/>
          <a:lstStyle/>
          <a:p>
            <a:fld id="{A5E26109-AD8E-49B0-8583-B536809F9282}" type="slidenum">
              <a:rPr lang="en-US" smtClean="0"/>
              <a:t>‹#›</a:t>
            </a:fld>
            <a:endParaRPr lang="en-US"/>
          </a:p>
        </p:txBody>
      </p:sp>
    </p:spTree>
    <p:extLst>
      <p:ext uri="{BB962C8B-B14F-4D97-AF65-F5344CB8AC3E}">
        <p14:creationId xmlns:p14="http://schemas.microsoft.com/office/powerpoint/2010/main" val="405345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5A59-17AB-935C-4403-C0B4BD0BE8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287B87-3564-DC09-C279-70AA0DBA9D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167A98-7952-7D0D-3216-BA794366FBE9}"/>
              </a:ext>
            </a:extLst>
          </p:cNvPr>
          <p:cNvSpPr>
            <a:spLocks noGrp="1"/>
          </p:cNvSpPr>
          <p:nvPr>
            <p:ph type="dt" sz="half" idx="10"/>
          </p:nvPr>
        </p:nvSpPr>
        <p:spPr/>
        <p:txBody>
          <a:bodyPr/>
          <a:lstStyle/>
          <a:p>
            <a:fld id="{E01B1C2D-82D4-4EA8-96BB-49D73AA26B6C}" type="datetimeFigureOut">
              <a:rPr lang="en-US" smtClean="0"/>
              <a:t>5/1/2025</a:t>
            </a:fld>
            <a:endParaRPr lang="en-US"/>
          </a:p>
        </p:txBody>
      </p:sp>
      <p:sp>
        <p:nvSpPr>
          <p:cNvPr id="5" name="Footer Placeholder 4">
            <a:extLst>
              <a:ext uri="{FF2B5EF4-FFF2-40B4-BE49-F238E27FC236}">
                <a16:creationId xmlns:a16="http://schemas.microsoft.com/office/drawing/2014/main" id="{C240E834-E631-5AB9-532A-D8639CAAD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0C2EF-F117-3003-DA2E-1B3698821171}"/>
              </a:ext>
            </a:extLst>
          </p:cNvPr>
          <p:cNvSpPr>
            <a:spLocks noGrp="1"/>
          </p:cNvSpPr>
          <p:nvPr>
            <p:ph type="sldNum" sz="quarter" idx="12"/>
          </p:nvPr>
        </p:nvSpPr>
        <p:spPr/>
        <p:txBody>
          <a:bodyPr/>
          <a:lstStyle/>
          <a:p>
            <a:fld id="{A5E26109-AD8E-49B0-8583-B536809F9282}" type="slidenum">
              <a:rPr lang="en-US" smtClean="0"/>
              <a:t>‹#›</a:t>
            </a:fld>
            <a:endParaRPr lang="en-US"/>
          </a:p>
        </p:txBody>
      </p:sp>
    </p:spTree>
    <p:extLst>
      <p:ext uri="{BB962C8B-B14F-4D97-AF65-F5344CB8AC3E}">
        <p14:creationId xmlns:p14="http://schemas.microsoft.com/office/powerpoint/2010/main" val="358551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3D30-6A70-C52F-7A44-A70E9D2E0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0F0313-BE8F-E358-B378-39C22B7A6A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075C50-4860-1199-D08E-043B57AFB8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6923E7-EEF0-06AA-ADAE-367195E3DD8F}"/>
              </a:ext>
            </a:extLst>
          </p:cNvPr>
          <p:cNvSpPr>
            <a:spLocks noGrp="1"/>
          </p:cNvSpPr>
          <p:nvPr>
            <p:ph type="dt" sz="half" idx="10"/>
          </p:nvPr>
        </p:nvSpPr>
        <p:spPr/>
        <p:txBody>
          <a:bodyPr/>
          <a:lstStyle/>
          <a:p>
            <a:fld id="{E01B1C2D-82D4-4EA8-96BB-49D73AA26B6C}" type="datetimeFigureOut">
              <a:rPr lang="en-US" smtClean="0"/>
              <a:t>5/1/2025</a:t>
            </a:fld>
            <a:endParaRPr lang="en-US"/>
          </a:p>
        </p:txBody>
      </p:sp>
      <p:sp>
        <p:nvSpPr>
          <p:cNvPr id="6" name="Footer Placeholder 5">
            <a:extLst>
              <a:ext uri="{FF2B5EF4-FFF2-40B4-BE49-F238E27FC236}">
                <a16:creationId xmlns:a16="http://schemas.microsoft.com/office/drawing/2014/main" id="{6EE8B2B0-EC01-3FF2-6D1A-6377AE750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86C343-7CBE-698E-9159-02D1B8BD272B}"/>
              </a:ext>
            </a:extLst>
          </p:cNvPr>
          <p:cNvSpPr>
            <a:spLocks noGrp="1"/>
          </p:cNvSpPr>
          <p:nvPr>
            <p:ph type="sldNum" sz="quarter" idx="12"/>
          </p:nvPr>
        </p:nvSpPr>
        <p:spPr/>
        <p:txBody>
          <a:bodyPr/>
          <a:lstStyle/>
          <a:p>
            <a:fld id="{A5E26109-AD8E-49B0-8583-B536809F9282}" type="slidenum">
              <a:rPr lang="en-US" smtClean="0"/>
              <a:t>‹#›</a:t>
            </a:fld>
            <a:endParaRPr lang="en-US"/>
          </a:p>
        </p:txBody>
      </p:sp>
    </p:spTree>
    <p:extLst>
      <p:ext uri="{BB962C8B-B14F-4D97-AF65-F5344CB8AC3E}">
        <p14:creationId xmlns:p14="http://schemas.microsoft.com/office/powerpoint/2010/main" val="286013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224A-A29C-2F6C-ACB7-97625C813F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470D9E-E2D0-4631-018C-97B24367EE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04374-4129-9BEB-F246-7FC0EB3C71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FD8F1F-6B2E-6CCC-5ECE-E1402D2B8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839BAB-DE2B-47C5-B889-D930FF714F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04EDDF-4EA0-88A3-F903-53F73A7C9273}"/>
              </a:ext>
            </a:extLst>
          </p:cNvPr>
          <p:cNvSpPr>
            <a:spLocks noGrp="1"/>
          </p:cNvSpPr>
          <p:nvPr>
            <p:ph type="dt" sz="half" idx="10"/>
          </p:nvPr>
        </p:nvSpPr>
        <p:spPr/>
        <p:txBody>
          <a:bodyPr/>
          <a:lstStyle/>
          <a:p>
            <a:fld id="{E01B1C2D-82D4-4EA8-96BB-49D73AA26B6C}" type="datetimeFigureOut">
              <a:rPr lang="en-US" smtClean="0"/>
              <a:t>5/1/2025</a:t>
            </a:fld>
            <a:endParaRPr lang="en-US"/>
          </a:p>
        </p:txBody>
      </p:sp>
      <p:sp>
        <p:nvSpPr>
          <p:cNvPr id="8" name="Footer Placeholder 7">
            <a:extLst>
              <a:ext uri="{FF2B5EF4-FFF2-40B4-BE49-F238E27FC236}">
                <a16:creationId xmlns:a16="http://schemas.microsoft.com/office/drawing/2014/main" id="{78E7A3B3-B69C-CD34-F91A-3CE240A2C8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72A33-ECFE-BF4A-427F-C21D7ABE349D}"/>
              </a:ext>
            </a:extLst>
          </p:cNvPr>
          <p:cNvSpPr>
            <a:spLocks noGrp="1"/>
          </p:cNvSpPr>
          <p:nvPr>
            <p:ph type="sldNum" sz="quarter" idx="12"/>
          </p:nvPr>
        </p:nvSpPr>
        <p:spPr/>
        <p:txBody>
          <a:bodyPr/>
          <a:lstStyle/>
          <a:p>
            <a:fld id="{A5E26109-AD8E-49B0-8583-B536809F9282}" type="slidenum">
              <a:rPr lang="en-US" smtClean="0"/>
              <a:t>‹#›</a:t>
            </a:fld>
            <a:endParaRPr lang="en-US"/>
          </a:p>
        </p:txBody>
      </p:sp>
    </p:spTree>
    <p:extLst>
      <p:ext uri="{BB962C8B-B14F-4D97-AF65-F5344CB8AC3E}">
        <p14:creationId xmlns:p14="http://schemas.microsoft.com/office/powerpoint/2010/main" val="2794369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E481-892D-A732-DB4B-583BE523DA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C4DD92-C027-53CC-09F3-24115E3D18E0}"/>
              </a:ext>
            </a:extLst>
          </p:cNvPr>
          <p:cNvSpPr>
            <a:spLocks noGrp="1"/>
          </p:cNvSpPr>
          <p:nvPr>
            <p:ph type="dt" sz="half" idx="10"/>
          </p:nvPr>
        </p:nvSpPr>
        <p:spPr/>
        <p:txBody>
          <a:bodyPr/>
          <a:lstStyle/>
          <a:p>
            <a:fld id="{E01B1C2D-82D4-4EA8-96BB-49D73AA26B6C}" type="datetimeFigureOut">
              <a:rPr lang="en-US" smtClean="0"/>
              <a:t>5/1/2025</a:t>
            </a:fld>
            <a:endParaRPr lang="en-US"/>
          </a:p>
        </p:txBody>
      </p:sp>
      <p:sp>
        <p:nvSpPr>
          <p:cNvPr id="4" name="Footer Placeholder 3">
            <a:extLst>
              <a:ext uri="{FF2B5EF4-FFF2-40B4-BE49-F238E27FC236}">
                <a16:creationId xmlns:a16="http://schemas.microsoft.com/office/drawing/2014/main" id="{79621C70-CCA6-4FDB-2DDC-00CE21362B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2A2566-550D-FA72-3C5E-441A8951D1B0}"/>
              </a:ext>
            </a:extLst>
          </p:cNvPr>
          <p:cNvSpPr>
            <a:spLocks noGrp="1"/>
          </p:cNvSpPr>
          <p:nvPr>
            <p:ph type="sldNum" sz="quarter" idx="12"/>
          </p:nvPr>
        </p:nvSpPr>
        <p:spPr/>
        <p:txBody>
          <a:bodyPr/>
          <a:lstStyle/>
          <a:p>
            <a:fld id="{A5E26109-AD8E-49B0-8583-B536809F9282}" type="slidenum">
              <a:rPr lang="en-US" smtClean="0"/>
              <a:t>‹#›</a:t>
            </a:fld>
            <a:endParaRPr lang="en-US"/>
          </a:p>
        </p:txBody>
      </p:sp>
    </p:spTree>
    <p:extLst>
      <p:ext uri="{BB962C8B-B14F-4D97-AF65-F5344CB8AC3E}">
        <p14:creationId xmlns:p14="http://schemas.microsoft.com/office/powerpoint/2010/main" val="295870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53D04D-747E-49C6-D8E0-595CB070CF87}"/>
              </a:ext>
            </a:extLst>
          </p:cNvPr>
          <p:cNvSpPr>
            <a:spLocks noGrp="1"/>
          </p:cNvSpPr>
          <p:nvPr>
            <p:ph type="dt" sz="half" idx="10"/>
          </p:nvPr>
        </p:nvSpPr>
        <p:spPr/>
        <p:txBody>
          <a:bodyPr/>
          <a:lstStyle/>
          <a:p>
            <a:fld id="{E01B1C2D-82D4-4EA8-96BB-49D73AA26B6C}" type="datetimeFigureOut">
              <a:rPr lang="en-US" smtClean="0"/>
              <a:t>5/1/2025</a:t>
            </a:fld>
            <a:endParaRPr lang="en-US"/>
          </a:p>
        </p:txBody>
      </p:sp>
      <p:sp>
        <p:nvSpPr>
          <p:cNvPr id="3" name="Footer Placeholder 2">
            <a:extLst>
              <a:ext uri="{FF2B5EF4-FFF2-40B4-BE49-F238E27FC236}">
                <a16:creationId xmlns:a16="http://schemas.microsoft.com/office/drawing/2014/main" id="{6CD8D020-8648-90C7-FEC4-3B1F9EAB91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E9B735-B332-B2FB-6EA1-2E110B206176}"/>
              </a:ext>
            </a:extLst>
          </p:cNvPr>
          <p:cNvSpPr>
            <a:spLocks noGrp="1"/>
          </p:cNvSpPr>
          <p:nvPr>
            <p:ph type="sldNum" sz="quarter" idx="12"/>
          </p:nvPr>
        </p:nvSpPr>
        <p:spPr/>
        <p:txBody>
          <a:bodyPr/>
          <a:lstStyle/>
          <a:p>
            <a:fld id="{A5E26109-AD8E-49B0-8583-B536809F9282}" type="slidenum">
              <a:rPr lang="en-US" smtClean="0"/>
              <a:t>‹#›</a:t>
            </a:fld>
            <a:endParaRPr lang="en-US"/>
          </a:p>
        </p:txBody>
      </p:sp>
    </p:spTree>
    <p:extLst>
      <p:ext uri="{BB962C8B-B14F-4D97-AF65-F5344CB8AC3E}">
        <p14:creationId xmlns:p14="http://schemas.microsoft.com/office/powerpoint/2010/main" val="295575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7EB6-6D8D-78D0-0C6E-EEE1BF330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46B38F-D125-F511-2CB7-E96EF3CB69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B6C3E8-1181-BDED-1620-FF57FA9E2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328367-3040-5126-B1E9-B453C94CA8E5}"/>
              </a:ext>
            </a:extLst>
          </p:cNvPr>
          <p:cNvSpPr>
            <a:spLocks noGrp="1"/>
          </p:cNvSpPr>
          <p:nvPr>
            <p:ph type="dt" sz="half" idx="10"/>
          </p:nvPr>
        </p:nvSpPr>
        <p:spPr/>
        <p:txBody>
          <a:bodyPr/>
          <a:lstStyle/>
          <a:p>
            <a:fld id="{E01B1C2D-82D4-4EA8-96BB-49D73AA26B6C}" type="datetimeFigureOut">
              <a:rPr lang="en-US" smtClean="0"/>
              <a:t>5/1/2025</a:t>
            </a:fld>
            <a:endParaRPr lang="en-US"/>
          </a:p>
        </p:txBody>
      </p:sp>
      <p:sp>
        <p:nvSpPr>
          <p:cNvPr id="6" name="Footer Placeholder 5">
            <a:extLst>
              <a:ext uri="{FF2B5EF4-FFF2-40B4-BE49-F238E27FC236}">
                <a16:creationId xmlns:a16="http://schemas.microsoft.com/office/drawing/2014/main" id="{AEEDADF3-6F72-F184-67A3-DAC6F6762C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990B9-B321-54C5-59FD-610B01FEEA03}"/>
              </a:ext>
            </a:extLst>
          </p:cNvPr>
          <p:cNvSpPr>
            <a:spLocks noGrp="1"/>
          </p:cNvSpPr>
          <p:nvPr>
            <p:ph type="sldNum" sz="quarter" idx="12"/>
          </p:nvPr>
        </p:nvSpPr>
        <p:spPr/>
        <p:txBody>
          <a:bodyPr/>
          <a:lstStyle/>
          <a:p>
            <a:fld id="{A5E26109-AD8E-49B0-8583-B536809F9282}" type="slidenum">
              <a:rPr lang="en-US" smtClean="0"/>
              <a:t>‹#›</a:t>
            </a:fld>
            <a:endParaRPr lang="en-US"/>
          </a:p>
        </p:txBody>
      </p:sp>
    </p:spTree>
    <p:extLst>
      <p:ext uri="{BB962C8B-B14F-4D97-AF65-F5344CB8AC3E}">
        <p14:creationId xmlns:p14="http://schemas.microsoft.com/office/powerpoint/2010/main" val="11197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A4A5-C43F-60E7-1B18-617C0E153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3BE4AD-FA71-7C2C-BE80-BE56AFC343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BB13AB-AE8B-1616-A642-3AD292F02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A68326-4E11-63D2-A60F-7D6DFBC17220}"/>
              </a:ext>
            </a:extLst>
          </p:cNvPr>
          <p:cNvSpPr>
            <a:spLocks noGrp="1"/>
          </p:cNvSpPr>
          <p:nvPr>
            <p:ph type="dt" sz="half" idx="10"/>
          </p:nvPr>
        </p:nvSpPr>
        <p:spPr/>
        <p:txBody>
          <a:bodyPr/>
          <a:lstStyle/>
          <a:p>
            <a:fld id="{E01B1C2D-82D4-4EA8-96BB-49D73AA26B6C}" type="datetimeFigureOut">
              <a:rPr lang="en-US" smtClean="0"/>
              <a:t>5/1/2025</a:t>
            </a:fld>
            <a:endParaRPr lang="en-US"/>
          </a:p>
        </p:txBody>
      </p:sp>
      <p:sp>
        <p:nvSpPr>
          <p:cNvPr id="6" name="Footer Placeholder 5">
            <a:extLst>
              <a:ext uri="{FF2B5EF4-FFF2-40B4-BE49-F238E27FC236}">
                <a16:creationId xmlns:a16="http://schemas.microsoft.com/office/drawing/2014/main" id="{9DC91ED9-AF6B-F1DA-B423-6BE3D0A6B4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4ECE56-3C1D-005F-1010-91DC2F40B4A5}"/>
              </a:ext>
            </a:extLst>
          </p:cNvPr>
          <p:cNvSpPr>
            <a:spLocks noGrp="1"/>
          </p:cNvSpPr>
          <p:nvPr>
            <p:ph type="sldNum" sz="quarter" idx="12"/>
          </p:nvPr>
        </p:nvSpPr>
        <p:spPr/>
        <p:txBody>
          <a:bodyPr/>
          <a:lstStyle/>
          <a:p>
            <a:fld id="{A5E26109-AD8E-49B0-8583-B536809F9282}" type="slidenum">
              <a:rPr lang="en-US" smtClean="0"/>
              <a:t>‹#›</a:t>
            </a:fld>
            <a:endParaRPr lang="en-US"/>
          </a:p>
        </p:txBody>
      </p:sp>
    </p:spTree>
    <p:extLst>
      <p:ext uri="{BB962C8B-B14F-4D97-AF65-F5344CB8AC3E}">
        <p14:creationId xmlns:p14="http://schemas.microsoft.com/office/powerpoint/2010/main" val="2960265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813F55-A7BD-7713-099A-3982A66DA6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249C2E-B247-8FE0-22C9-2DA723D2D8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1D5DF-1B50-DD77-76CA-CD1F0CA84E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1B1C2D-82D4-4EA8-96BB-49D73AA26B6C}" type="datetimeFigureOut">
              <a:rPr lang="en-US" smtClean="0"/>
              <a:t>5/1/2025</a:t>
            </a:fld>
            <a:endParaRPr lang="en-US"/>
          </a:p>
        </p:txBody>
      </p:sp>
      <p:sp>
        <p:nvSpPr>
          <p:cNvPr id="5" name="Footer Placeholder 4">
            <a:extLst>
              <a:ext uri="{FF2B5EF4-FFF2-40B4-BE49-F238E27FC236}">
                <a16:creationId xmlns:a16="http://schemas.microsoft.com/office/drawing/2014/main" id="{64980BAD-8E06-8573-28EB-E8383C81E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2D87035-8F13-7B85-CC75-442BABF6CD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E26109-AD8E-49B0-8583-B536809F9282}" type="slidenum">
              <a:rPr lang="en-US" smtClean="0"/>
              <a:t>‹#›</a:t>
            </a:fld>
            <a:endParaRPr lang="en-US"/>
          </a:p>
        </p:txBody>
      </p:sp>
    </p:spTree>
    <p:extLst>
      <p:ext uri="{BB962C8B-B14F-4D97-AF65-F5344CB8AC3E}">
        <p14:creationId xmlns:p14="http://schemas.microsoft.com/office/powerpoint/2010/main" val="1688876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37A6-27CF-8532-7B1F-7BD3BC703098}"/>
              </a:ext>
            </a:extLst>
          </p:cNvPr>
          <p:cNvSpPr>
            <a:spLocks noGrp="1"/>
          </p:cNvSpPr>
          <p:nvPr>
            <p:ph type="ctrTitle"/>
          </p:nvPr>
        </p:nvSpPr>
        <p:spPr/>
        <p:txBody>
          <a:bodyPr>
            <a:normAutofit/>
          </a:bodyPr>
          <a:lstStyle/>
          <a:p>
            <a:r>
              <a:rPr lang="en-US" sz="4000" b="1" i="0" kern="1200" dirty="0">
                <a:effectLst/>
                <a:latin typeface="+mj-lt"/>
                <a:ea typeface="+mj-ea"/>
                <a:cs typeface="+mj-cs"/>
              </a:rPr>
              <a:t>Leveraging NLP Predictive Models for Suicide Prevention:</a:t>
            </a:r>
            <a:endParaRPr lang="en-US" sz="4000" dirty="0"/>
          </a:p>
        </p:txBody>
      </p:sp>
      <p:sp>
        <p:nvSpPr>
          <p:cNvPr id="3" name="Subtitle 2">
            <a:extLst>
              <a:ext uri="{FF2B5EF4-FFF2-40B4-BE49-F238E27FC236}">
                <a16:creationId xmlns:a16="http://schemas.microsoft.com/office/drawing/2014/main" id="{28DABAB4-FB47-BC1D-481D-6B13176CEB9F}"/>
              </a:ext>
            </a:extLst>
          </p:cNvPr>
          <p:cNvSpPr>
            <a:spLocks noGrp="1"/>
          </p:cNvSpPr>
          <p:nvPr>
            <p:ph type="subTitle" idx="1"/>
          </p:nvPr>
        </p:nvSpPr>
        <p:spPr>
          <a:xfrm>
            <a:off x="1524000" y="3602038"/>
            <a:ext cx="9144000" cy="2387600"/>
          </a:xfrm>
        </p:spPr>
        <p:txBody>
          <a:bodyPr>
            <a:normAutofit fontScale="92500" lnSpcReduction="10000"/>
          </a:bodyPr>
          <a:lstStyle/>
          <a:p>
            <a:r>
              <a:rPr lang="en-US" sz="2800" b="0" i="0" kern="1200" dirty="0">
                <a:effectLst/>
                <a:latin typeface="+mn-lt"/>
                <a:ea typeface="+mn-ea"/>
                <a:cs typeface="+mn-cs"/>
              </a:rPr>
              <a:t>A Data-Driven Approach Using Reddit Data</a:t>
            </a:r>
          </a:p>
          <a:p>
            <a:endParaRPr lang="en-US" sz="1400" dirty="0"/>
          </a:p>
          <a:p>
            <a:endParaRPr lang="en-US" kern="1200" dirty="0">
              <a:latin typeface="+mn-lt"/>
              <a:ea typeface="+mn-ea"/>
              <a:cs typeface="+mn-cs"/>
            </a:endParaRPr>
          </a:p>
          <a:p>
            <a:pPr algn="ctr"/>
            <a:r>
              <a:rPr lang="en-US" b="1" u="sng" dirty="0">
                <a:latin typeface="Aptos"/>
              </a:rPr>
              <a:t>Team 5</a:t>
            </a:r>
            <a:endParaRPr lang="en-US" dirty="0">
              <a:latin typeface="Aptos"/>
            </a:endParaRPr>
          </a:p>
          <a:p>
            <a:pPr algn="ctr"/>
            <a:r>
              <a:rPr lang="en-US" b="1" dirty="0">
                <a:latin typeface="Aptos"/>
              </a:rPr>
              <a:t>Philip Appiah</a:t>
            </a:r>
            <a:endParaRPr lang="en-US" dirty="0">
              <a:latin typeface="Aptos"/>
            </a:endParaRPr>
          </a:p>
          <a:p>
            <a:pPr algn="ctr"/>
            <a:r>
              <a:rPr lang="en-US" b="1" dirty="0">
                <a:latin typeface="Aptos"/>
              </a:rPr>
              <a:t>LakshmiPriya </a:t>
            </a:r>
            <a:r>
              <a:rPr lang="en-US" b="1" dirty="0" err="1">
                <a:latin typeface="Aptos"/>
              </a:rPr>
              <a:t>Palaparthy</a:t>
            </a:r>
            <a:endParaRPr lang="en-US" dirty="0"/>
          </a:p>
          <a:p>
            <a:endParaRPr lang="en-US" sz="2400" kern="1200" dirty="0">
              <a:latin typeface="+mn-lt"/>
              <a:ea typeface="+mn-ea"/>
              <a:cs typeface="+mn-cs"/>
            </a:endParaRPr>
          </a:p>
          <a:p>
            <a:endParaRPr lang="en-US" dirty="0"/>
          </a:p>
        </p:txBody>
      </p:sp>
    </p:spTree>
    <p:extLst>
      <p:ext uri="{BB962C8B-B14F-4D97-AF65-F5344CB8AC3E}">
        <p14:creationId xmlns:p14="http://schemas.microsoft.com/office/powerpoint/2010/main" val="1131547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AC89044-1EB5-C2A2-0BD4-2A2A444A1104}"/>
              </a:ext>
            </a:extLst>
          </p:cNvPr>
          <p:cNvSpPr>
            <a:spLocks noGrp="1" noChangeArrowheads="1"/>
          </p:cNvSpPr>
          <p:nvPr>
            <p:ph type="title"/>
          </p:nvPr>
        </p:nvSpPr>
        <p:spPr bwMode="auto">
          <a:xfrm>
            <a:off x="640080" y="2074363"/>
            <a:ext cx="2752354" cy="2709275"/>
          </a:xfrm>
          <a:prstGeom prst="ellipse">
            <a:avLst/>
          </a:prstGeom>
          <a:solidFill>
            <a:srgbClr val="262626"/>
          </a:solidFill>
          <a:ln w="174625" cmpd="thinThick">
            <a:solidFill>
              <a:srgbClr val="262626"/>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Aft>
                <a:spcPct val="0"/>
              </a:spcAft>
              <a:buClrTx/>
              <a:buSzTx/>
              <a:tabLst/>
            </a:pPr>
            <a:r>
              <a:rPr kumimoji="0" lang="en-US" altLang="en-US" sz="1400" b="0" i="0" u="none" strike="noStrike" kern="1200" cap="none" normalizeH="0" baseline="0">
                <a:ln>
                  <a:noFill/>
                </a:ln>
                <a:solidFill>
                  <a:srgbClr val="FFFFFF"/>
                </a:solidFill>
                <a:effectLst/>
                <a:latin typeface="+mj-lt"/>
                <a:ea typeface="+mj-ea"/>
                <a:cs typeface="+mj-cs"/>
              </a:rPr>
              <a:t>Each TF-IDF feature (word) gets a </a:t>
            </a:r>
            <a:r>
              <a:rPr kumimoji="0" lang="en-US" altLang="en-US" sz="1400" b="1" i="0" u="none" strike="noStrike" kern="1200" cap="none" normalizeH="0" baseline="0">
                <a:ln>
                  <a:noFill/>
                </a:ln>
                <a:solidFill>
                  <a:srgbClr val="FFFFFF"/>
                </a:solidFill>
                <a:effectLst/>
                <a:latin typeface="+mj-lt"/>
                <a:ea typeface="+mj-ea"/>
                <a:cs typeface="+mj-cs"/>
              </a:rPr>
              <a:t>coefficient</a:t>
            </a:r>
            <a:r>
              <a:rPr kumimoji="0" lang="en-US" altLang="en-US" sz="1400" b="0" i="0" u="none" strike="noStrike" kern="1200" cap="none" normalizeH="0" baseline="0">
                <a:ln>
                  <a:noFill/>
                </a:ln>
                <a:solidFill>
                  <a:srgbClr val="FFFFFF"/>
                </a:solidFill>
                <a:effectLst/>
                <a:latin typeface="+mj-lt"/>
                <a:ea typeface="+mj-ea"/>
                <a:cs typeface="+mj-cs"/>
              </a:rPr>
              <a:t> representing:</a:t>
            </a:r>
          </a:p>
          <a:p>
            <a:pPr marL="0" marR="0" lvl="0" indent="0" algn="ctr" fontAlgn="base">
              <a:spcAft>
                <a:spcPct val="0"/>
              </a:spcAft>
              <a:buClrTx/>
              <a:buSzTx/>
              <a:tabLst/>
            </a:pPr>
            <a:r>
              <a:rPr kumimoji="0" lang="en-US" altLang="en-US" sz="1400" b="0" i="0" u="none" strike="noStrike" kern="1200" cap="none" normalizeH="0" baseline="0">
                <a:ln>
                  <a:noFill/>
                </a:ln>
                <a:solidFill>
                  <a:srgbClr val="FFFFFF"/>
                </a:solidFill>
                <a:effectLst/>
                <a:latin typeface="+mj-lt"/>
                <a:ea typeface="+mj-ea"/>
                <a:cs typeface="+mj-cs"/>
              </a:rPr>
              <a:t>How much that word </a:t>
            </a:r>
            <a:r>
              <a:rPr kumimoji="0" lang="en-US" altLang="en-US" sz="1400" b="1" i="0" u="none" strike="noStrike" kern="1200" cap="none" normalizeH="0" baseline="0">
                <a:ln>
                  <a:noFill/>
                </a:ln>
                <a:solidFill>
                  <a:srgbClr val="FFFFFF"/>
                </a:solidFill>
                <a:effectLst/>
                <a:latin typeface="+mj-lt"/>
                <a:ea typeface="+mj-ea"/>
                <a:cs typeface="+mj-cs"/>
              </a:rPr>
              <a:t>influences</a:t>
            </a:r>
            <a:r>
              <a:rPr kumimoji="0" lang="en-US" altLang="en-US" sz="1400" b="0" i="0" u="none" strike="noStrike" kern="1200" cap="none" normalizeH="0" baseline="0">
                <a:ln>
                  <a:noFill/>
                </a:ln>
                <a:solidFill>
                  <a:srgbClr val="FFFFFF"/>
                </a:solidFill>
                <a:effectLst/>
                <a:latin typeface="+mj-lt"/>
                <a:ea typeface="+mj-ea"/>
                <a:cs typeface="+mj-cs"/>
              </a:rPr>
              <a:t> the prediction of a specific Risk_Level class.</a:t>
            </a:r>
          </a:p>
        </p:txBody>
      </p:sp>
      <p:pic>
        <p:nvPicPr>
          <p:cNvPr id="6" name="Content Placeholder 5">
            <a:extLst>
              <a:ext uri="{FF2B5EF4-FFF2-40B4-BE49-F238E27FC236}">
                <a16:creationId xmlns:a16="http://schemas.microsoft.com/office/drawing/2014/main" id="{D568F547-E90D-D4DC-C274-345598C44C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7856" y="857378"/>
            <a:ext cx="8125856" cy="4875511"/>
          </a:xfrm>
          <a:prstGeom prst="rect">
            <a:avLst/>
          </a:prstGeom>
        </p:spPr>
      </p:pic>
    </p:spTree>
    <p:extLst>
      <p:ext uri="{BB962C8B-B14F-4D97-AF65-F5344CB8AC3E}">
        <p14:creationId xmlns:p14="http://schemas.microsoft.com/office/powerpoint/2010/main" val="3723302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C872D1-D081-7129-3885-1833DFC7E5AE}"/>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526C818D-4688-D0E2-0404-EFDFD7CE9766}"/>
              </a:ext>
            </a:extLst>
          </p:cNvPr>
          <p:cNvSpPr>
            <a:spLocks noGrp="1" noChangeArrowheads="1"/>
          </p:cNvSpPr>
          <p:nvPr>
            <p:ph type="title"/>
          </p:nvPr>
        </p:nvSpPr>
        <p:spPr bwMode="auto">
          <a:xfrm>
            <a:off x="640080" y="2074363"/>
            <a:ext cx="2752354" cy="2709275"/>
          </a:xfrm>
          <a:prstGeom prst="ellipse">
            <a:avLst/>
          </a:prstGeom>
          <a:solidFill>
            <a:srgbClr val="262626"/>
          </a:solidFill>
          <a:ln w="174625" cmpd="thinThick">
            <a:solidFill>
              <a:srgbClr val="262626"/>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Aft>
                <a:spcPct val="0"/>
              </a:spcAft>
              <a:buClrTx/>
              <a:buSzTx/>
              <a:tabLst/>
            </a:pPr>
            <a:r>
              <a:rPr kumimoji="0" lang="en-US" altLang="en-US" sz="1400" b="0" i="0" u="none" strike="noStrike" kern="1200" cap="none" normalizeH="0" baseline="0">
                <a:ln>
                  <a:noFill/>
                </a:ln>
                <a:solidFill>
                  <a:srgbClr val="FFFFFF"/>
                </a:solidFill>
                <a:effectLst/>
                <a:latin typeface="+mj-lt"/>
                <a:ea typeface="+mj-ea"/>
                <a:cs typeface="+mj-cs"/>
              </a:rPr>
              <a:t>Each TF-IDF feature (word) gets a </a:t>
            </a:r>
            <a:r>
              <a:rPr kumimoji="0" lang="en-US" altLang="en-US" sz="1400" b="1" i="0" u="none" strike="noStrike" kern="1200" cap="none" normalizeH="0" baseline="0">
                <a:ln>
                  <a:noFill/>
                </a:ln>
                <a:solidFill>
                  <a:srgbClr val="FFFFFF"/>
                </a:solidFill>
                <a:effectLst/>
                <a:latin typeface="+mj-lt"/>
                <a:ea typeface="+mj-ea"/>
                <a:cs typeface="+mj-cs"/>
              </a:rPr>
              <a:t>coefficient</a:t>
            </a:r>
            <a:r>
              <a:rPr kumimoji="0" lang="en-US" altLang="en-US" sz="1400" b="0" i="0" u="none" strike="noStrike" kern="1200" cap="none" normalizeH="0" baseline="0">
                <a:ln>
                  <a:noFill/>
                </a:ln>
                <a:solidFill>
                  <a:srgbClr val="FFFFFF"/>
                </a:solidFill>
                <a:effectLst/>
                <a:latin typeface="+mj-lt"/>
                <a:ea typeface="+mj-ea"/>
                <a:cs typeface="+mj-cs"/>
              </a:rPr>
              <a:t> representing:</a:t>
            </a:r>
          </a:p>
          <a:p>
            <a:pPr marL="0" marR="0" lvl="0" indent="0" algn="ctr" fontAlgn="base">
              <a:spcAft>
                <a:spcPct val="0"/>
              </a:spcAft>
              <a:buClrTx/>
              <a:buSzTx/>
              <a:tabLst/>
            </a:pPr>
            <a:r>
              <a:rPr kumimoji="0" lang="en-US" altLang="en-US" sz="1400" b="0" i="0" u="none" strike="noStrike" kern="1200" cap="none" normalizeH="0" baseline="0">
                <a:ln>
                  <a:noFill/>
                </a:ln>
                <a:solidFill>
                  <a:srgbClr val="FFFFFF"/>
                </a:solidFill>
                <a:effectLst/>
                <a:latin typeface="+mj-lt"/>
                <a:ea typeface="+mj-ea"/>
                <a:cs typeface="+mj-cs"/>
              </a:rPr>
              <a:t>How much that word </a:t>
            </a:r>
            <a:r>
              <a:rPr kumimoji="0" lang="en-US" altLang="en-US" sz="1400" b="1" i="0" u="none" strike="noStrike" kern="1200" cap="none" normalizeH="0" baseline="0">
                <a:ln>
                  <a:noFill/>
                </a:ln>
                <a:solidFill>
                  <a:srgbClr val="FFFFFF"/>
                </a:solidFill>
                <a:effectLst/>
                <a:latin typeface="+mj-lt"/>
                <a:ea typeface="+mj-ea"/>
                <a:cs typeface="+mj-cs"/>
              </a:rPr>
              <a:t>influences</a:t>
            </a:r>
            <a:r>
              <a:rPr kumimoji="0" lang="en-US" altLang="en-US" sz="1400" b="0" i="0" u="none" strike="noStrike" kern="1200" cap="none" normalizeH="0" baseline="0">
                <a:ln>
                  <a:noFill/>
                </a:ln>
                <a:solidFill>
                  <a:srgbClr val="FFFFFF"/>
                </a:solidFill>
                <a:effectLst/>
                <a:latin typeface="+mj-lt"/>
                <a:ea typeface="+mj-ea"/>
                <a:cs typeface="+mj-cs"/>
              </a:rPr>
              <a:t> the prediction of a specific Risk_Level class.</a:t>
            </a:r>
          </a:p>
        </p:txBody>
      </p:sp>
      <p:pic>
        <p:nvPicPr>
          <p:cNvPr id="7" name="Content Placeholder 6">
            <a:extLst>
              <a:ext uri="{FF2B5EF4-FFF2-40B4-BE49-F238E27FC236}">
                <a16:creationId xmlns:a16="http://schemas.microsoft.com/office/drawing/2014/main" id="{EB7EB00E-5F31-D10A-49C2-22EA15D364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7532" y="1074940"/>
            <a:ext cx="7981122" cy="4864684"/>
          </a:xfrm>
        </p:spPr>
      </p:pic>
    </p:spTree>
    <p:extLst>
      <p:ext uri="{BB962C8B-B14F-4D97-AF65-F5344CB8AC3E}">
        <p14:creationId xmlns:p14="http://schemas.microsoft.com/office/powerpoint/2010/main" val="3244158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BBB770-1727-7369-79D5-56AED90C2A1E}"/>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E66F0782-B89A-9B27-8FFD-A152DEDC94AF}"/>
              </a:ext>
            </a:extLst>
          </p:cNvPr>
          <p:cNvSpPr>
            <a:spLocks noGrp="1" noChangeArrowheads="1"/>
          </p:cNvSpPr>
          <p:nvPr>
            <p:ph type="title"/>
          </p:nvPr>
        </p:nvSpPr>
        <p:spPr bwMode="auto">
          <a:xfrm>
            <a:off x="640080" y="2074363"/>
            <a:ext cx="2752354" cy="2709275"/>
          </a:xfrm>
          <a:prstGeom prst="ellipse">
            <a:avLst/>
          </a:prstGeom>
          <a:solidFill>
            <a:srgbClr val="262626"/>
          </a:solidFill>
          <a:ln w="174625" cmpd="thinThick">
            <a:solidFill>
              <a:srgbClr val="262626"/>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Aft>
                <a:spcPct val="0"/>
              </a:spcAft>
              <a:buClrTx/>
              <a:buSzTx/>
              <a:tabLst/>
            </a:pPr>
            <a:r>
              <a:rPr kumimoji="0" lang="en-US" altLang="en-US" sz="1400" b="0" i="0" u="none" strike="noStrike" kern="1200" cap="none" normalizeH="0" baseline="0">
                <a:ln>
                  <a:noFill/>
                </a:ln>
                <a:solidFill>
                  <a:srgbClr val="FFFFFF"/>
                </a:solidFill>
                <a:effectLst/>
                <a:latin typeface="+mj-lt"/>
                <a:ea typeface="+mj-ea"/>
                <a:cs typeface="+mj-cs"/>
              </a:rPr>
              <a:t>Each TF-IDF feature (word) gets a </a:t>
            </a:r>
            <a:r>
              <a:rPr kumimoji="0" lang="en-US" altLang="en-US" sz="1400" b="1" i="0" u="none" strike="noStrike" kern="1200" cap="none" normalizeH="0" baseline="0">
                <a:ln>
                  <a:noFill/>
                </a:ln>
                <a:solidFill>
                  <a:srgbClr val="FFFFFF"/>
                </a:solidFill>
                <a:effectLst/>
                <a:latin typeface="+mj-lt"/>
                <a:ea typeface="+mj-ea"/>
                <a:cs typeface="+mj-cs"/>
              </a:rPr>
              <a:t>coefficient</a:t>
            </a:r>
            <a:r>
              <a:rPr kumimoji="0" lang="en-US" altLang="en-US" sz="1400" b="0" i="0" u="none" strike="noStrike" kern="1200" cap="none" normalizeH="0" baseline="0">
                <a:ln>
                  <a:noFill/>
                </a:ln>
                <a:solidFill>
                  <a:srgbClr val="FFFFFF"/>
                </a:solidFill>
                <a:effectLst/>
                <a:latin typeface="+mj-lt"/>
                <a:ea typeface="+mj-ea"/>
                <a:cs typeface="+mj-cs"/>
              </a:rPr>
              <a:t> representing:</a:t>
            </a:r>
          </a:p>
          <a:p>
            <a:pPr marL="0" marR="0" lvl="0" indent="0" algn="ctr" fontAlgn="base">
              <a:spcAft>
                <a:spcPct val="0"/>
              </a:spcAft>
              <a:buClrTx/>
              <a:buSzTx/>
              <a:tabLst/>
            </a:pPr>
            <a:r>
              <a:rPr kumimoji="0" lang="en-US" altLang="en-US" sz="1400" b="0" i="0" u="none" strike="noStrike" kern="1200" cap="none" normalizeH="0" baseline="0">
                <a:ln>
                  <a:noFill/>
                </a:ln>
                <a:solidFill>
                  <a:srgbClr val="FFFFFF"/>
                </a:solidFill>
                <a:effectLst/>
                <a:latin typeface="+mj-lt"/>
                <a:ea typeface="+mj-ea"/>
                <a:cs typeface="+mj-cs"/>
              </a:rPr>
              <a:t>How much that word </a:t>
            </a:r>
            <a:r>
              <a:rPr kumimoji="0" lang="en-US" altLang="en-US" sz="1400" b="1" i="0" u="none" strike="noStrike" kern="1200" cap="none" normalizeH="0" baseline="0">
                <a:ln>
                  <a:noFill/>
                </a:ln>
                <a:solidFill>
                  <a:srgbClr val="FFFFFF"/>
                </a:solidFill>
                <a:effectLst/>
                <a:latin typeface="+mj-lt"/>
                <a:ea typeface="+mj-ea"/>
                <a:cs typeface="+mj-cs"/>
              </a:rPr>
              <a:t>influences</a:t>
            </a:r>
            <a:r>
              <a:rPr kumimoji="0" lang="en-US" altLang="en-US" sz="1400" b="0" i="0" u="none" strike="noStrike" kern="1200" cap="none" normalizeH="0" baseline="0">
                <a:ln>
                  <a:noFill/>
                </a:ln>
                <a:solidFill>
                  <a:srgbClr val="FFFFFF"/>
                </a:solidFill>
                <a:effectLst/>
                <a:latin typeface="+mj-lt"/>
                <a:ea typeface="+mj-ea"/>
                <a:cs typeface="+mj-cs"/>
              </a:rPr>
              <a:t> the prediction of a specific Risk_Level class.</a:t>
            </a:r>
          </a:p>
        </p:txBody>
      </p:sp>
      <p:pic>
        <p:nvPicPr>
          <p:cNvPr id="7" name="Content Placeholder 6">
            <a:extLst>
              <a:ext uri="{FF2B5EF4-FFF2-40B4-BE49-F238E27FC236}">
                <a16:creationId xmlns:a16="http://schemas.microsoft.com/office/drawing/2014/main" id="{1E843CAF-98FB-AC5C-62E6-24100232D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6373" y="1025493"/>
            <a:ext cx="8117387" cy="4807014"/>
          </a:xfrm>
        </p:spPr>
      </p:pic>
    </p:spTree>
    <p:extLst>
      <p:ext uri="{BB962C8B-B14F-4D97-AF65-F5344CB8AC3E}">
        <p14:creationId xmlns:p14="http://schemas.microsoft.com/office/powerpoint/2010/main" val="487693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C0FC-E90C-5063-C0C2-328B4A272033}"/>
              </a:ext>
            </a:extLst>
          </p:cNvPr>
          <p:cNvSpPr>
            <a:spLocks noGrp="1"/>
          </p:cNvSpPr>
          <p:nvPr>
            <p:ph type="title"/>
          </p:nvPr>
        </p:nvSpPr>
        <p:spPr>
          <a:xfrm>
            <a:off x="1043631" y="809898"/>
            <a:ext cx="9942716" cy="1554480"/>
          </a:xfrm>
        </p:spPr>
        <p:txBody>
          <a:bodyPr anchor="ctr">
            <a:normAutofit/>
          </a:bodyPr>
          <a:lstStyle/>
          <a:p>
            <a:pPr algn="ctr"/>
            <a:r>
              <a:rPr lang="en-US" sz="3600" b="1" dirty="0"/>
              <a:t>Evaluating Model Performance in </a:t>
            </a:r>
            <a:br>
              <a:rPr lang="en-US" sz="3600" b="1" dirty="0"/>
            </a:br>
            <a:r>
              <a:rPr lang="en-US" sz="3600" b="1" dirty="0"/>
              <a:t>Imbalanced NLP Scenarios</a:t>
            </a:r>
          </a:p>
        </p:txBody>
      </p:sp>
      <p:sp>
        <p:nvSpPr>
          <p:cNvPr id="3" name="Content Placeholder 2">
            <a:extLst>
              <a:ext uri="{FF2B5EF4-FFF2-40B4-BE49-F238E27FC236}">
                <a16:creationId xmlns:a16="http://schemas.microsoft.com/office/drawing/2014/main" id="{89DFE81D-B395-5E4D-E2DB-0376C1A5B77B}"/>
              </a:ext>
            </a:extLst>
          </p:cNvPr>
          <p:cNvSpPr>
            <a:spLocks noGrp="1"/>
          </p:cNvSpPr>
          <p:nvPr>
            <p:ph idx="1"/>
          </p:nvPr>
        </p:nvSpPr>
        <p:spPr>
          <a:xfrm>
            <a:off x="1043631" y="2874221"/>
            <a:ext cx="9941319" cy="3124658"/>
          </a:xfrm>
        </p:spPr>
        <p:txBody>
          <a:bodyPr anchor="ctr">
            <a:normAutofit/>
          </a:bodyPr>
          <a:lstStyle/>
          <a:p>
            <a:pPr marL="0" indent="0">
              <a:buNone/>
            </a:pPr>
            <a:r>
              <a:rPr lang="en-US" sz="2400" dirty="0"/>
              <a:t>In imbalanced NLP tasks like suicide risk detection, </a:t>
            </a:r>
            <a:r>
              <a:rPr lang="en-US" sz="2400" dirty="0">
                <a:solidFill>
                  <a:srgbClr val="C00000"/>
                </a:solidFill>
              </a:rPr>
              <a:t>accuracy can be misleading. </a:t>
            </a:r>
          </a:p>
          <a:p>
            <a:pPr marL="0" indent="0">
              <a:buNone/>
            </a:pPr>
            <a:r>
              <a:rPr lang="en-US" sz="2400" dirty="0"/>
              <a:t>Precision reflects prediction reliability, recall captures true high-risk cases, and the F1 score balances both—making it ideal when both false positives and negatives are critical.</a:t>
            </a:r>
          </a:p>
        </p:txBody>
      </p:sp>
    </p:spTree>
    <p:extLst>
      <p:ext uri="{BB962C8B-B14F-4D97-AF65-F5344CB8AC3E}">
        <p14:creationId xmlns:p14="http://schemas.microsoft.com/office/powerpoint/2010/main" val="346704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433926-0BBE-BBDE-E46B-650E91742F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E1B51-ACDC-7CA1-AB47-D884A8D8BABE}"/>
              </a:ext>
            </a:extLst>
          </p:cNvPr>
          <p:cNvSpPr>
            <a:spLocks noGrp="1"/>
          </p:cNvSpPr>
          <p:nvPr>
            <p:ph type="ctrTitle"/>
          </p:nvPr>
        </p:nvSpPr>
        <p:spPr>
          <a:xfrm>
            <a:off x="638881" y="417576"/>
            <a:ext cx="10909640" cy="1249394"/>
          </a:xfrm>
        </p:spPr>
        <p:txBody>
          <a:bodyPr vert="horz" lIns="91440" tIns="45720" rIns="91440" bIns="45720" rtlCol="0" anchor="ctr">
            <a:normAutofit/>
          </a:bodyPr>
          <a:lstStyle/>
          <a:p>
            <a:r>
              <a:rPr lang="en-US" sz="3600" b="1" i="0" kern="1200" dirty="0">
                <a:effectLst/>
                <a:latin typeface="+mj-lt"/>
                <a:ea typeface="+mj-ea"/>
                <a:cs typeface="+mj-cs"/>
              </a:rPr>
              <a:t>Modeling: </a:t>
            </a:r>
            <a:br>
              <a:rPr lang="en-US" sz="3600" b="1" i="0" kern="1200" dirty="0">
                <a:effectLst/>
                <a:latin typeface="+mj-lt"/>
                <a:ea typeface="+mj-ea"/>
                <a:cs typeface="+mj-cs"/>
              </a:rPr>
            </a:br>
            <a:r>
              <a:rPr lang="en-US" sz="3600" b="0" i="0" kern="1200" dirty="0">
                <a:latin typeface="+mj-lt"/>
                <a:ea typeface="+mj-ea"/>
                <a:cs typeface="+mj-cs"/>
              </a:rPr>
              <a:t>Trained, Tested and evaluated various ML Models</a:t>
            </a:r>
            <a:endParaRPr lang="en-US" sz="3600" kern="1200" dirty="0">
              <a:latin typeface="+mj-lt"/>
              <a:ea typeface="+mj-ea"/>
              <a:cs typeface="+mj-cs"/>
            </a:endParaRPr>
          </a:p>
        </p:txBody>
      </p:sp>
      <p:graphicFrame>
        <p:nvGraphicFramePr>
          <p:cNvPr id="18" name="Content Placeholder 2">
            <a:extLst>
              <a:ext uri="{FF2B5EF4-FFF2-40B4-BE49-F238E27FC236}">
                <a16:creationId xmlns:a16="http://schemas.microsoft.com/office/drawing/2014/main" id="{40BBB9FD-A099-B4EF-302D-B807FB551F72}"/>
              </a:ext>
            </a:extLst>
          </p:cNvPr>
          <p:cNvGraphicFramePr>
            <a:graphicFrameLocks/>
          </p:cNvGraphicFramePr>
          <p:nvPr>
            <p:extLst>
              <p:ext uri="{D42A27DB-BD31-4B8C-83A1-F6EECF244321}">
                <p14:modId xmlns:p14="http://schemas.microsoft.com/office/powerpoint/2010/main" val="126561871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876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E74075-4C17-B3E1-9177-7C8BB2E0AA67}"/>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091A9-A0D6-DB9F-7362-DB3083F194EA}"/>
              </a:ext>
            </a:extLst>
          </p:cNvPr>
          <p:cNvSpPr>
            <a:spLocks noGrp="1"/>
          </p:cNvSpPr>
          <p:nvPr>
            <p:ph type="ctrTitle"/>
          </p:nvPr>
        </p:nvSpPr>
        <p:spPr>
          <a:xfrm>
            <a:off x="578651" y="1122363"/>
            <a:ext cx="11034695" cy="3174690"/>
          </a:xfrm>
        </p:spPr>
        <p:txBody>
          <a:bodyPr>
            <a:normAutofit/>
          </a:bodyPr>
          <a:lstStyle/>
          <a:p>
            <a:pPr algn="l"/>
            <a:r>
              <a:rPr lang="en-US" sz="8000" b="1" kern="1200">
                <a:latin typeface="+mj-lt"/>
                <a:ea typeface="+mj-ea"/>
                <a:cs typeface="+mj-cs"/>
              </a:rPr>
              <a:t>T</a:t>
            </a:r>
            <a:r>
              <a:rPr lang="en-US" sz="8000" b="1" i="0" kern="1200">
                <a:latin typeface="+mj-lt"/>
                <a:ea typeface="+mj-ea"/>
                <a:cs typeface="+mj-cs"/>
              </a:rPr>
              <a:t>raditional ML models</a:t>
            </a:r>
            <a:endParaRPr lang="en-US" sz="8000"/>
          </a:p>
        </p:txBody>
      </p:sp>
      <p:sp>
        <p:nvSpPr>
          <p:cNvPr id="16" name="Rectangle 15">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41220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EBC6AF-3B82-6E95-EF14-3B7DA0D4AF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EAEE1-1ADD-E156-5C5A-2D67E9B4FF83}"/>
              </a:ext>
            </a:extLst>
          </p:cNvPr>
          <p:cNvSpPr>
            <a:spLocks noGrp="1"/>
          </p:cNvSpPr>
          <p:nvPr>
            <p:ph type="title"/>
          </p:nvPr>
        </p:nvSpPr>
        <p:spPr>
          <a:xfrm>
            <a:off x="637380"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T</a:t>
            </a:r>
            <a:r>
              <a:rPr lang="en-US" sz="2600" b="1" i="0" kern="1200" dirty="0">
                <a:solidFill>
                  <a:srgbClr val="FFFFFF"/>
                </a:solidFill>
                <a:latin typeface="+mj-lt"/>
                <a:ea typeface="+mj-ea"/>
                <a:cs typeface="+mj-cs"/>
              </a:rPr>
              <a:t>raditional ML models</a:t>
            </a:r>
            <a:br>
              <a:rPr lang="en-US" sz="2600" kern="1200" dirty="0">
                <a:solidFill>
                  <a:srgbClr val="FFFFFF"/>
                </a:solidFill>
                <a:latin typeface="+mj-lt"/>
                <a:ea typeface="+mj-ea"/>
                <a:cs typeface="+mj-cs"/>
              </a:rPr>
            </a:br>
            <a:endParaRPr lang="en-US" sz="2600" kern="1200" dirty="0">
              <a:solidFill>
                <a:srgbClr val="FFFFFF"/>
              </a:solidFill>
              <a:latin typeface="+mj-lt"/>
              <a:ea typeface="+mj-ea"/>
              <a:cs typeface="+mj-cs"/>
            </a:endParaRPr>
          </a:p>
        </p:txBody>
      </p:sp>
      <p:pic>
        <p:nvPicPr>
          <p:cNvPr id="7" name="Content Placeholder 6" descr="A screenshot of a graph&#10;&#10;AI-generated content may be incorrect.">
            <a:extLst>
              <a:ext uri="{FF2B5EF4-FFF2-40B4-BE49-F238E27FC236}">
                <a16:creationId xmlns:a16="http://schemas.microsoft.com/office/drawing/2014/main" id="{8F3AF2F0-6933-FFCA-BFB7-82CA4C9DF58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77434" y="459023"/>
            <a:ext cx="7829566" cy="4208391"/>
          </a:xfrm>
          <a:prstGeom prst="rect">
            <a:avLst/>
          </a:prstGeom>
        </p:spPr>
      </p:pic>
      <p:sp>
        <p:nvSpPr>
          <p:cNvPr id="8" name="TextBox 7">
            <a:extLst>
              <a:ext uri="{FF2B5EF4-FFF2-40B4-BE49-F238E27FC236}">
                <a16:creationId xmlns:a16="http://schemas.microsoft.com/office/drawing/2014/main" id="{0297AF01-B54A-D823-BF1B-1152B9322882}"/>
              </a:ext>
            </a:extLst>
          </p:cNvPr>
          <p:cNvSpPr txBox="1"/>
          <p:nvPr/>
        </p:nvSpPr>
        <p:spPr>
          <a:xfrm>
            <a:off x="4032514" y="4667415"/>
            <a:ext cx="7391331" cy="954107"/>
          </a:xfrm>
          <a:prstGeom prst="rect">
            <a:avLst/>
          </a:prstGeom>
          <a:noFill/>
        </p:spPr>
        <p:txBody>
          <a:bodyPr wrap="square" rtlCol="0">
            <a:spAutoFit/>
          </a:bodyPr>
          <a:lstStyle/>
          <a:p>
            <a:r>
              <a:rPr lang="en-US" sz="1400" b="0" i="0" dirty="0" err="1">
                <a:effectLst/>
                <a:latin typeface="-apple-system"/>
              </a:rPr>
              <a:t>XGBoost</a:t>
            </a:r>
            <a:r>
              <a:rPr lang="en-US" sz="1400" b="0" i="0" dirty="0">
                <a:effectLst/>
                <a:latin typeface="-apple-system"/>
              </a:rPr>
              <a:t> demonstrates the highest precision, recall, and F1-score in testing, with a macro-averaged precision of 0.84, recall of 0.81, and F1-score of 0.82. It outperforms other models in terms of testing metrics and achieves a good balance of precision and recall, making it the best choice for overall risk level prediction.</a:t>
            </a:r>
            <a:endParaRPr lang="en-US" sz="1400" dirty="0"/>
          </a:p>
        </p:txBody>
      </p:sp>
    </p:spTree>
    <p:extLst>
      <p:ext uri="{BB962C8B-B14F-4D97-AF65-F5344CB8AC3E}">
        <p14:creationId xmlns:p14="http://schemas.microsoft.com/office/powerpoint/2010/main" val="192570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DEEC-E028-FC7F-F3EF-998C3E4730A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T</a:t>
            </a:r>
            <a:r>
              <a:rPr lang="en-US" sz="2600" b="1" i="0" kern="1200" dirty="0">
                <a:solidFill>
                  <a:srgbClr val="FFFFFF"/>
                </a:solidFill>
                <a:latin typeface="+mj-lt"/>
                <a:ea typeface="+mj-ea"/>
                <a:cs typeface="+mj-cs"/>
              </a:rPr>
              <a:t>raditional ML models</a:t>
            </a:r>
            <a:br>
              <a:rPr lang="en-US" sz="2600" kern="1200" dirty="0">
                <a:solidFill>
                  <a:srgbClr val="FFFFFF"/>
                </a:solidFill>
                <a:latin typeface="+mj-lt"/>
                <a:ea typeface="+mj-ea"/>
                <a:cs typeface="+mj-cs"/>
              </a:rPr>
            </a:br>
            <a:endParaRPr lang="en-US" sz="2600" kern="1200" dirty="0">
              <a:solidFill>
                <a:srgbClr val="FFFFFF"/>
              </a:solidFill>
              <a:latin typeface="+mj-lt"/>
              <a:ea typeface="+mj-ea"/>
              <a:cs typeface="+mj-cs"/>
            </a:endParaRPr>
          </a:p>
        </p:txBody>
      </p:sp>
      <p:pic>
        <p:nvPicPr>
          <p:cNvPr id="5" name="Content Placeholder 4" descr="A screenshot of a graph">
            <a:extLst>
              <a:ext uri="{FF2B5EF4-FFF2-40B4-BE49-F238E27FC236}">
                <a16:creationId xmlns:a16="http://schemas.microsoft.com/office/drawing/2014/main" id="{CC14871C-1DE9-59BD-DCE3-AEF779DC02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8374" y="748834"/>
            <a:ext cx="7188199" cy="3773803"/>
          </a:xfrm>
          <a:prstGeom prst="rect">
            <a:avLst/>
          </a:prstGeom>
        </p:spPr>
      </p:pic>
      <p:sp>
        <p:nvSpPr>
          <p:cNvPr id="7" name="TextBox 6">
            <a:extLst>
              <a:ext uri="{FF2B5EF4-FFF2-40B4-BE49-F238E27FC236}">
                <a16:creationId xmlns:a16="http://schemas.microsoft.com/office/drawing/2014/main" id="{781DB1B0-3C28-0A8A-5EA0-9D11E35261E7}"/>
              </a:ext>
            </a:extLst>
          </p:cNvPr>
          <p:cNvSpPr txBox="1"/>
          <p:nvPr/>
        </p:nvSpPr>
        <p:spPr>
          <a:xfrm>
            <a:off x="4032514" y="4578825"/>
            <a:ext cx="7128198" cy="2031325"/>
          </a:xfrm>
          <a:prstGeom prst="rect">
            <a:avLst/>
          </a:prstGeom>
          <a:noFill/>
        </p:spPr>
        <p:txBody>
          <a:bodyPr wrap="square" rtlCol="0">
            <a:spAutoFit/>
          </a:bodyPr>
          <a:lstStyle/>
          <a:p>
            <a:r>
              <a:rPr lang="en-US" sz="1400" b="0" i="0" dirty="0">
                <a:effectLst/>
                <a:latin typeface="-apple-system"/>
              </a:rPr>
              <a:t>Gradient Boosting and </a:t>
            </a:r>
            <a:r>
              <a:rPr lang="en-US" sz="1400" b="0" i="0" dirty="0" err="1">
                <a:effectLst/>
                <a:latin typeface="-apple-system"/>
              </a:rPr>
              <a:t>XGBoost</a:t>
            </a:r>
            <a:r>
              <a:rPr lang="en-US" sz="1400" b="0" i="0" dirty="0">
                <a:effectLst/>
                <a:latin typeface="-apple-system"/>
              </a:rPr>
              <a:t> perform exceptionally well. </a:t>
            </a:r>
            <a:r>
              <a:rPr lang="en-US" sz="1400" b="0" i="0" dirty="0" err="1">
                <a:effectLst/>
                <a:latin typeface="-apple-system"/>
              </a:rPr>
              <a:t>XGBoost</a:t>
            </a:r>
            <a:r>
              <a:rPr lang="en-US" sz="1400" b="0" i="0" dirty="0">
                <a:effectLst/>
                <a:latin typeface="-apple-system"/>
              </a:rPr>
              <a:t> achieves the highest testing precision of 0.96 and F1-score of 0.95, while Gradient Boosting attains the highest testing recall of 0.90. However, considering the balance between precision and recall, </a:t>
            </a:r>
            <a:r>
              <a:rPr lang="en-US" sz="1400" b="0" i="0" dirty="0" err="1">
                <a:effectLst/>
                <a:latin typeface="-apple-system"/>
              </a:rPr>
              <a:t>XGBoost</a:t>
            </a:r>
            <a:r>
              <a:rPr lang="en-US" sz="1400" b="0" i="0" dirty="0">
                <a:effectLst/>
                <a:latin typeface="-apple-system"/>
              </a:rPr>
              <a:t> is slightly better. </a:t>
            </a:r>
          </a:p>
          <a:p>
            <a:endParaRPr lang="en-US" sz="1400" dirty="0">
              <a:latin typeface="-apple-system"/>
            </a:endParaRPr>
          </a:p>
          <a:p>
            <a:r>
              <a:rPr lang="en-US" sz="1400" b="0" i="0" dirty="0">
                <a:effectLst/>
                <a:latin typeface="-apple-system"/>
              </a:rPr>
              <a:t>Nevertheless, Gradient Boosting also shows strong performance. Given the critical nature of high-risk detection, where minimizing false negatives is crucial, Gradient Boosting, with its higher recall, may be more suitable. Thus, Gradient Boosting is chosen as the best model for high-risk detection.</a:t>
            </a:r>
            <a:endParaRPr lang="en-US" sz="1400" dirty="0"/>
          </a:p>
        </p:txBody>
      </p:sp>
    </p:spTree>
    <p:extLst>
      <p:ext uri="{BB962C8B-B14F-4D97-AF65-F5344CB8AC3E}">
        <p14:creationId xmlns:p14="http://schemas.microsoft.com/office/powerpoint/2010/main" val="3148940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98C3AF-F2A5-351C-6AB0-8FB178411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169590-38CD-3096-1994-A11B77B95A9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T</a:t>
            </a:r>
            <a:r>
              <a:rPr lang="en-US" sz="2600" b="1" i="0" kern="1200" dirty="0">
                <a:solidFill>
                  <a:srgbClr val="FFFFFF"/>
                </a:solidFill>
                <a:latin typeface="+mj-lt"/>
                <a:ea typeface="+mj-ea"/>
                <a:cs typeface="+mj-cs"/>
              </a:rPr>
              <a:t>raditional ML models</a:t>
            </a:r>
            <a:br>
              <a:rPr lang="en-US" sz="2600" kern="1200" dirty="0">
                <a:solidFill>
                  <a:srgbClr val="FFFFFF"/>
                </a:solidFill>
                <a:latin typeface="+mj-lt"/>
                <a:ea typeface="+mj-ea"/>
                <a:cs typeface="+mj-cs"/>
              </a:rPr>
            </a:br>
            <a:endParaRPr lang="en-US" sz="2600" kern="1200" dirty="0">
              <a:solidFill>
                <a:srgbClr val="FFFFFF"/>
              </a:solidFill>
              <a:latin typeface="+mj-lt"/>
              <a:ea typeface="+mj-ea"/>
              <a:cs typeface="+mj-cs"/>
            </a:endParaRPr>
          </a:p>
        </p:txBody>
      </p:sp>
      <p:pic>
        <p:nvPicPr>
          <p:cNvPr id="7" name="Content Placeholder 6" descr="A screenshot of a graph&#10;&#10;AI-generated content may be incorrect.">
            <a:extLst>
              <a:ext uri="{FF2B5EF4-FFF2-40B4-BE49-F238E27FC236}">
                <a16:creationId xmlns:a16="http://schemas.microsoft.com/office/drawing/2014/main" id="{DD15DB60-84C1-6042-E435-00AF2DAE9B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2514" y="833298"/>
            <a:ext cx="7188199" cy="3863656"/>
          </a:xfrm>
          <a:prstGeom prst="rect">
            <a:avLst/>
          </a:prstGeom>
        </p:spPr>
      </p:pic>
      <p:sp>
        <p:nvSpPr>
          <p:cNvPr id="8" name="TextBox 7">
            <a:extLst>
              <a:ext uri="{FF2B5EF4-FFF2-40B4-BE49-F238E27FC236}">
                <a16:creationId xmlns:a16="http://schemas.microsoft.com/office/drawing/2014/main" id="{5DB68FC4-DF98-A470-76BD-99B2508F0914}"/>
              </a:ext>
            </a:extLst>
          </p:cNvPr>
          <p:cNvSpPr txBox="1"/>
          <p:nvPr/>
        </p:nvSpPr>
        <p:spPr>
          <a:xfrm>
            <a:off x="4032513" y="4926843"/>
            <a:ext cx="7138179" cy="738664"/>
          </a:xfrm>
          <a:prstGeom prst="rect">
            <a:avLst/>
          </a:prstGeom>
          <a:noFill/>
        </p:spPr>
        <p:txBody>
          <a:bodyPr wrap="square" rtlCol="0">
            <a:spAutoFit/>
          </a:bodyPr>
          <a:lstStyle/>
          <a:p>
            <a:r>
              <a:rPr lang="en-US" sz="1400" b="0" i="0" dirty="0">
                <a:effectLst/>
                <a:latin typeface="-apple-system"/>
              </a:rPr>
              <a:t>SVM and </a:t>
            </a:r>
            <a:r>
              <a:rPr lang="en-US" sz="1400" b="0" i="0" dirty="0" err="1">
                <a:effectLst/>
                <a:latin typeface="-apple-system"/>
              </a:rPr>
              <a:t>XGBoost</a:t>
            </a:r>
            <a:r>
              <a:rPr lang="en-US" sz="1400" b="0" i="0" dirty="0">
                <a:effectLst/>
                <a:latin typeface="-apple-system"/>
              </a:rPr>
              <a:t> perform better. SVM achieves the highest testing precision of 0.84 and F1-score of 0.77, while </a:t>
            </a:r>
            <a:r>
              <a:rPr lang="en-US" sz="1400" b="0" i="0" dirty="0" err="1">
                <a:effectLst/>
                <a:latin typeface="-apple-system"/>
              </a:rPr>
              <a:t>XGBoost</a:t>
            </a:r>
            <a:r>
              <a:rPr lang="en-US" sz="1400" b="0" i="0" dirty="0">
                <a:effectLst/>
                <a:latin typeface="-apple-system"/>
              </a:rPr>
              <a:t> reaches the highest testing recall of 0.77. SVM slightly outperforms in testing precision and F1-score, making it the best choice for medium-risk detection.</a:t>
            </a:r>
            <a:endParaRPr lang="en-US" sz="1400" dirty="0"/>
          </a:p>
        </p:txBody>
      </p:sp>
    </p:spTree>
    <p:extLst>
      <p:ext uri="{BB962C8B-B14F-4D97-AF65-F5344CB8AC3E}">
        <p14:creationId xmlns:p14="http://schemas.microsoft.com/office/powerpoint/2010/main" val="2977328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EA63E3-CC38-6D23-164D-129D2A5276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46CEA9-08DA-B3AD-95E7-AE5B39C01DB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T</a:t>
            </a:r>
            <a:r>
              <a:rPr lang="en-US" sz="2600" b="1" i="0" kern="1200" dirty="0">
                <a:solidFill>
                  <a:srgbClr val="FFFFFF"/>
                </a:solidFill>
                <a:latin typeface="+mj-lt"/>
                <a:ea typeface="+mj-ea"/>
                <a:cs typeface="+mj-cs"/>
              </a:rPr>
              <a:t>raditional ML models</a:t>
            </a:r>
            <a:br>
              <a:rPr lang="en-US" sz="2600" kern="1200" dirty="0">
                <a:solidFill>
                  <a:srgbClr val="FFFFFF"/>
                </a:solidFill>
                <a:latin typeface="+mj-lt"/>
                <a:ea typeface="+mj-ea"/>
                <a:cs typeface="+mj-cs"/>
              </a:rPr>
            </a:br>
            <a:endParaRPr lang="en-US" sz="2600" kern="1200" dirty="0">
              <a:solidFill>
                <a:srgbClr val="FFFFFF"/>
              </a:solidFill>
              <a:latin typeface="+mj-lt"/>
              <a:ea typeface="+mj-ea"/>
              <a:cs typeface="+mj-cs"/>
            </a:endParaRPr>
          </a:p>
        </p:txBody>
      </p:sp>
      <p:pic>
        <p:nvPicPr>
          <p:cNvPr id="6" name="Content Placeholder 5" descr="A screenshot of a graph">
            <a:extLst>
              <a:ext uri="{FF2B5EF4-FFF2-40B4-BE49-F238E27FC236}">
                <a16:creationId xmlns:a16="http://schemas.microsoft.com/office/drawing/2014/main" id="{D81D3764-E835-A4B2-0883-52513CD391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80714" y="820470"/>
            <a:ext cx="7407795" cy="3963168"/>
          </a:xfrm>
          <a:prstGeom prst="rect">
            <a:avLst/>
          </a:prstGeom>
        </p:spPr>
      </p:pic>
      <p:sp>
        <p:nvSpPr>
          <p:cNvPr id="8" name="TextBox 7">
            <a:extLst>
              <a:ext uri="{FF2B5EF4-FFF2-40B4-BE49-F238E27FC236}">
                <a16:creationId xmlns:a16="http://schemas.microsoft.com/office/drawing/2014/main" id="{E237E14C-1CED-8FB1-F702-DE159C65D125}"/>
              </a:ext>
            </a:extLst>
          </p:cNvPr>
          <p:cNvSpPr txBox="1"/>
          <p:nvPr/>
        </p:nvSpPr>
        <p:spPr>
          <a:xfrm>
            <a:off x="3930555" y="4852003"/>
            <a:ext cx="7458502" cy="738664"/>
          </a:xfrm>
          <a:prstGeom prst="rect">
            <a:avLst/>
          </a:prstGeom>
          <a:noFill/>
        </p:spPr>
        <p:txBody>
          <a:bodyPr wrap="square" rtlCol="0">
            <a:spAutoFit/>
          </a:bodyPr>
          <a:lstStyle/>
          <a:p>
            <a:r>
              <a:rPr lang="en-US" sz="1400" b="0" i="0" dirty="0" err="1">
                <a:effectLst/>
                <a:latin typeface="-apple-system"/>
              </a:rPr>
              <a:t>XGBoost</a:t>
            </a:r>
            <a:r>
              <a:rPr lang="en-US" sz="1400" b="0" i="0" dirty="0">
                <a:effectLst/>
                <a:latin typeface="-apple-system"/>
              </a:rPr>
              <a:t>, SVM, and Gradient Boosting perform relatively well. </a:t>
            </a:r>
            <a:r>
              <a:rPr lang="en-US" sz="1400" b="0" i="0" dirty="0" err="1">
                <a:effectLst/>
                <a:latin typeface="-apple-system"/>
              </a:rPr>
              <a:t>XGBoost</a:t>
            </a:r>
            <a:r>
              <a:rPr lang="en-US" sz="1400" b="0" i="0" dirty="0">
                <a:effectLst/>
                <a:latin typeface="-apple-system"/>
              </a:rPr>
              <a:t> and SVM achieve the highest testing precision of 0.83 and 0.84, respectively, while </a:t>
            </a:r>
            <a:r>
              <a:rPr lang="en-US" sz="1400" b="0" i="0" dirty="0" err="1">
                <a:effectLst/>
                <a:latin typeface="-apple-system"/>
              </a:rPr>
              <a:t>XGBoost</a:t>
            </a:r>
            <a:r>
              <a:rPr lang="en-US" sz="1400" b="0" i="0" dirty="0">
                <a:effectLst/>
                <a:latin typeface="-apple-system"/>
              </a:rPr>
              <a:t> also attains the highest testing recall of 0.83 and F1-score of 0.83. Therefore, </a:t>
            </a:r>
            <a:r>
              <a:rPr lang="en-US" sz="1400" b="0" i="0" dirty="0" err="1">
                <a:effectLst/>
                <a:latin typeface="-apple-system"/>
              </a:rPr>
              <a:t>XGBoost</a:t>
            </a:r>
            <a:r>
              <a:rPr lang="en-US" sz="1400" b="0" i="0" dirty="0">
                <a:effectLst/>
                <a:latin typeface="-apple-system"/>
              </a:rPr>
              <a:t> is the best choice for low-risk detection.</a:t>
            </a:r>
            <a:endParaRPr lang="en-US" sz="1400" dirty="0"/>
          </a:p>
        </p:txBody>
      </p:sp>
    </p:spTree>
    <p:extLst>
      <p:ext uri="{BB962C8B-B14F-4D97-AF65-F5344CB8AC3E}">
        <p14:creationId xmlns:p14="http://schemas.microsoft.com/office/powerpoint/2010/main" val="90238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E05AE-F7A2-4F77-F8FC-EFECFCE0A7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40EA0A-DA6C-28AC-6062-B8D8BE52D044}"/>
              </a:ext>
            </a:extLst>
          </p:cNvPr>
          <p:cNvSpPr>
            <a:spLocks noGrp="1"/>
          </p:cNvSpPr>
          <p:nvPr>
            <p:ph type="ctrTitle"/>
          </p:nvPr>
        </p:nvSpPr>
        <p:spPr>
          <a:xfrm>
            <a:off x="1061113" y="1041400"/>
            <a:ext cx="10069773" cy="2387600"/>
          </a:xfrm>
        </p:spPr>
        <p:txBody>
          <a:bodyPr>
            <a:normAutofit/>
          </a:bodyPr>
          <a:lstStyle/>
          <a:p>
            <a:r>
              <a:rPr lang="en-US" sz="2400" b="1" i="0" dirty="0">
                <a:effectLst/>
                <a:latin typeface="-apple-system"/>
              </a:rPr>
              <a:t>Project inspired by </a:t>
            </a:r>
            <a:br>
              <a:rPr lang="en-US" sz="4400" b="1" i="0" dirty="0">
                <a:effectLst/>
                <a:latin typeface="-apple-system"/>
              </a:rPr>
            </a:br>
            <a:r>
              <a:rPr lang="en-US" sz="4400" b="1" i="0" dirty="0">
                <a:effectLst/>
                <a:latin typeface="-apple-system"/>
              </a:rPr>
              <a:t>Amanda Todd's Story</a:t>
            </a:r>
            <a:endParaRPr lang="en-US" sz="2400" dirty="0"/>
          </a:p>
        </p:txBody>
      </p:sp>
      <p:sp>
        <p:nvSpPr>
          <p:cNvPr id="3" name="Subtitle 2">
            <a:extLst>
              <a:ext uri="{FF2B5EF4-FFF2-40B4-BE49-F238E27FC236}">
                <a16:creationId xmlns:a16="http://schemas.microsoft.com/office/drawing/2014/main" id="{836AE116-0A3D-1429-2597-9FCBCEE00006}"/>
              </a:ext>
            </a:extLst>
          </p:cNvPr>
          <p:cNvSpPr>
            <a:spLocks noGrp="1"/>
          </p:cNvSpPr>
          <p:nvPr>
            <p:ph type="subTitle" idx="1"/>
          </p:nvPr>
        </p:nvSpPr>
        <p:spPr>
          <a:xfrm>
            <a:off x="934871" y="3752163"/>
            <a:ext cx="10322257" cy="1782004"/>
          </a:xfrm>
        </p:spPr>
        <p:txBody>
          <a:bodyPr>
            <a:normAutofit/>
          </a:bodyPr>
          <a:lstStyle/>
          <a:p>
            <a:pPr algn="l"/>
            <a:r>
              <a:rPr lang="en-US" sz="1800" b="0" i="0" dirty="0">
                <a:effectLst/>
                <a:latin typeface="-apple-system"/>
              </a:rPr>
              <a:t>Amanda Todd was a 14-year-old Canadian girl from British Columbia who faced severe bullying and mental health challenges. After being exploited by a predator online, she became a target of harassment at school, which led to profound feelings of isolation and despair. </a:t>
            </a:r>
          </a:p>
          <a:p>
            <a:pPr algn="l"/>
            <a:r>
              <a:rPr lang="en-US" sz="1800" b="0" i="0" dirty="0">
                <a:effectLst/>
                <a:latin typeface="-apple-system"/>
              </a:rPr>
              <a:t>In 2012, Amanda shared her experiences through a powerful YouTube video and other platforms using flashcards, detailing her struggles with bullying and depression. Despite going viral, the video did not bring her the help she needed.</a:t>
            </a:r>
            <a:endParaRPr lang="en-US" sz="1800" dirty="0"/>
          </a:p>
        </p:txBody>
      </p:sp>
    </p:spTree>
    <p:extLst>
      <p:ext uri="{BB962C8B-B14F-4D97-AF65-F5344CB8AC3E}">
        <p14:creationId xmlns:p14="http://schemas.microsoft.com/office/powerpoint/2010/main" val="68236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5EA386-F396-3FFD-4F12-64EBF9D5B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6C299E-3569-1661-E3F1-1C7D49218EA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T</a:t>
            </a:r>
            <a:r>
              <a:rPr lang="en-US" sz="2600" b="1" i="0" kern="1200" dirty="0">
                <a:solidFill>
                  <a:srgbClr val="FFFFFF"/>
                </a:solidFill>
                <a:latin typeface="+mj-lt"/>
                <a:ea typeface="+mj-ea"/>
                <a:cs typeface="+mj-cs"/>
              </a:rPr>
              <a:t>raditional ML models</a:t>
            </a:r>
            <a:br>
              <a:rPr lang="en-US" sz="2600" kern="1200" dirty="0">
                <a:solidFill>
                  <a:srgbClr val="FFFFFF"/>
                </a:solidFill>
                <a:latin typeface="+mj-lt"/>
                <a:ea typeface="+mj-ea"/>
                <a:cs typeface="+mj-cs"/>
              </a:rPr>
            </a:br>
            <a:endParaRPr lang="en-US" sz="2600" kern="1200" dirty="0">
              <a:solidFill>
                <a:srgbClr val="FFFFFF"/>
              </a:solidFill>
              <a:latin typeface="+mj-lt"/>
              <a:ea typeface="+mj-ea"/>
              <a:cs typeface="+mj-cs"/>
            </a:endParaRPr>
          </a:p>
        </p:txBody>
      </p:sp>
      <p:pic>
        <p:nvPicPr>
          <p:cNvPr id="7" name="Picture 6" descr="A graph of green and orange bars&#10;&#10;AI-generated content may be incorrect.">
            <a:extLst>
              <a:ext uri="{FF2B5EF4-FFF2-40B4-BE49-F238E27FC236}">
                <a16:creationId xmlns:a16="http://schemas.microsoft.com/office/drawing/2014/main" id="{D3AE6467-CF9E-B132-9807-C08864A67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086" y="908465"/>
            <a:ext cx="8458262" cy="2781320"/>
          </a:xfrm>
          <a:prstGeom prst="rect">
            <a:avLst/>
          </a:prstGeom>
        </p:spPr>
      </p:pic>
      <p:pic>
        <p:nvPicPr>
          <p:cNvPr id="10" name="Picture 9" descr="A graph with green and orange bars">
            <a:extLst>
              <a:ext uri="{FF2B5EF4-FFF2-40B4-BE49-F238E27FC236}">
                <a16:creationId xmlns:a16="http://schemas.microsoft.com/office/drawing/2014/main" id="{077D81BF-5A1A-1A53-EE39-1C04E6F018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2434" y="3817145"/>
            <a:ext cx="8448737" cy="2524143"/>
          </a:xfrm>
          <a:prstGeom prst="rect">
            <a:avLst/>
          </a:prstGeom>
        </p:spPr>
      </p:pic>
    </p:spTree>
    <p:extLst>
      <p:ext uri="{BB962C8B-B14F-4D97-AF65-F5344CB8AC3E}">
        <p14:creationId xmlns:p14="http://schemas.microsoft.com/office/powerpoint/2010/main" val="2761491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C864C6-3431-02E8-CBDC-B1C2838D42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8E50B4-A299-0E83-8E62-83E45EA5603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T</a:t>
            </a:r>
            <a:r>
              <a:rPr lang="en-US" sz="2600" b="1" i="0" kern="1200" dirty="0">
                <a:solidFill>
                  <a:srgbClr val="FFFFFF"/>
                </a:solidFill>
                <a:latin typeface="+mj-lt"/>
                <a:ea typeface="+mj-ea"/>
                <a:cs typeface="+mj-cs"/>
              </a:rPr>
              <a:t>raditional ML models</a:t>
            </a:r>
            <a:br>
              <a:rPr lang="en-US" sz="2600" kern="1200" dirty="0">
                <a:solidFill>
                  <a:srgbClr val="FFFFFF"/>
                </a:solidFill>
                <a:latin typeface="+mj-lt"/>
                <a:ea typeface="+mj-ea"/>
                <a:cs typeface="+mj-cs"/>
              </a:rPr>
            </a:br>
            <a:endParaRPr lang="en-US" sz="2600" kern="1200" dirty="0">
              <a:solidFill>
                <a:srgbClr val="FFFFFF"/>
              </a:solidFill>
              <a:latin typeface="+mj-lt"/>
              <a:ea typeface="+mj-ea"/>
              <a:cs typeface="+mj-cs"/>
            </a:endParaRPr>
          </a:p>
        </p:txBody>
      </p:sp>
      <p:pic>
        <p:nvPicPr>
          <p:cNvPr id="4" name="Picture 3" descr="A graph of green and orange bars&#10;&#10;AI-generated content may be incorrect.">
            <a:extLst>
              <a:ext uri="{FF2B5EF4-FFF2-40B4-BE49-F238E27FC236}">
                <a16:creationId xmlns:a16="http://schemas.microsoft.com/office/drawing/2014/main" id="{8819B53F-5FA6-5D1E-58CB-C41388BDB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0711" y="836104"/>
            <a:ext cx="8363011" cy="2476518"/>
          </a:xfrm>
          <a:prstGeom prst="rect">
            <a:avLst/>
          </a:prstGeom>
        </p:spPr>
      </p:pic>
      <p:pic>
        <p:nvPicPr>
          <p:cNvPr id="6" name="Picture 5" descr="A graph of green and orange bars&#10;&#10;AI-generated content may be incorrect.">
            <a:extLst>
              <a:ext uri="{FF2B5EF4-FFF2-40B4-BE49-F238E27FC236}">
                <a16:creationId xmlns:a16="http://schemas.microsoft.com/office/drawing/2014/main" id="{84BEC942-E378-42A0-A921-D87EA1BB4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9353" y="3452070"/>
            <a:ext cx="8401111" cy="2505093"/>
          </a:xfrm>
          <a:prstGeom prst="rect">
            <a:avLst/>
          </a:prstGeom>
        </p:spPr>
      </p:pic>
    </p:spTree>
    <p:extLst>
      <p:ext uri="{BB962C8B-B14F-4D97-AF65-F5344CB8AC3E}">
        <p14:creationId xmlns:p14="http://schemas.microsoft.com/office/powerpoint/2010/main" val="4153004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C9DE0F-D3E2-179B-5666-9A904AD88E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8F68D-66C7-F8BF-F75F-181BAF982B14}"/>
              </a:ext>
            </a:extLst>
          </p:cNvPr>
          <p:cNvSpPr>
            <a:spLocks noGrp="1"/>
          </p:cNvSpPr>
          <p:nvPr>
            <p:ph type="title"/>
          </p:nvPr>
        </p:nvSpPr>
        <p:spPr>
          <a:xfrm>
            <a:off x="91588" y="501651"/>
            <a:ext cx="5987331" cy="1891353"/>
          </a:xfrm>
          <a:prstGeom prst="ellipse">
            <a:avLst/>
          </a:prstGeom>
        </p:spPr>
        <p:txBody>
          <a:bodyPr vert="horz" lIns="91440" tIns="45720" rIns="91440" bIns="45720" rtlCol="0" anchor="ctr">
            <a:normAutofit fontScale="90000"/>
          </a:bodyPr>
          <a:lstStyle/>
          <a:p>
            <a:pPr algn="ctr"/>
            <a:r>
              <a:rPr lang="en-US" sz="3100" b="1" i="0" dirty="0">
                <a:effectLst/>
              </a:rPr>
              <a:t>Best Traditional ML Models for Each Risk Level</a:t>
            </a:r>
            <a:br>
              <a:rPr lang="en-US" sz="1900" b="1" dirty="0"/>
            </a:br>
            <a:br>
              <a:rPr lang="en-US" sz="1900" kern="1200" dirty="0">
                <a:latin typeface="+mj-lt"/>
                <a:ea typeface="+mj-ea"/>
                <a:cs typeface="+mj-cs"/>
              </a:rPr>
            </a:br>
            <a:endParaRPr lang="en-US" sz="1900" kern="1200" dirty="0">
              <a:latin typeface="+mj-lt"/>
              <a:ea typeface="+mj-ea"/>
              <a:cs typeface="+mj-cs"/>
            </a:endParaRPr>
          </a:p>
        </p:txBody>
      </p:sp>
      <p:sp>
        <p:nvSpPr>
          <p:cNvPr id="4" name="Content Placeholder 3">
            <a:extLst>
              <a:ext uri="{FF2B5EF4-FFF2-40B4-BE49-F238E27FC236}">
                <a16:creationId xmlns:a16="http://schemas.microsoft.com/office/drawing/2014/main" id="{23D28C35-6106-4491-6078-96849D03D227}"/>
              </a:ext>
            </a:extLst>
          </p:cNvPr>
          <p:cNvSpPr>
            <a:spLocks noGrp="1"/>
          </p:cNvSpPr>
          <p:nvPr>
            <p:ph idx="1"/>
          </p:nvPr>
        </p:nvSpPr>
        <p:spPr>
          <a:xfrm>
            <a:off x="480124" y="2894655"/>
            <a:ext cx="5142754" cy="2692591"/>
          </a:xfrm>
        </p:spPr>
        <p:txBody>
          <a:bodyPr vert="horz" lIns="91440" tIns="45720" rIns="91440" bIns="45720" rtlCol="0" anchor="ctr">
            <a:normAutofit/>
          </a:bodyPr>
          <a:lstStyle/>
          <a:p>
            <a:pPr indent="-228600" fontAlgn="base">
              <a:spcAft>
                <a:spcPts val="900"/>
              </a:spcAft>
              <a:buFont typeface="Arial" panose="020B0604020202020204" pitchFamily="34" charset="0"/>
              <a:buChar char="•"/>
            </a:pPr>
            <a:r>
              <a:rPr lang="en-US" sz="2000" b="1" i="0" dirty="0">
                <a:effectLst/>
              </a:rPr>
              <a:t>Overall Risk Level</a:t>
            </a:r>
            <a:r>
              <a:rPr lang="en-US" sz="2000" b="0" i="0" dirty="0">
                <a:effectLst/>
              </a:rPr>
              <a:t>: </a:t>
            </a:r>
            <a:r>
              <a:rPr lang="en-US" sz="2000" b="0" i="0" dirty="0" err="1">
                <a:effectLst/>
              </a:rPr>
              <a:t>XGBoost</a:t>
            </a:r>
            <a:endParaRPr lang="en-US" sz="2000" b="0" i="0" dirty="0">
              <a:effectLst/>
            </a:endParaRPr>
          </a:p>
          <a:p>
            <a:pPr fontAlgn="base">
              <a:spcAft>
                <a:spcPts val="900"/>
              </a:spcAft>
            </a:pPr>
            <a:r>
              <a:rPr lang="en-US" sz="2000" b="1" i="0" dirty="0">
                <a:effectLst/>
              </a:rPr>
              <a:t>High Risk Detection</a:t>
            </a:r>
            <a:r>
              <a:rPr lang="en-US" sz="2000" b="0" i="0" dirty="0">
                <a:effectLst/>
              </a:rPr>
              <a:t>: Gradient Boosting</a:t>
            </a:r>
          </a:p>
          <a:p>
            <a:pPr fontAlgn="base">
              <a:spcAft>
                <a:spcPts val="900"/>
              </a:spcAft>
            </a:pPr>
            <a:r>
              <a:rPr lang="en-US" sz="2000" b="1" i="0" dirty="0">
                <a:effectLst/>
              </a:rPr>
              <a:t>Medium Risk Detection</a:t>
            </a:r>
            <a:r>
              <a:rPr lang="en-US" sz="2000" b="0" i="0" dirty="0">
                <a:effectLst/>
              </a:rPr>
              <a:t>: SVM</a:t>
            </a:r>
          </a:p>
          <a:p>
            <a:pPr indent="-228600" fontAlgn="base">
              <a:spcAft>
                <a:spcPts val="900"/>
              </a:spcAft>
              <a:buFont typeface="Arial" panose="020B0604020202020204" pitchFamily="34" charset="0"/>
              <a:buChar char="•"/>
            </a:pPr>
            <a:r>
              <a:rPr lang="en-US" sz="2000" b="1" i="0" dirty="0">
                <a:effectLst/>
              </a:rPr>
              <a:t>Low Risk Detection</a:t>
            </a:r>
            <a:r>
              <a:rPr lang="en-US" sz="2000" b="0" i="0" dirty="0">
                <a:effectLst/>
              </a:rPr>
              <a:t>: </a:t>
            </a:r>
            <a:r>
              <a:rPr lang="en-US" sz="2000" b="0" i="0" dirty="0" err="1">
                <a:effectLst/>
              </a:rPr>
              <a:t>XGBoost</a:t>
            </a:r>
            <a:endParaRPr lang="en-US" sz="2000" b="0" i="0" dirty="0">
              <a:effectLst/>
            </a:endParaRPr>
          </a:p>
          <a:p>
            <a:pPr marL="0" indent="0">
              <a:buNone/>
            </a:pPr>
            <a:endParaRPr lang="en-US" sz="2000" dirty="0"/>
          </a:p>
        </p:txBody>
      </p:sp>
      <p:pic>
        <p:nvPicPr>
          <p:cNvPr id="46" name="Picture 45" descr="Graph">
            <a:extLst>
              <a:ext uri="{FF2B5EF4-FFF2-40B4-BE49-F238E27FC236}">
                <a16:creationId xmlns:a16="http://schemas.microsoft.com/office/drawing/2014/main" id="{FADC1194-9C14-A435-C3B8-215872DD934C}"/>
              </a:ext>
            </a:extLst>
          </p:cNvPr>
          <p:cNvPicPr>
            <a:picLocks noChangeAspect="1"/>
          </p:cNvPicPr>
          <p:nvPr/>
        </p:nvPicPr>
        <p:blipFill>
          <a:blip r:embed="rId3"/>
          <a:srcRect l="16558" r="27824"/>
          <a:stretch/>
        </p:blipFill>
        <p:spPr>
          <a:xfrm>
            <a:off x="6096000" y="1"/>
            <a:ext cx="6102825" cy="6858000"/>
          </a:xfrm>
          <a:prstGeom prst="rect">
            <a:avLst/>
          </a:prstGeom>
        </p:spPr>
      </p:pic>
    </p:spTree>
    <p:extLst>
      <p:ext uri="{BB962C8B-B14F-4D97-AF65-F5344CB8AC3E}">
        <p14:creationId xmlns:p14="http://schemas.microsoft.com/office/powerpoint/2010/main" val="3160622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361C90-AE90-EAD2-5552-ED3323D058A9}"/>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42B03-BAF5-0D91-F72D-120FEBB15E5B}"/>
              </a:ext>
            </a:extLst>
          </p:cNvPr>
          <p:cNvSpPr>
            <a:spLocks noGrp="1"/>
          </p:cNvSpPr>
          <p:nvPr>
            <p:ph type="ctrTitle"/>
          </p:nvPr>
        </p:nvSpPr>
        <p:spPr>
          <a:xfrm>
            <a:off x="838199" y="1093788"/>
            <a:ext cx="10506455" cy="2967208"/>
          </a:xfrm>
        </p:spPr>
        <p:txBody>
          <a:bodyPr>
            <a:normAutofit/>
          </a:bodyPr>
          <a:lstStyle/>
          <a:p>
            <a:pPr algn="l"/>
            <a:r>
              <a:rPr lang="en-US" sz="8000" b="1"/>
              <a:t>E</a:t>
            </a:r>
            <a:r>
              <a:rPr lang="en-US" sz="8000" b="1" i="0"/>
              <a:t>nsemble models</a:t>
            </a:r>
            <a:endParaRPr lang="en-US" sz="8000"/>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0543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88C2FA-C1E7-BC5A-E806-501BC68AE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9A1F76-C814-3488-16A9-C286C1D0A4B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b="1" dirty="0">
                <a:solidFill>
                  <a:schemeClr val="bg1"/>
                </a:solidFill>
              </a:rPr>
              <a:t>E</a:t>
            </a:r>
            <a:r>
              <a:rPr lang="en-US" sz="2800" b="1" i="0" dirty="0">
                <a:solidFill>
                  <a:schemeClr val="bg1"/>
                </a:solidFill>
              </a:rPr>
              <a:t>nsemble ML models </a:t>
            </a:r>
            <a:br>
              <a:rPr lang="en-US" sz="1100" dirty="0">
                <a:solidFill>
                  <a:schemeClr val="bg1"/>
                </a:solidFill>
              </a:rPr>
            </a:br>
            <a:br>
              <a:rPr lang="en-US" sz="2600" kern="1200" dirty="0">
                <a:solidFill>
                  <a:schemeClr val="bg1"/>
                </a:solidFill>
                <a:latin typeface="+mj-lt"/>
                <a:ea typeface="+mj-ea"/>
                <a:cs typeface="+mj-cs"/>
              </a:rPr>
            </a:br>
            <a:endParaRPr lang="en-US" sz="2600" kern="1200" dirty="0">
              <a:solidFill>
                <a:schemeClr val="bg1"/>
              </a:solidFill>
              <a:latin typeface="+mj-lt"/>
              <a:ea typeface="+mj-ea"/>
              <a:cs typeface="+mj-cs"/>
            </a:endParaRPr>
          </a:p>
        </p:txBody>
      </p:sp>
      <p:pic>
        <p:nvPicPr>
          <p:cNvPr id="7" name="Picture 6" descr="A screenshot of a graph&#10;&#10;AI-generated content may be incorrect.">
            <a:extLst>
              <a:ext uri="{FF2B5EF4-FFF2-40B4-BE49-F238E27FC236}">
                <a16:creationId xmlns:a16="http://schemas.microsoft.com/office/drawing/2014/main" id="{6F7CCE95-AC2E-4580-427C-E045F3BC3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5331" y="826937"/>
            <a:ext cx="8087093" cy="3546282"/>
          </a:xfrm>
          <a:prstGeom prst="rect">
            <a:avLst/>
          </a:prstGeom>
        </p:spPr>
      </p:pic>
      <p:sp>
        <p:nvSpPr>
          <p:cNvPr id="12" name="TextBox 11">
            <a:extLst>
              <a:ext uri="{FF2B5EF4-FFF2-40B4-BE49-F238E27FC236}">
                <a16:creationId xmlns:a16="http://schemas.microsoft.com/office/drawing/2014/main" id="{62DA7FCA-95CC-9700-7041-51CF126454B8}"/>
              </a:ext>
            </a:extLst>
          </p:cNvPr>
          <p:cNvSpPr txBox="1"/>
          <p:nvPr/>
        </p:nvSpPr>
        <p:spPr>
          <a:xfrm>
            <a:off x="4210568" y="4773234"/>
            <a:ext cx="6319683" cy="923330"/>
          </a:xfrm>
          <a:prstGeom prst="rect">
            <a:avLst/>
          </a:prstGeom>
          <a:noFill/>
        </p:spPr>
        <p:txBody>
          <a:bodyPr wrap="square" rtlCol="0">
            <a:spAutoFit/>
          </a:bodyPr>
          <a:lstStyle/>
          <a:p>
            <a:r>
              <a:rPr lang="en-US" b="0" i="0" dirty="0">
                <a:effectLst/>
                <a:latin typeface="-apple-system"/>
              </a:rPr>
              <a:t>Stacking Classifier is the best choice as it provides a good balance of precision, recall, and F1-score in testing. It achieves a macro-average precision of 0.78, recall of 0.81, and F1-score of 0.79.</a:t>
            </a:r>
            <a:endParaRPr lang="en-US" dirty="0"/>
          </a:p>
        </p:txBody>
      </p:sp>
    </p:spTree>
    <p:extLst>
      <p:ext uri="{BB962C8B-B14F-4D97-AF65-F5344CB8AC3E}">
        <p14:creationId xmlns:p14="http://schemas.microsoft.com/office/powerpoint/2010/main" val="3768622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1A91CE-AD82-5FE8-8AF0-7A0F333F1C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372CB6-7C63-E587-79D8-F2331BD8F38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b="1" dirty="0">
                <a:solidFill>
                  <a:schemeClr val="bg1"/>
                </a:solidFill>
              </a:rPr>
              <a:t>E</a:t>
            </a:r>
            <a:r>
              <a:rPr lang="en-US" sz="2800" b="1" i="0" dirty="0">
                <a:solidFill>
                  <a:schemeClr val="bg1"/>
                </a:solidFill>
              </a:rPr>
              <a:t>nsemble ML models </a:t>
            </a:r>
            <a:br>
              <a:rPr lang="en-US" sz="1100" dirty="0">
                <a:solidFill>
                  <a:schemeClr val="bg1"/>
                </a:solidFill>
              </a:rPr>
            </a:br>
            <a:br>
              <a:rPr lang="en-US" sz="2600" kern="1200" dirty="0">
                <a:solidFill>
                  <a:schemeClr val="bg1"/>
                </a:solidFill>
                <a:latin typeface="+mj-lt"/>
                <a:ea typeface="+mj-ea"/>
                <a:cs typeface="+mj-cs"/>
              </a:rPr>
            </a:br>
            <a:endParaRPr lang="en-US" sz="2600" kern="1200" dirty="0">
              <a:solidFill>
                <a:schemeClr val="bg1"/>
              </a:solidFill>
              <a:latin typeface="+mj-lt"/>
              <a:ea typeface="+mj-ea"/>
              <a:cs typeface="+mj-cs"/>
            </a:endParaRPr>
          </a:p>
        </p:txBody>
      </p:sp>
      <p:pic>
        <p:nvPicPr>
          <p:cNvPr id="4" name="Picture 3" descr="A screenshot of a graph">
            <a:extLst>
              <a:ext uri="{FF2B5EF4-FFF2-40B4-BE49-F238E27FC236}">
                <a16:creationId xmlns:a16="http://schemas.microsoft.com/office/drawing/2014/main" id="{C5D2E375-9B83-3F0F-3C8B-11172E8B1F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610" y="808827"/>
            <a:ext cx="7903310" cy="3341753"/>
          </a:xfrm>
          <a:prstGeom prst="rect">
            <a:avLst/>
          </a:prstGeom>
        </p:spPr>
      </p:pic>
      <p:sp>
        <p:nvSpPr>
          <p:cNvPr id="5" name="TextBox 4">
            <a:extLst>
              <a:ext uri="{FF2B5EF4-FFF2-40B4-BE49-F238E27FC236}">
                <a16:creationId xmlns:a16="http://schemas.microsoft.com/office/drawing/2014/main" id="{B096EDAB-EA95-1D8C-0485-905D08E47B9F}"/>
              </a:ext>
            </a:extLst>
          </p:cNvPr>
          <p:cNvSpPr txBox="1"/>
          <p:nvPr/>
        </p:nvSpPr>
        <p:spPr>
          <a:xfrm>
            <a:off x="3945194" y="4468761"/>
            <a:ext cx="6865374" cy="1200329"/>
          </a:xfrm>
          <a:prstGeom prst="rect">
            <a:avLst/>
          </a:prstGeom>
          <a:noFill/>
        </p:spPr>
        <p:txBody>
          <a:bodyPr wrap="square" rtlCol="0">
            <a:spAutoFit/>
          </a:bodyPr>
          <a:lstStyle/>
          <a:p>
            <a:r>
              <a:rPr lang="en-US" b="0" i="0" dirty="0">
                <a:effectLst/>
                <a:latin typeface="-apple-system"/>
              </a:rPr>
              <a:t>Boosting Classifier is selected as the best model for high-risk detection. It attains the highest testing precision of 0.97, recall of 0.90, and F1-score of 0.97. This performance is particularly crucial for high-risk prediction where minimizing false negatives is essential.</a:t>
            </a:r>
            <a:endParaRPr lang="en-US" dirty="0"/>
          </a:p>
        </p:txBody>
      </p:sp>
    </p:spTree>
    <p:extLst>
      <p:ext uri="{BB962C8B-B14F-4D97-AF65-F5344CB8AC3E}">
        <p14:creationId xmlns:p14="http://schemas.microsoft.com/office/powerpoint/2010/main" val="789034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836A49-257D-6F79-AA03-33D671E842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09B9BF-1D38-90C5-9463-B2AA54EA6EE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b="1" dirty="0">
                <a:solidFill>
                  <a:schemeClr val="bg1"/>
                </a:solidFill>
              </a:rPr>
              <a:t>E</a:t>
            </a:r>
            <a:r>
              <a:rPr lang="en-US" sz="2800" b="1" i="0" dirty="0">
                <a:solidFill>
                  <a:schemeClr val="bg1"/>
                </a:solidFill>
              </a:rPr>
              <a:t>nsemble ML models </a:t>
            </a:r>
            <a:br>
              <a:rPr lang="en-US" sz="1100" dirty="0">
                <a:solidFill>
                  <a:schemeClr val="bg1"/>
                </a:solidFill>
              </a:rPr>
            </a:br>
            <a:br>
              <a:rPr lang="en-US" sz="2600" kern="1200" dirty="0">
                <a:solidFill>
                  <a:schemeClr val="bg1"/>
                </a:solidFill>
                <a:latin typeface="+mj-lt"/>
                <a:ea typeface="+mj-ea"/>
                <a:cs typeface="+mj-cs"/>
              </a:rPr>
            </a:br>
            <a:endParaRPr lang="en-US" sz="2600" kern="1200" dirty="0">
              <a:solidFill>
                <a:schemeClr val="bg1"/>
              </a:solidFill>
              <a:latin typeface="+mj-lt"/>
              <a:ea typeface="+mj-ea"/>
              <a:cs typeface="+mj-cs"/>
            </a:endParaRPr>
          </a:p>
        </p:txBody>
      </p:sp>
      <p:pic>
        <p:nvPicPr>
          <p:cNvPr id="4" name="Picture 3" descr="A screenshot of a graph&#10;&#10;AI-generated content may be incorrect.">
            <a:extLst>
              <a:ext uri="{FF2B5EF4-FFF2-40B4-BE49-F238E27FC236}">
                <a16:creationId xmlns:a16="http://schemas.microsoft.com/office/drawing/2014/main" id="{756D5702-7A74-86E8-2886-D78ECC8C0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101" y="826961"/>
            <a:ext cx="7726540" cy="3284408"/>
          </a:xfrm>
          <a:prstGeom prst="rect">
            <a:avLst/>
          </a:prstGeom>
        </p:spPr>
      </p:pic>
      <p:sp>
        <p:nvSpPr>
          <p:cNvPr id="5" name="TextBox 4">
            <a:extLst>
              <a:ext uri="{FF2B5EF4-FFF2-40B4-BE49-F238E27FC236}">
                <a16:creationId xmlns:a16="http://schemas.microsoft.com/office/drawing/2014/main" id="{485F4270-3B92-4B7E-24A1-E48DC7F1DA0A}"/>
              </a:ext>
            </a:extLst>
          </p:cNvPr>
          <p:cNvSpPr txBox="1"/>
          <p:nvPr/>
        </p:nvSpPr>
        <p:spPr>
          <a:xfrm>
            <a:off x="4255861" y="4314122"/>
            <a:ext cx="6681019" cy="646331"/>
          </a:xfrm>
          <a:prstGeom prst="rect">
            <a:avLst/>
          </a:prstGeom>
          <a:noFill/>
        </p:spPr>
        <p:txBody>
          <a:bodyPr wrap="square" rtlCol="0">
            <a:spAutoFit/>
          </a:bodyPr>
          <a:lstStyle/>
          <a:p>
            <a:r>
              <a:rPr lang="en-US" b="0" i="0" dirty="0">
                <a:effectLst/>
                <a:latin typeface="-apple-system"/>
              </a:rPr>
              <a:t>Stacking Classifier is again the top choice here. It offers the best testing precision of 0.83, recall of 0.79, and F1-score of 0.83.</a:t>
            </a:r>
            <a:endParaRPr lang="en-US" dirty="0"/>
          </a:p>
        </p:txBody>
      </p:sp>
    </p:spTree>
    <p:extLst>
      <p:ext uri="{BB962C8B-B14F-4D97-AF65-F5344CB8AC3E}">
        <p14:creationId xmlns:p14="http://schemas.microsoft.com/office/powerpoint/2010/main" val="1452475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DABF5F-9DD6-CFCB-C111-DD5CB8B21A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470A86-88D0-2875-CFE0-710F4E1F1C7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b="1" dirty="0">
                <a:solidFill>
                  <a:schemeClr val="bg1"/>
                </a:solidFill>
              </a:rPr>
              <a:t>E</a:t>
            </a:r>
            <a:r>
              <a:rPr lang="en-US" sz="2800" b="1" i="0" dirty="0">
                <a:solidFill>
                  <a:schemeClr val="bg1"/>
                </a:solidFill>
              </a:rPr>
              <a:t>nsemble ML models </a:t>
            </a:r>
            <a:br>
              <a:rPr lang="en-US" sz="1100" dirty="0">
                <a:solidFill>
                  <a:schemeClr val="bg1"/>
                </a:solidFill>
              </a:rPr>
            </a:br>
            <a:br>
              <a:rPr lang="en-US" sz="2600" kern="1200" dirty="0">
                <a:solidFill>
                  <a:schemeClr val="bg1"/>
                </a:solidFill>
                <a:latin typeface="+mj-lt"/>
                <a:ea typeface="+mj-ea"/>
                <a:cs typeface="+mj-cs"/>
              </a:rPr>
            </a:br>
            <a:endParaRPr lang="en-US" sz="2600" kern="1200" dirty="0">
              <a:solidFill>
                <a:schemeClr val="bg1"/>
              </a:solidFill>
              <a:latin typeface="+mj-lt"/>
              <a:ea typeface="+mj-ea"/>
              <a:cs typeface="+mj-cs"/>
            </a:endParaRPr>
          </a:p>
        </p:txBody>
      </p:sp>
      <p:pic>
        <p:nvPicPr>
          <p:cNvPr id="4" name="Picture 3" descr="A screenshot of a graph">
            <a:extLst>
              <a:ext uri="{FF2B5EF4-FFF2-40B4-BE49-F238E27FC236}">
                <a16:creationId xmlns:a16="http://schemas.microsoft.com/office/drawing/2014/main" id="{ED6E98F6-DCF3-0903-DF64-C1B2B9DDD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0446" y="834849"/>
            <a:ext cx="7538506" cy="3248501"/>
          </a:xfrm>
          <a:prstGeom prst="rect">
            <a:avLst/>
          </a:prstGeom>
        </p:spPr>
      </p:pic>
      <p:sp>
        <p:nvSpPr>
          <p:cNvPr id="5" name="TextBox 4">
            <a:extLst>
              <a:ext uri="{FF2B5EF4-FFF2-40B4-BE49-F238E27FC236}">
                <a16:creationId xmlns:a16="http://schemas.microsoft.com/office/drawing/2014/main" id="{CA2AA44E-7233-12E1-D321-AC42DAC908E4}"/>
              </a:ext>
            </a:extLst>
          </p:cNvPr>
          <p:cNvSpPr txBox="1"/>
          <p:nvPr/>
        </p:nvSpPr>
        <p:spPr>
          <a:xfrm>
            <a:off x="4333379" y="4321973"/>
            <a:ext cx="6732639" cy="923330"/>
          </a:xfrm>
          <a:prstGeom prst="rect">
            <a:avLst/>
          </a:prstGeom>
          <a:noFill/>
        </p:spPr>
        <p:txBody>
          <a:bodyPr wrap="square" rtlCol="0">
            <a:spAutoFit/>
          </a:bodyPr>
          <a:lstStyle/>
          <a:p>
            <a:r>
              <a:rPr lang="en-US" b="0" i="0" dirty="0">
                <a:effectLst/>
                <a:latin typeface="-apple-system"/>
              </a:rPr>
              <a:t>Voting Classifier stands out with the best testing precision of 0.85, recall of 0.85, and F1-score of 0.85, making it the optimal model for low-risk detection.</a:t>
            </a:r>
            <a:endParaRPr lang="en-US" dirty="0"/>
          </a:p>
        </p:txBody>
      </p:sp>
    </p:spTree>
    <p:extLst>
      <p:ext uri="{BB962C8B-B14F-4D97-AF65-F5344CB8AC3E}">
        <p14:creationId xmlns:p14="http://schemas.microsoft.com/office/powerpoint/2010/main" val="4146059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CEE892-774F-CBAF-264B-D9A894FC3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E2B702-1276-83C0-6DB5-25483DA3704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b="1" dirty="0">
                <a:solidFill>
                  <a:schemeClr val="bg1"/>
                </a:solidFill>
              </a:rPr>
              <a:t>E</a:t>
            </a:r>
            <a:r>
              <a:rPr lang="en-US" sz="2800" b="1" i="0" dirty="0">
                <a:solidFill>
                  <a:schemeClr val="bg1"/>
                </a:solidFill>
              </a:rPr>
              <a:t>nsemble ML models </a:t>
            </a:r>
            <a:br>
              <a:rPr lang="en-US" sz="1100" dirty="0">
                <a:solidFill>
                  <a:schemeClr val="bg1"/>
                </a:solidFill>
              </a:rPr>
            </a:br>
            <a:br>
              <a:rPr lang="en-US" sz="2600" kern="1200" dirty="0">
                <a:solidFill>
                  <a:schemeClr val="bg1"/>
                </a:solidFill>
                <a:latin typeface="+mj-lt"/>
                <a:ea typeface="+mj-ea"/>
                <a:cs typeface="+mj-cs"/>
              </a:rPr>
            </a:br>
            <a:endParaRPr lang="en-US" sz="2600" kern="1200" dirty="0">
              <a:solidFill>
                <a:schemeClr val="bg1"/>
              </a:solidFill>
              <a:latin typeface="+mj-lt"/>
              <a:ea typeface="+mj-ea"/>
              <a:cs typeface="+mj-cs"/>
            </a:endParaRPr>
          </a:p>
        </p:txBody>
      </p:sp>
      <p:pic>
        <p:nvPicPr>
          <p:cNvPr id="6" name="Picture 5" descr="A graph with green and orange bars&#10;&#10;AI-generated content may be incorrect.">
            <a:extLst>
              <a:ext uri="{FF2B5EF4-FFF2-40B4-BE49-F238E27FC236}">
                <a16:creationId xmlns:a16="http://schemas.microsoft.com/office/drawing/2014/main" id="{84A40499-1250-CC29-F42E-5A7BA53D9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434" y="462118"/>
            <a:ext cx="8502140" cy="2491011"/>
          </a:xfrm>
          <a:prstGeom prst="rect">
            <a:avLst/>
          </a:prstGeom>
        </p:spPr>
      </p:pic>
      <p:pic>
        <p:nvPicPr>
          <p:cNvPr id="8" name="Picture 7" descr="A graph of green and orange bars">
            <a:extLst>
              <a:ext uri="{FF2B5EF4-FFF2-40B4-BE49-F238E27FC236}">
                <a16:creationId xmlns:a16="http://schemas.microsoft.com/office/drawing/2014/main" id="{FB76BA54-3816-2B46-C9DB-D5D4F748C1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2136" y="3545379"/>
            <a:ext cx="8420162" cy="2476518"/>
          </a:xfrm>
          <a:prstGeom prst="rect">
            <a:avLst/>
          </a:prstGeom>
        </p:spPr>
      </p:pic>
    </p:spTree>
    <p:extLst>
      <p:ext uri="{BB962C8B-B14F-4D97-AF65-F5344CB8AC3E}">
        <p14:creationId xmlns:p14="http://schemas.microsoft.com/office/powerpoint/2010/main" val="498604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ED7301-0A51-D2AB-2DA8-4941D0DFBA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07216E-24D6-C7F1-240F-5AD7F2453C7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800" b="1" dirty="0">
                <a:solidFill>
                  <a:schemeClr val="bg1"/>
                </a:solidFill>
              </a:rPr>
              <a:t>E</a:t>
            </a:r>
            <a:r>
              <a:rPr lang="en-US" sz="2800" b="1" i="0" dirty="0">
                <a:solidFill>
                  <a:schemeClr val="bg1"/>
                </a:solidFill>
              </a:rPr>
              <a:t>nsemble ML models </a:t>
            </a:r>
            <a:br>
              <a:rPr lang="en-US" sz="1100" dirty="0">
                <a:solidFill>
                  <a:schemeClr val="bg1"/>
                </a:solidFill>
              </a:rPr>
            </a:br>
            <a:br>
              <a:rPr lang="en-US" sz="2600" kern="1200" dirty="0">
                <a:solidFill>
                  <a:schemeClr val="bg1"/>
                </a:solidFill>
                <a:latin typeface="+mj-lt"/>
                <a:ea typeface="+mj-ea"/>
                <a:cs typeface="+mj-cs"/>
              </a:rPr>
            </a:br>
            <a:endParaRPr lang="en-US" sz="2600" kern="1200" dirty="0">
              <a:solidFill>
                <a:schemeClr val="bg1"/>
              </a:solidFill>
              <a:latin typeface="+mj-lt"/>
              <a:ea typeface="+mj-ea"/>
              <a:cs typeface="+mj-cs"/>
            </a:endParaRPr>
          </a:p>
        </p:txBody>
      </p:sp>
      <p:pic>
        <p:nvPicPr>
          <p:cNvPr id="6" name="Picture 5" descr="A graph with green and orange bars&#10;&#10;AI-generated content may be incorrect.">
            <a:extLst>
              <a:ext uri="{FF2B5EF4-FFF2-40B4-BE49-F238E27FC236}">
                <a16:creationId xmlns:a16="http://schemas.microsoft.com/office/drawing/2014/main" id="{9DC4E839-133E-9C4D-3DEE-C2A952814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2611" y="663305"/>
            <a:ext cx="8439212" cy="2476518"/>
          </a:xfrm>
          <a:prstGeom prst="rect">
            <a:avLst/>
          </a:prstGeom>
        </p:spPr>
      </p:pic>
      <p:pic>
        <p:nvPicPr>
          <p:cNvPr id="8" name="Picture 7" descr="A graph with green and orange bars&#10;&#10;AI-generated content may be incorrect.">
            <a:extLst>
              <a:ext uri="{FF2B5EF4-FFF2-40B4-BE49-F238E27FC236}">
                <a16:creationId xmlns:a16="http://schemas.microsoft.com/office/drawing/2014/main" id="{9AF89980-4786-9B48-1A10-2C8B65F95B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2611" y="3708652"/>
            <a:ext cx="8410636" cy="2486043"/>
          </a:xfrm>
          <a:prstGeom prst="rect">
            <a:avLst/>
          </a:prstGeom>
        </p:spPr>
      </p:pic>
    </p:spTree>
    <p:extLst>
      <p:ext uri="{BB962C8B-B14F-4D97-AF65-F5344CB8AC3E}">
        <p14:creationId xmlns:p14="http://schemas.microsoft.com/office/powerpoint/2010/main" val="280039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E7C0C-D656-1F5E-580A-9B49545E47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2FB4C0-6558-CDB0-4707-234409D11773}"/>
              </a:ext>
            </a:extLst>
          </p:cNvPr>
          <p:cNvSpPr>
            <a:spLocks noGrp="1"/>
          </p:cNvSpPr>
          <p:nvPr>
            <p:ph type="ctrTitle"/>
          </p:nvPr>
        </p:nvSpPr>
        <p:spPr/>
        <p:txBody>
          <a:bodyPr/>
          <a:lstStyle/>
          <a:p>
            <a:r>
              <a:rPr lang="en-US" sz="6000" b="1" i="0" dirty="0">
                <a:effectLst/>
                <a:latin typeface="inherit"/>
              </a:rPr>
              <a:t>Problem Statement</a:t>
            </a:r>
            <a:r>
              <a:rPr lang="en-US" sz="6000" b="0" i="0" dirty="0">
                <a:effectLst/>
                <a:latin typeface="inherit"/>
              </a:rPr>
              <a:t>:</a:t>
            </a:r>
            <a:endParaRPr lang="en-US" dirty="0"/>
          </a:p>
        </p:txBody>
      </p:sp>
      <p:sp>
        <p:nvSpPr>
          <p:cNvPr id="3" name="Subtitle 2">
            <a:extLst>
              <a:ext uri="{FF2B5EF4-FFF2-40B4-BE49-F238E27FC236}">
                <a16:creationId xmlns:a16="http://schemas.microsoft.com/office/drawing/2014/main" id="{C990AA40-08FD-1983-331F-0D3F02B3B34B}"/>
              </a:ext>
            </a:extLst>
          </p:cNvPr>
          <p:cNvSpPr>
            <a:spLocks noGrp="1"/>
          </p:cNvSpPr>
          <p:nvPr>
            <p:ph type="subTitle" idx="1"/>
          </p:nvPr>
        </p:nvSpPr>
        <p:spPr/>
        <p:txBody>
          <a:bodyPr>
            <a:normAutofit fontScale="85000" lnSpcReduction="10000"/>
          </a:bodyPr>
          <a:lstStyle/>
          <a:p>
            <a:pPr algn="l"/>
            <a:r>
              <a:rPr lang="en-US" sz="2400" b="0" i="0" dirty="0">
                <a:effectLst/>
                <a:latin typeface="inherit"/>
              </a:rPr>
              <a:t>Suicide prevention is a critical public health issue. Early identification of individuals at risk of suicide through social media posts can significantly aid in intervention efforts. </a:t>
            </a:r>
          </a:p>
          <a:p>
            <a:pPr algn="l"/>
            <a:endParaRPr lang="en-US" sz="2400" b="0" i="0" dirty="0">
              <a:effectLst/>
              <a:latin typeface="inherit"/>
            </a:endParaRPr>
          </a:p>
          <a:p>
            <a:pPr algn="l"/>
            <a:r>
              <a:rPr lang="en-US" sz="2400" b="0" i="0" dirty="0">
                <a:effectLst/>
                <a:latin typeface="inherit"/>
              </a:rPr>
              <a:t>This project aims to develop a predictive model using NLP techniques to analyze Reddit posts and identify individuals potentially at high risk of suicide.</a:t>
            </a:r>
            <a:endParaRPr lang="en-US" dirty="0"/>
          </a:p>
        </p:txBody>
      </p:sp>
    </p:spTree>
    <p:extLst>
      <p:ext uri="{BB962C8B-B14F-4D97-AF65-F5344CB8AC3E}">
        <p14:creationId xmlns:p14="http://schemas.microsoft.com/office/powerpoint/2010/main" val="4114061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F8DEB1-D935-FB68-19ED-34E3B5E997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DB1F85-E0BF-6E41-C95C-4058F73D612B}"/>
              </a:ext>
            </a:extLst>
          </p:cNvPr>
          <p:cNvSpPr>
            <a:spLocks noGrp="1"/>
          </p:cNvSpPr>
          <p:nvPr>
            <p:ph type="title"/>
          </p:nvPr>
        </p:nvSpPr>
        <p:spPr>
          <a:xfrm>
            <a:off x="91588" y="501651"/>
            <a:ext cx="5987331" cy="1891353"/>
          </a:xfrm>
          <a:prstGeom prst="ellipse">
            <a:avLst/>
          </a:prstGeom>
        </p:spPr>
        <p:txBody>
          <a:bodyPr vert="horz" lIns="91440" tIns="45720" rIns="91440" bIns="45720" rtlCol="0" anchor="ctr">
            <a:normAutofit fontScale="90000"/>
          </a:bodyPr>
          <a:lstStyle/>
          <a:p>
            <a:pPr algn="ctr"/>
            <a:r>
              <a:rPr lang="en-US" sz="3100" b="1" i="0" dirty="0">
                <a:effectLst/>
              </a:rPr>
              <a:t>Best Ensemble ML Models for Each Risk Level</a:t>
            </a:r>
            <a:br>
              <a:rPr lang="en-US" sz="1900" b="1" dirty="0"/>
            </a:br>
            <a:br>
              <a:rPr lang="en-US" sz="1900" kern="1200" dirty="0">
                <a:latin typeface="+mj-lt"/>
                <a:ea typeface="+mj-ea"/>
                <a:cs typeface="+mj-cs"/>
              </a:rPr>
            </a:br>
            <a:endParaRPr lang="en-US" sz="1900" kern="1200" dirty="0">
              <a:latin typeface="+mj-lt"/>
              <a:ea typeface="+mj-ea"/>
              <a:cs typeface="+mj-cs"/>
            </a:endParaRPr>
          </a:p>
        </p:txBody>
      </p:sp>
      <p:sp>
        <p:nvSpPr>
          <p:cNvPr id="4" name="Content Placeholder 3">
            <a:extLst>
              <a:ext uri="{FF2B5EF4-FFF2-40B4-BE49-F238E27FC236}">
                <a16:creationId xmlns:a16="http://schemas.microsoft.com/office/drawing/2014/main" id="{98F3020A-36C5-95F8-D11B-E9F6BD53D814}"/>
              </a:ext>
            </a:extLst>
          </p:cNvPr>
          <p:cNvSpPr>
            <a:spLocks noGrp="1"/>
          </p:cNvSpPr>
          <p:nvPr>
            <p:ph idx="1"/>
          </p:nvPr>
        </p:nvSpPr>
        <p:spPr>
          <a:xfrm>
            <a:off x="266132" y="2743201"/>
            <a:ext cx="5142576" cy="3060290"/>
          </a:xfrm>
        </p:spPr>
        <p:txBody>
          <a:bodyPr vert="horz" lIns="91440" tIns="45720" rIns="91440" bIns="45720" rtlCol="0" anchor="ctr">
            <a:normAutofit/>
          </a:bodyPr>
          <a:lstStyle/>
          <a:p>
            <a:pPr indent="-228600" fontAlgn="base">
              <a:spcAft>
                <a:spcPts val="900"/>
              </a:spcAft>
              <a:buFont typeface="Arial" panose="020B0604020202020204" pitchFamily="34" charset="0"/>
              <a:buChar char="•"/>
            </a:pPr>
            <a:r>
              <a:rPr lang="en-US" sz="2000" b="1" i="0" dirty="0">
                <a:effectLst/>
              </a:rPr>
              <a:t>Overall Risk Level</a:t>
            </a:r>
            <a:r>
              <a:rPr lang="en-US" sz="2000" b="0" i="0" dirty="0">
                <a:effectLst/>
              </a:rPr>
              <a:t>: </a:t>
            </a:r>
            <a:r>
              <a:rPr lang="en-US" sz="2000" b="0" i="0" dirty="0">
                <a:effectLst/>
                <a:latin typeface="-apple-system"/>
              </a:rPr>
              <a:t>Stacking Classifier </a:t>
            </a:r>
          </a:p>
          <a:p>
            <a:pPr fontAlgn="base">
              <a:spcAft>
                <a:spcPts val="900"/>
              </a:spcAft>
            </a:pPr>
            <a:r>
              <a:rPr lang="en-US" sz="2000" b="1" i="0" dirty="0">
                <a:effectLst/>
              </a:rPr>
              <a:t>High Risk Detection</a:t>
            </a:r>
            <a:r>
              <a:rPr lang="en-US" sz="2000" b="0" i="0" dirty="0">
                <a:effectLst/>
              </a:rPr>
              <a:t>: </a:t>
            </a:r>
            <a:r>
              <a:rPr lang="en-US" sz="2000" b="0" i="0" dirty="0">
                <a:effectLst/>
                <a:latin typeface="-apple-system"/>
              </a:rPr>
              <a:t>Boosting Classifier</a:t>
            </a:r>
          </a:p>
          <a:p>
            <a:pPr fontAlgn="base">
              <a:spcAft>
                <a:spcPts val="900"/>
              </a:spcAft>
            </a:pPr>
            <a:r>
              <a:rPr lang="en-US" sz="2000" b="0" i="0" dirty="0">
                <a:effectLst/>
                <a:latin typeface="-apple-system"/>
              </a:rPr>
              <a:t> </a:t>
            </a:r>
            <a:r>
              <a:rPr lang="en-US" sz="2000" b="1" i="0" dirty="0">
                <a:effectLst/>
              </a:rPr>
              <a:t>Medium Risk Detection</a:t>
            </a:r>
            <a:r>
              <a:rPr lang="en-US" sz="2000" i="0" dirty="0">
                <a:effectLst/>
              </a:rPr>
              <a:t>: </a:t>
            </a:r>
            <a:r>
              <a:rPr lang="en-US" sz="2000" i="0" dirty="0">
                <a:effectLst/>
                <a:latin typeface="-apple-system"/>
              </a:rPr>
              <a:t>Stacking Classifier </a:t>
            </a:r>
            <a:endParaRPr lang="en-US" sz="2000" b="0" i="0" dirty="0">
              <a:effectLst/>
              <a:latin typeface="-apple-system"/>
            </a:endParaRPr>
          </a:p>
          <a:p>
            <a:pPr indent="-228600" fontAlgn="base">
              <a:spcAft>
                <a:spcPts val="900"/>
              </a:spcAft>
              <a:buFont typeface="Arial" panose="020B0604020202020204" pitchFamily="34" charset="0"/>
              <a:buChar char="•"/>
            </a:pPr>
            <a:r>
              <a:rPr lang="en-US" sz="2000" b="1" i="0" dirty="0">
                <a:effectLst/>
              </a:rPr>
              <a:t>Low Risk Detection</a:t>
            </a:r>
            <a:r>
              <a:rPr lang="en-US" sz="2000" b="0" i="0" dirty="0">
                <a:effectLst/>
              </a:rPr>
              <a:t>: </a:t>
            </a:r>
            <a:r>
              <a:rPr lang="en-US" sz="2000" b="0" i="0" dirty="0">
                <a:effectLst/>
                <a:latin typeface="-apple-system"/>
              </a:rPr>
              <a:t>Voting Classifier</a:t>
            </a:r>
          </a:p>
          <a:p>
            <a:pPr marL="0" indent="0" fontAlgn="base">
              <a:spcAft>
                <a:spcPts val="900"/>
              </a:spcAft>
              <a:buNone/>
            </a:pPr>
            <a:endParaRPr lang="en-US" sz="2000" dirty="0"/>
          </a:p>
        </p:txBody>
      </p:sp>
      <p:pic>
        <p:nvPicPr>
          <p:cNvPr id="46" name="Picture 45" descr="Graph">
            <a:extLst>
              <a:ext uri="{FF2B5EF4-FFF2-40B4-BE49-F238E27FC236}">
                <a16:creationId xmlns:a16="http://schemas.microsoft.com/office/drawing/2014/main" id="{3E561F30-2B95-6EDF-F8DD-06CC642656D5}"/>
              </a:ext>
            </a:extLst>
          </p:cNvPr>
          <p:cNvPicPr>
            <a:picLocks noChangeAspect="1"/>
          </p:cNvPicPr>
          <p:nvPr/>
        </p:nvPicPr>
        <p:blipFill>
          <a:blip r:embed="rId3"/>
          <a:srcRect l="16558" r="27824"/>
          <a:stretch/>
        </p:blipFill>
        <p:spPr>
          <a:xfrm>
            <a:off x="6096000" y="1"/>
            <a:ext cx="6102825" cy="6858000"/>
          </a:xfrm>
          <a:prstGeom prst="rect">
            <a:avLst/>
          </a:prstGeom>
        </p:spPr>
      </p:pic>
    </p:spTree>
    <p:extLst>
      <p:ext uri="{BB962C8B-B14F-4D97-AF65-F5344CB8AC3E}">
        <p14:creationId xmlns:p14="http://schemas.microsoft.com/office/powerpoint/2010/main" val="173031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FDE3C9-3754-1B99-AE82-7AF385346C0E}"/>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DB241D-ADD2-9924-9734-6B648F2A4D4F}"/>
              </a:ext>
            </a:extLst>
          </p:cNvPr>
          <p:cNvSpPr>
            <a:spLocks noGrp="1"/>
          </p:cNvSpPr>
          <p:nvPr>
            <p:ph type="ctrTitle"/>
          </p:nvPr>
        </p:nvSpPr>
        <p:spPr>
          <a:xfrm>
            <a:off x="578651" y="1122363"/>
            <a:ext cx="11962890" cy="3174690"/>
          </a:xfrm>
        </p:spPr>
        <p:txBody>
          <a:bodyPr>
            <a:normAutofit/>
          </a:bodyPr>
          <a:lstStyle/>
          <a:p>
            <a:pPr algn="l"/>
            <a:r>
              <a:rPr lang="en-US" sz="8000" b="1" dirty="0"/>
              <a:t>Deep Learning</a:t>
            </a:r>
            <a:r>
              <a:rPr lang="en-US" sz="8000" b="1" i="0" dirty="0"/>
              <a:t> models</a:t>
            </a:r>
            <a:endParaRPr lang="en-US" sz="8000" dirty="0"/>
          </a:p>
        </p:txBody>
      </p:sp>
      <p:sp>
        <p:nvSpPr>
          <p:cNvPr id="9" name="Rectangle 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22153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723C28-4048-0CEC-486A-A56D446847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C52BA8-9EAD-15C9-9453-873159D9731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800" b="1" dirty="0">
                <a:solidFill>
                  <a:schemeClr val="bg1"/>
                </a:solidFill>
              </a:rPr>
              <a:t>Deep Learning</a:t>
            </a:r>
            <a:r>
              <a:rPr lang="en-US" sz="2800" b="1" i="0" dirty="0">
                <a:solidFill>
                  <a:schemeClr val="bg1"/>
                </a:solidFill>
              </a:rPr>
              <a:t> </a:t>
            </a:r>
            <a:br>
              <a:rPr lang="en-US" sz="2800" b="1" i="0" dirty="0">
                <a:solidFill>
                  <a:schemeClr val="bg1"/>
                </a:solidFill>
              </a:rPr>
            </a:br>
            <a:r>
              <a:rPr lang="en-US" sz="2800" b="1" i="0" dirty="0">
                <a:solidFill>
                  <a:schemeClr val="bg1"/>
                </a:solidFill>
              </a:rPr>
              <a:t>ML models </a:t>
            </a:r>
            <a:br>
              <a:rPr lang="en-US" sz="1100" dirty="0">
                <a:solidFill>
                  <a:schemeClr val="bg1"/>
                </a:solidFill>
              </a:rPr>
            </a:br>
            <a:br>
              <a:rPr lang="en-US" sz="2600" kern="1200" dirty="0">
                <a:solidFill>
                  <a:schemeClr val="bg1"/>
                </a:solidFill>
                <a:latin typeface="+mj-lt"/>
                <a:ea typeface="+mj-ea"/>
                <a:cs typeface="+mj-cs"/>
              </a:rPr>
            </a:br>
            <a:endParaRPr lang="en-US" sz="2600" kern="1200" dirty="0">
              <a:solidFill>
                <a:schemeClr val="bg1"/>
              </a:solidFill>
              <a:latin typeface="+mj-lt"/>
              <a:ea typeface="+mj-ea"/>
              <a:cs typeface="+mj-cs"/>
            </a:endParaRPr>
          </a:p>
        </p:txBody>
      </p:sp>
      <p:pic>
        <p:nvPicPr>
          <p:cNvPr id="6" name="Picture 5">
            <a:extLst>
              <a:ext uri="{FF2B5EF4-FFF2-40B4-BE49-F238E27FC236}">
                <a16:creationId xmlns:a16="http://schemas.microsoft.com/office/drawing/2014/main" id="{8C725CF1-2742-015E-BA9C-6A2CADDEB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1870" y="1430121"/>
            <a:ext cx="7880537" cy="3817740"/>
          </a:xfrm>
          <a:prstGeom prst="rect">
            <a:avLst/>
          </a:prstGeom>
        </p:spPr>
      </p:pic>
      <p:sp>
        <p:nvSpPr>
          <p:cNvPr id="7" name="TextBox 6">
            <a:extLst>
              <a:ext uri="{FF2B5EF4-FFF2-40B4-BE49-F238E27FC236}">
                <a16:creationId xmlns:a16="http://schemas.microsoft.com/office/drawing/2014/main" id="{CD242712-A78C-A8C4-9AFA-0002C5DB78B1}"/>
              </a:ext>
            </a:extLst>
          </p:cNvPr>
          <p:cNvSpPr txBox="1"/>
          <p:nvPr/>
        </p:nvSpPr>
        <p:spPr>
          <a:xfrm>
            <a:off x="4037540" y="5247861"/>
            <a:ext cx="6989196" cy="584775"/>
          </a:xfrm>
          <a:prstGeom prst="rect">
            <a:avLst/>
          </a:prstGeom>
          <a:noFill/>
        </p:spPr>
        <p:txBody>
          <a:bodyPr wrap="square" rtlCol="0">
            <a:spAutoFit/>
          </a:bodyPr>
          <a:lstStyle/>
          <a:p>
            <a:r>
              <a:rPr lang="en-US" sz="1600" b="0" i="0" dirty="0">
                <a:effectLst/>
                <a:latin typeface="-apple-system"/>
              </a:rPr>
              <a:t>CNN achieves the highest testing precision (0.7490), recall (0.7515), and F1-score (0.7458) among the deep learning models for overall risk detection.</a:t>
            </a:r>
            <a:endParaRPr lang="en-US" sz="1600" dirty="0"/>
          </a:p>
        </p:txBody>
      </p:sp>
    </p:spTree>
    <p:extLst>
      <p:ext uri="{BB962C8B-B14F-4D97-AF65-F5344CB8AC3E}">
        <p14:creationId xmlns:p14="http://schemas.microsoft.com/office/powerpoint/2010/main" val="994450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EA6BF1-D9B5-59FB-79A8-E36DA016A6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007CFD-485F-9226-EAC4-04B7138772A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800" b="1" dirty="0">
                <a:solidFill>
                  <a:schemeClr val="bg1"/>
                </a:solidFill>
              </a:rPr>
              <a:t>Deep Learning</a:t>
            </a:r>
            <a:r>
              <a:rPr lang="en-US" sz="2800" b="1" i="0" dirty="0">
                <a:solidFill>
                  <a:schemeClr val="bg1"/>
                </a:solidFill>
              </a:rPr>
              <a:t> </a:t>
            </a:r>
            <a:br>
              <a:rPr lang="en-US" sz="2800" b="1" i="0" dirty="0">
                <a:solidFill>
                  <a:schemeClr val="bg1"/>
                </a:solidFill>
              </a:rPr>
            </a:br>
            <a:r>
              <a:rPr lang="en-US" sz="2800" b="1" i="0" dirty="0">
                <a:solidFill>
                  <a:schemeClr val="bg1"/>
                </a:solidFill>
              </a:rPr>
              <a:t>ML models </a:t>
            </a:r>
            <a:br>
              <a:rPr lang="en-US" sz="1100" dirty="0">
                <a:solidFill>
                  <a:schemeClr val="bg1"/>
                </a:solidFill>
              </a:rPr>
            </a:br>
            <a:br>
              <a:rPr lang="en-US" sz="2600" kern="1200" dirty="0">
                <a:solidFill>
                  <a:schemeClr val="bg1"/>
                </a:solidFill>
                <a:latin typeface="+mj-lt"/>
                <a:ea typeface="+mj-ea"/>
                <a:cs typeface="+mj-cs"/>
              </a:rPr>
            </a:br>
            <a:endParaRPr lang="en-US" sz="26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B2538C55-F0F6-A87D-7CE3-5EF8C12A7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793" y="1307502"/>
            <a:ext cx="7733986" cy="3725674"/>
          </a:xfrm>
          <a:prstGeom prst="rect">
            <a:avLst/>
          </a:prstGeom>
        </p:spPr>
      </p:pic>
      <p:sp>
        <p:nvSpPr>
          <p:cNvPr id="5" name="TextBox 4">
            <a:extLst>
              <a:ext uri="{FF2B5EF4-FFF2-40B4-BE49-F238E27FC236}">
                <a16:creationId xmlns:a16="http://schemas.microsoft.com/office/drawing/2014/main" id="{06C4A414-2510-0FC0-B1CB-AD2E2092D615}"/>
              </a:ext>
            </a:extLst>
          </p:cNvPr>
          <p:cNvSpPr txBox="1"/>
          <p:nvPr/>
        </p:nvSpPr>
        <p:spPr>
          <a:xfrm>
            <a:off x="4602023" y="5134999"/>
            <a:ext cx="5933526" cy="830997"/>
          </a:xfrm>
          <a:prstGeom prst="rect">
            <a:avLst/>
          </a:prstGeom>
          <a:noFill/>
        </p:spPr>
        <p:txBody>
          <a:bodyPr wrap="square" rtlCol="0">
            <a:spAutoFit/>
          </a:bodyPr>
          <a:lstStyle/>
          <a:p>
            <a:r>
              <a:rPr lang="en-US" sz="1600" b="0" i="0" dirty="0">
                <a:effectLst/>
                <a:latin typeface="-apple-system"/>
              </a:rPr>
              <a:t>RNN demonstrates the best testing precision (0.91), recall (0.87), and F1-score (0.89) for high-risk detection, making it the optimal choice for identifying urgent cases.</a:t>
            </a:r>
            <a:endParaRPr lang="en-US" sz="1600" dirty="0"/>
          </a:p>
        </p:txBody>
      </p:sp>
    </p:spTree>
    <p:extLst>
      <p:ext uri="{BB962C8B-B14F-4D97-AF65-F5344CB8AC3E}">
        <p14:creationId xmlns:p14="http://schemas.microsoft.com/office/powerpoint/2010/main" val="1179371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DA8C5A-A4EA-EB63-0752-FEA58710AA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849E0-AA77-D934-8BEF-220CEEB2499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800" b="1" dirty="0">
                <a:solidFill>
                  <a:schemeClr val="bg1"/>
                </a:solidFill>
              </a:rPr>
              <a:t>Deep Learning</a:t>
            </a:r>
            <a:r>
              <a:rPr lang="en-US" sz="2800" b="1" i="0" dirty="0">
                <a:solidFill>
                  <a:schemeClr val="bg1"/>
                </a:solidFill>
              </a:rPr>
              <a:t> </a:t>
            </a:r>
            <a:br>
              <a:rPr lang="en-US" sz="2800" b="1" i="0" dirty="0">
                <a:solidFill>
                  <a:schemeClr val="bg1"/>
                </a:solidFill>
              </a:rPr>
            </a:br>
            <a:r>
              <a:rPr lang="en-US" sz="2800" b="1" i="0" dirty="0">
                <a:solidFill>
                  <a:schemeClr val="bg1"/>
                </a:solidFill>
              </a:rPr>
              <a:t>ML models </a:t>
            </a:r>
            <a:br>
              <a:rPr lang="en-US" sz="1100" dirty="0">
                <a:solidFill>
                  <a:schemeClr val="bg1"/>
                </a:solidFill>
              </a:rPr>
            </a:br>
            <a:br>
              <a:rPr lang="en-US" sz="2600" kern="1200" dirty="0">
                <a:solidFill>
                  <a:schemeClr val="bg1"/>
                </a:solidFill>
                <a:latin typeface="+mj-lt"/>
                <a:ea typeface="+mj-ea"/>
                <a:cs typeface="+mj-cs"/>
              </a:rPr>
            </a:br>
            <a:endParaRPr lang="en-US" sz="26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EC10D1BD-FB5C-E938-BC1E-C0388A5F6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5716" y="1444978"/>
            <a:ext cx="8096952" cy="3968043"/>
          </a:xfrm>
          <a:prstGeom prst="rect">
            <a:avLst/>
          </a:prstGeom>
        </p:spPr>
      </p:pic>
      <p:sp>
        <p:nvSpPr>
          <p:cNvPr id="5" name="TextBox 4">
            <a:extLst>
              <a:ext uri="{FF2B5EF4-FFF2-40B4-BE49-F238E27FC236}">
                <a16:creationId xmlns:a16="http://schemas.microsoft.com/office/drawing/2014/main" id="{4B33549D-C002-3E6F-F290-5BEAA14D2942}"/>
              </a:ext>
            </a:extLst>
          </p:cNvPr>
          <p:cNvSpPr txBox="1"/>
          <p:nvPr/>
        </p:nvSpPr>
        <p:spPr>
          <a:xfrm>
            <a:off x="4644499" y="5413021"/>
            <a:ext cx="6339385" cy="830997"/>
          </a:xfrm>
          <a:prstGeom prst="rect">
            <a:avLst/>
          </a:prstGeom>
          <a:noFill/>
        </p:spPr>
        <p:txBody>
          <a:bodyPr wrap="square" rtlCol="0">
            <a:spAutoFit/>
          </a:bodyPr>
          <a:lstStyle/>
          <a:p>
            <a:r>
              <a:rPr lang="en-US" sz="1600" b="0" i="0" dirty="0">
                <a:effectLst/>
                <a:latin typeface="-apple-system"/>
              </a:rPr>
              <a:t>Despite some models having higher training metrics, CNN shows the best balance in testing with precision (0.79), recall (0.66), and F1-score (0.71), making it the most reliable for medium-risk detection.</a:t>
            </a:r>
            <a:endParaRPr lang="en-US" sz="1600" dirty="0"/>
          </a:p>
        </p:txBody>
      </p:sp>
    </p:spTree>
    <p:extLst>
      <p:ext uri="{BB962C8B-B14F-4D97-AF65-F5344CB8AC3E}">
        <p14:creationId xmlns:p14="http://schemas.microsoft.com/office/powerpoint/2010/main" val="3819024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34B56D-3580-94ED-3373-14C411A04A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2DD39F-61BA-3518-53C9-1262CB7AB6C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800" b="1" dirty="0">
                <a:solidFill>
                  <a:schemeClr val="bg1"/>
                </a:solidFill>
              </a:rPr>
              <a:t>Deep Learning</a:t>
            </a:r>
            <a:r>
              <a:rPr lang="en-US" sz="2800" b="1" i="0" dirty="0">
                <a:solidFill>
                  <a:schemeClr val="bg1"/>
                </a:solidFill>
              </a:rPr>
              <a:t> </a:t>
            </a:r>
            <a:br>
              <a:rPr lang="en-US" sz="2800" b="1" i="0" dirty="0">
                <a:solidFill>
                  <a:schemeClr val="bg1"/>
                </a:solidFill>
              </a:rPr>
            </a:br>
            <a:r>
              <a:rPr lang="en-US" sz="2800" b="1" i="0" dirty="0">
                <a:solidFill>
                  <a:schemeClr val="bg1"/>
                </a:solidFill>
              </a:rPr>
              <a:t>ML models </a:t>
            </a:r>
            <a:br>
              <a:rPr lang="en-US" sz="1100" dirty="0">
                <a:solidFill>
                  <a:schemeClr val="bg1"/>
                </a:solidFill>
              </a:rPr>
            </a:br>
            <a:br>
              <a:rPr lang="en-US" sz="2600" kern="1200" dirty="0">
                <a:solidFill>
                  <a:schemeClr val="bg1"/>
                </a:solidFill>
                <a:latin typeface="+mj-lt"/>
                <a:ea typeface="+mj-ea"/>
                <a:cs typeface="+mj-cs"/>
              </a:rPr>
            </a:br>
            <a:endParaRPr lang="en-US" sz="2600" kern="1200" dirty="0">
              <a:solidFill>
                <a:schemeClr val="bg1"/>
              </a:solidFill>
              <a:latin typeface="+mj-lt"/>
              <a:ea typeface="+mj-ea"/>
              <a:cs typeface="+mj-cs"/>
            </a:endParaRPr>
          </a:p>
        </p:txBody>
      </p:sp>
      <p:pic>
        <p:nvPicPr>
          <p:cNvPr id="4" name="Picture 3">
            <a:extLst>
              <a:ext uri="{FF2B5EF4-FFF2-40B4-BE49-F238E27FC236}">
                <a16:creationId xmlns:a16="http://schemas.microsoft.com/office/drawing/2014/main" id="{E6B8CA2A-BCEE-0CA9-3D84-4648C95F3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1434" y="787179"/>
            <a:ext cx="7541566" cy="3683381"/>
          </a:xfrm>
          <a:prstGeom prst="rect">
            <a:avLst/>
          </a:prstGeom>
        </p:spPr>
      </p:pic>
      <p:sp>
        <p:nvSpPr>
          <p:cNvPr id="5" name="TextBox 4">
            <a:extLst>
              <a:ext uri="{FF2B5EF4-FFF2-40B4-BE49-F238E27FC236}">
                <a16:creationId xmlns:a16="http://schemas.microsoft.com/office/drawing/2014/main" id="{4F51985D-081F-20AD-F747-9B10735C8EA9}"/>
              </a:ext>
            </a:extLst>
          </p:cNvPr>
          <p:cNvSpPr txBox="1"/>
          <p:nvPr/>
        </p:nvSpPr>
        <p:spPr>
          <a:xfrm>
            <a:off x="4694174" y="4715301"/>
            <a:ext cx="6394631" cy="830997"/>
          </a:xfrm>
          <a:prstGeom prst="rect">
            <a:avLst/>
          </a:prstGeom>
          <a:noFill/>
        </p:spPr>
        <p:txBody>
          <a:bodyPr wrap="square" rtlCol="0">
            <a:spAutoFit/>
          </a:bodyPr>
          <a:lstStyle/>
          <a:p>
            <a:r>
              <a:rPr lang="en-US" sz="1600" b="0" i="0" dirty="0">
                <a:effectLst/>
                <a:latin typeface="-apple-system"/>
              </a:rPr>
              <a:t>LSTM attains the highest testing precision (0.84), recall (0.76), and F1-score (0.79) for low-risk detection, providing the best performance in this category.</a:t>
            </a:r>
            <a:endParaRPr lang="en-US" sz="1600" dirty="0"/>
          </a:p>
        </p:txBody>
      </p:sp>
    </p:spTree>
    <p:extLst>
      <p:ext uri="{BB962C8B-B14F-4D97-AF65-F5344CB8AC3E}">
        <p14:creationId xmlns:p14="http://schemas.microsoft.com/office/powerpoint/2010/main" val="1599183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F6DA50-C9DE-5313-23A8-92A6310653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E7EF4-676B-613D-9F23-317DF5A68AD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800" b="1" dirty="0">
                <a:solidFill>
                  <a:schemeClr val="bg1"/>
                </a:solidFill>
              </a:rPr>
              <a:t>Deep Learning</a:t>
            </a:r>
            <a:r>
              <a:rPr lang="en-US" sz="2800" b="1" i="0" dirty="0">
                <a:solidFill>
                  <a:schemeClr val="bg1"/>
                </a:solidFill>
              </a:rPr>
              <a:t> </a:t>
            </a:r>
            <a:br>
              <a:rPr lang="en-US" sz="2800" b="1" i="0" dirty="0">
                <a:solidFill>
                  <a:schemeClr val="bg1"/>
                </a:solidFill>
              </a:rPr>
            </a:br>
            <a:r>
              <a:rPr lang="en-US" sz="2800" b="1" i="0" dirty="0">
                <a:solidFill>
                  <a:schemeClr val="bg1"/>
                </a:solidFill>
              </a:rPr>
              <a:t>ML models </a:t>
            </a:r>
            <a:br>
              <a:rPr lang="en-US" sz="1100" dirty="0">
                <a:solidFill>
                  <a:schemeClr val="bg1"/>
                </a:solidFill>
              </a:rPr>
            </a:br>
            <a:br>
              <a:rPr lang="en-US" sz="2600" kern="1200" dirty="0">
                <a:solidFill>
                  <a:schemeClr val="bg1"/>
                </a:solidFill>
                <a:latin typeface="+mj-lt"/>
                <a:ea typeface="+mj-ea"/>
                <a:cs typeface="+mj-cs"/>
              </a:rPr>
            </a:br>
            <a:endParaRPr lang="en-US" sz="2600" kern="1200" dirty="0">
              <a:solidFill>
                <a:schemeClr val="bg1"/>
              </a:solidFill>
              <a:latin typeface="+mj-lt"/>
              <a:ea typeface="+mj-ea"/>
              <a:cs typeface="+mj-cs"/>
            </a:endParaRPr>
          </a:p>
        </p:txBody>
      </p:sp>
      <p:pic>
        <p:nvPicPr>
          <p:cNvPr id="6" name="Picture 5" descr="A graph of green and orange bars&#10;&#10;AI-generated content may be incorrect.">
            <a:extLst>
              <a:ext uri="{FF2B5EF4-FFF2-40B4-BE49-F238E27FC236}">
                <a16:creationId xmlns:a16="http://schemas.microsoft.com/office/drawing/2014/main" id="{4C92F115-8C56-FA65-A9F3-75D7E804A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1163" y="1072514"/>
            <a:ext cx="8420162" cy="2447943"/>
          </a:xfrm>
          <a:prstGeom prst="rect">
            <a:avLst/>
          </a:prstGeom>
        </p:spPr>
      </p:pic>
      <p:pic>
        <p:nvPicPr>
          <p:cNvPr id="8" name="Picture 7" descr="A graph of green and orange bars&#10;&#10;AI-generated content may be incorrect.">
            <a:extLst>
              <a:ext uri="{FF2B5EF4-FFF2-40B4-BE49-F238E27FC236}">
                <a16:creationId xmlns:a16="http://schemas.microsoft.com/office/drawing/2014/main" id="{A4E0467E-119D-796D-46B6-42EC5A9B08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4488" y="3688237"/>
            <a:ext cx="8486837" cy="2466993"/>
          </a:xfrm>
          <a:prstGeom prst="rect">
            <a:avLst/>
          </a:prstGeom>
        </p:spPr>
      </p:pic>
    </p:spTree>
    <p:extLst>
      <p:ext uri="{BB962C8B-B14F-4D97-AF65-F5344CB8AC3E}">
        <p14:creationId xmlns:p14="http://schemas.microsoft.com/office/powerpoint/2010/main" val="1410125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2626E6-DB7A-2B54-1DBF-0FEBA2B51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9E4F99-7DC6-D174-E023-873CD11E7F6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800" b="1" dirty="0">
                <a:solidFill>
                  <a:schemeClr val="bg1"/>
                </a:solidFill>
              </a:rPr>
              <a:t>Deep Learning</a:t>
            </a:r>
            <a:r>
              <a:rPr lang="en-US" sz="2800" b="1" i="0" dirty="0">
                <a:solidFill>
                  <a:schemeClr val="bg1"/>
                </a:solidFill>
              </a:rPr>
              <a:t> </a:t>
            </a:r>
            <a:br>
              <a:rPr lang="en-US" sz="2800" b="1" i="0" dirty="0">
                <a:solidFill>
                  <a:schemeClr val="bg1"/>
                </a:solidFill>
              </a:rPr>
            </a:br>
            <a:r>
              <a:rPr lang="en-US" sz="2800" b="1" i="0" dirty="0">
                <a:solidFill>
                  <a:schemeClr val="bg1"/>
                </a:solidFill>
              </a:rPr>
              <a:t>ML models </a:t>
            </a:r>
            <a:br>
              <a:rPr lang="en-US" sz="1100" dirty="0">
                <a:solidFill>
                  <a:schemeClr val="bg1"/>
                </a:solidFill>
              </a:rPr>
            </a:br>
            <a:br>
              <a:rPr lang="en-US" sz="2600" kern="1200" dirty="0">
                <a:solidFill>
                  <a:schemeClr val="bg1"/>
                </a:solidFill>
                <a:latin typeface="+mj-lt"/>
                <a:ea typeface="+mj-ea"/>
                <a:cs typeface="+mj-cs"/>
              </a:rPr>
            </a:br>
            <a:endParaRPr lang="en-US" sz="2600" kern="1200" dirty="0">
              <a:solidFill>
                <a:schemeClr val="bg1"/>
              </a:solidFill>
              <a:latin typeface="+mj-lt"/>
              <a:ea typeface="+mj-ea"/>
              <a:cs typeface="+mj-cs"/>
            </a:endParaRPr>
          </a:p>
        </p:txBody>
      </p:sp>
      <p:pic>
        <p:nvPicPr>
          <p:cNvPr id="4" name="Picture 3" descr="A graph with green and orange bars&#10;&#10;AI-generated content may be incorrect.">
            <a:extLst>
              <a:ext uri="{FF2B5EF4-FFF2-40B4-BE49-F238E27FC236}">
                <a16:creationId xmlns:a16="http://schemas.microsoft.com/office/drawing/2014/main" id="{F1B857CE-CC7A-5546-E8B1-62E7F19B9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136" y="952482"/>
            <a:ext cx="8420162" cy="2476518"/>
          </a:xfrm>
          <a:prstGeom prst="rect">
            <a:avLst/>
          </a:prstGeom>
        </p:spPr>
      </p:pic>
      <p:pic>
        <p:nvPicPr>
          <p:cNvPr id="6" name="Picture 5" descr="A graph with green and orange bars&#10;&#10;AI-generated content may be incorrect.">
            <a:extLst>
              <a:ext uri="{FF2B5EF4-FFF2-40B4-BE49-F238E27FC236}">
                <a16:creationId xmlns:a16="http://schemas.microsoft.com/office/drawing/2014/main" id="{80275129-7EB5-37B4-F52B-E232A60BFB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2611" y="3625830"/>
            <a:ext cx="8429687" cy="2533669"/>
          </a:xfrm>
          <a:prstGeom prst="rect">
            <a:avLst/>
          </a:prstGeom>
        </p:spPr>
      </p:pic>
    </p:spTree>
    <p:extLst>
      <p:ext uri="{BB962C8B-B14F-4D97-AF65-F5344CB8AC3E}">
        <p14:creationId xmlns:p14="http://schemas.microsoft.com/office/powerpoint/2010/main" val="3121975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3CA5FD-EAF8-6445-3280-1903FF61A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5952C3-4BE0-3FA9-9431-50119D473C1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800" b="1" dirty="0">
                <a:solidFill>
                  <a:schemeClr val="bg1"/>
                </a:solidFill>
              </a:rPr>
              <a:t>Deep Learning</a:t>
            </a:r>
            <a:r>
              <a:rPr lang="en-US" sz="2800" b="1" i="0" dirty="0">
                <a:solidFill>
                  <a:schemeClr val="bg1"/>
                </a:solidFill>
              </a:rPr>
              <a:t> </a:t>
            </a:r>
            <a:br>
              <a:rPr lang="en-US" sz="2800" b="1" i="0" dirty="0">
                <a:solidFill>
                  <a:schemeClr val="bg1"/>
                </a:solidFill>
              </a:rPr>
            </a:br>
            <a:r>
              <a:rPr lang="en-US" sz="2800" b="1" i="0" dirty="0">
                <a:solidFill>
                  <a:schemeClr val="bg1"/>
                </a:solidFill>
              </a:rPr>
              <a:t>ML models </a:t>
            </a:r>
            <a:br>
              <a:rPr lang="en-US" sz="1100" dirty="0">
                <a:solidFill>
                  <a:schemeClr val="bg1"/>
                </a:solidFill>
              </a:rPr>
            </a:br>
            <a:br>
              <a:rPr lang="en-US" sz="2600" kern="1200" dirty="0">
                <a:solidFill>
                  <a:schemeClr val="bg1"/>
                </a:solidFill>
                <a:latin typeface="+mj-lt"/>
                <a:ea typeface="+mj-ea"/>
                <a:cs typeface="+mj-cs"/>
              </a:rPr>
            </a:br>
            <a:endParaRPr lang="en-US" sz="2600" kern="1200" dirty="0">
              <a:solidFill>
                <a:schemeClr val="bg1"/>
              </a:solidFill>
              <a:latin typeface="+mj-lt"/>
              <a:ea typeface="+mj-ea"/>
              <a:cs typeface="+mj-cs"/>
            </a:endParaRPr>
          </a:p>
        </p:txBody>
      </p:sp>
      <p:pic>
        <p:nvPicPr>
          <p:cNvPr id="5" name="Picture 4" descr="A group of blue and orange bars&#10;&#10;AI-generated content may be incorrect.">
            <a:extLst>
              <a:ext uri="{FF2B5EF4-FFF2-40B4-BE49-F238E27FC236}">
                <a16:creationId xmlns:a16="http://schemas.microsoft.com/office/drawing/2014/main" id="{3C1C336E-4B6A-EACE-81B6-5AF39DADA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7444" y="1000107"/>
            <a:ext cx="8439212" cy="4857786"/>
          </a:xfrm>
          <a:prstGeom prst="rect">
            <a:avLst/>
          </a:prstGeom>
        </p:spPr>
      </p:pic>
    </p:spTree>
    <p:extLst>
      <p:ext uri="{BB962C8B-B14F-4D97-AF65-F5344CB8AC3E}">
        <p14:creationId xmlns:p14="http://schemas.microsoft.com/office/powerpoint/2010/main" val="3034814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D3CB77-0464-3276-4284-18D798619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64BB1-0D19-1AEA-81CB-602BA3F706F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800" b="1" dirty="0">
                <a:solidFill>
                  <a:schemeClr val="bg1"/>
                </a:solidFill>
              </a:rPr>
              <a:t>Deep Learning</a:t>
            </a:r>
            <a:r>
              <a:rPr lang="en-US" sz="2800" b="1" i="0" dirty="0">
                <a:solidFill>
                  <a:schemeClr val="bg1"/>
                </a:solidFill>
              </a:rPr>
              <a:t> </a:t>
            </a:r>
            <a:br>
              <a:rPr lang="en-US" sz="2800" b="1" i="0" dirty="0">
                <a:solidFill>
                  <a:schemeClr val="bg1"/>
                </a:solidFill>
              </a:rPr>
            </a:br>
            <a:r>
              <a:rPr lang="en-US" sz="2800" b="1" i="0" dirty="0">
                <a:solidFill>
                  <a:schemeClr val="bg1"/>
                </a:solidFill>
              </a:rPr>
              <a:t>ML models </a:t>
            </a:r>
            <a:br>
              <a:rPr lang="en-US" sz="1100" dirty="0">
                <a:solidFill>
                  <a:schemeClr val="bg1"/>
                </a:solidFill>
              </a:rPr>
            </a:br>
            <a:br>
              <a:rPr lang="en-US" sz="2600" kern="1200" dirty="0">
                <a:solidFill>
                  <a:schemeClr val="bg1"/>
                </a:solidFill>
                <a:latin typeface="+mj-lt"/>
                <a:ea typeface="+mj-ea"/>
                <a:cs typeface="+mj-cs"/>
              </a:rPr>
            </a:br>
            <a:endParaRPr lang="en-US" sz="2600" kern="1200" dirty="0">
              <a:solidFill>
                <a:schemeClr val="bg1"/>
              </a:solidFill>
              <a:latin typeface="+mj-lt"/>
              <a:ea typeface="+mj-ea"/>
              <a:cs typeface="+mj-cs"/>
            </a:endParaRPr>
          </a:p>
        </p:txBody>
      </p:sp>
      <p:pic>
        <p:nvPicPr>
          <p:cNvPr id="4" name="Picture 3" descr="A group of blue and orange bars">
            <a:extLst>
              <a:ext uri="{FF2B5EF4-FFF2-40B4-BE49-F238E27FC236}">
                <a16:creationId xmlns:a16="http://schemas.microsoft.com/office/drawing/2014/main" id="{C6B38C89-26AA-8779-3CCA-EA58A6585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865" y="914381"/>
            <a:ext cx="8448737" cy="5029237"/>
          </a:xfrm>
          <a:prstGeom prst="rect">
            <a:avLst/>
          </a:prstGeom>
        </p:spPr>
      </p:pic>
    </p:spTree>
    <p:extLst>
      <p:ext uri="{BB962C8B-B14F-4D97-AF65-F5344CB8AC3E}">
        <p14:creationId xmlns:p14="http://schemas.microsoft.com/office/powerpoint/2010/main" val="255146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254372-3064-A0B5-87E7-B8B4BD27E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59B0E1-66CC-F5D2-43DE-3BB9D99759BB}"/>
              </a:ext>
            </a:extLst>
          </p:cNvPr>
          <p:cNvSpPr>
            <a:spLocks noGrp="1"/>
          </p:cNvSpPr>
          <p:nvPr>
            <p:ph type="ctrTitle"/>
          </p:nvPr>
        </p:nvSpPr>
        <p:spPr>
          <a:xfrm>
            <a:off x="640080" y="320040"/>
            <a:ext cx="6692827" cy="3892669"/>
          </a:xfrm>
        </p:spPr>
        <p:txBody>
          <a:bodyPr>
            <a:normAutofit/>
          </a:bodyPr>
          <a:lstStyle/>
          <a:p>
            <a:pPr algn="l"/>
            <a:r>
              <a:rPr lang="en-US" sz="4800" b="1" i="0" dirty="0">
                <a:effectLst/>
              </a:rPr>
              <a:t>Research Questions</a:t>
            </a:r>
            <a:r>
              <a:rPr lang="en-US" sz="4800" b="0" i="0" dirty="0">
                <a:effectLst/>
              </a:rPr>
              <a:t>:</a:t>
            </a:r>
            <a:endParaRPr lang="en-US" sz="4800" dirty="0"/>
          </a:p>
        </p:txBody>
      </p:sp>
      <p:sp>
        <p:nvSpPr>
          <p:cNvPr id="3" name="Subtitle 2">
            <a:extLst>
              <a:ext uri="{FF2B5EF4-FFF2-40B4-BE49-F238E27FC236}">
                <a16:creationId xmlns:a16="http://schemas.microsoft.com/office/drawing/2014/main" id="{9CBA6FF8-898E-3BAB-C31D-8F594D9B13F4}"/>
              </a:ext>
            </a:extLst>
          </p:cNvPr>
          <p:cNvSpPr>
            <a:spLocks noGrp="1"/>
          </p:cNvSpPr>
          <p:nvPr>
            <p:ph type="subTitle" idx="1"/>
          </p:nvPr>
        </p:nvSpPr>
        <p:spPr>
          <a:xfrm>
            <a:off x="640080" y="4631161"/>
            <a:ext cx="6692827" cy="1569486"/>
          </a:xfrm>
        </p:spPr>
        <p:txBody>
          <a:bodyPr>
            <a:noAutofit/>
          </a:bodyPr>
          <a:lstStyle/>
          <a:p>
            <a:pPr marL="342900" indent="-228600" algn="l">
              <a:buFont typeface="Arial" panose="020B0604020202020204" pitchFamily="34" charset="0"/>
              <a:buChar char="•"/>
            </a:pPr>
            <a:r>
              <a:rPr lang="en-US" sz="1900" b="0" i="0" dirty="0">
                <a:effectLst/>
              </a:rPr>
              <a:t>How can NLP techniques be applied to detect suicidal ideation in Reddit posts?</a:t>
            </a:r>
            <a:br>
              <a:rPr lang="en-US" sz="1900" b="0" i="0" dirty="0">
                <a:effectLst/>
              </a:rPr>
            </a:br>
            <a:endParaRPr lang="en-US" sz="1900" b="0" i="0" dirty="0">
              <a:effectLst/>
            </a:endParaRPr>
          </a:p>
          <a:p>
            <a:pPr marL="342900" indent="-228600" algn="l">
              <a:buFont typeface="Arial" panose="020B0604020202020204" pitchFamily="34" charset="0"/>
              <a:buChar char="•"/>
            </a:pPr>
            <a:r>
              <a:rPr lang="en-US" sz="1900" b="0" i="0" dirty="0">
                <a:effectLst/>
              </a:rPr>
              <a:t>Which NLP model performs best in identifying high-risk individuals while balancing precision and recall?</a:t>
            </a:r>
            <a:endParaRPr lang="en-US" sz="1900" dirty="0"/>
          </a:p>
        </p:txBody>
      </p:sp>
      <p:pic>
        <p:nvPicPr>
          <p:cNvPr id="19" name="Graphic 18" descr="Questionnaire">
            <a:extLst>
              <a:ext uri="{FF2B5EF4-FFF2-40B4-BE49-F238E27FC236}">
                <a16:creationId xmlns:a16="http://schemas.microsoft.com/office/drawing/2014/main" id="{6FAE632B-1FBE-A2E3-5367-4748C84C4D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1045285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755CF8-2F2C-F43C-2764-02DD1408CD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002BD7-9A3A-DDED-4630-62BFC63A7C95}"/>
              </a:ext>
            </a:extLst>
          </p:cNvPr>
          <p:cNvSpPr>
            <a:spLocks noGrp="1"/>
          </p:cNvSpPr>
          <p:nvPr>
            <p:ph type="title"/>
          </p:nvPr>
        </p:nvSpPr>
        <p:spPr>
          <a:xfrm>
            <a:off x="-497439" y="531148"/>
            <a:ext cx="7090877" cy="1891353"/>
          </a:xfrm>
          <a:prstGeom prst="ellipse">
            <a:avLst/>
          </a:prstGeom>
        </p:spPr>
        <p:txBody>
          <a:bodyPr vert="horz" lIns="91440" tIns="45720" rIns="91440" bIns="45720" rtlCol="0" anchor="ctr">
            <a:normAutofit fontScale="90000"/>
          </a:bodyPr>
          <a:lstStyle/>
          <a:p>
            <a:pPr algn="ctr"/>
            <a:r>
              <a:rPr lang="en-US" sz="3100" b="1" i="0" dirty="0">
                <a:effectLst/>
              </a:rPr>
              <a:t>Best </a:t>
            </a:r>
            <a:r>
              <a:rPr lang="en-US" sz="3200" b="1" dirty="0"/>
              <a:t>Deep Learning</a:t>
            </a:r>
            <a:r>
              <a:rPr lang="en-US" sz="3200" b="1" i="0" dirty="0"/>
              <a:t> </a:t>
            </a:r>
            <a:br>
              <a:rPr lang="en-US" sz="3200" b="1" i="0" dirty="0"/>
            </a:br>
            <a:r>
              <a:rPr lang="en-US" sz="3200" b="1" i="0" dirty="0"/>
              <a:t>ML models for </a:t>
            </a:r>
            <a:r>
              <a:rPr lang="en-US" sz="3100" b="1" i="0" dirty="0">
                <a:effectLst/>
              </a:rPr>
              <a:t>Each Risk Level</a:t>
            </a:r>
            <a:br>
              <a:rPr lang="en-US" sz="1900" b="1" dirty="0"/>
            </a:br>
            <a:br>
              <a:rPr lang="en-US" sz="1900" kern="1200" dirty="0">
                <a:latin typeface="+mj-lt"/>
                <a:ea typeface="+mj-ea"/>
                <a:cs typeface="+mj-cs"/>
              </a:rPr>
            </a:br>
            <a:endParaRPr lang="en-US" sz="1900" kern="1200" dirty="0">
              <a:latin typeface="+mj-lt"/>
              <a:ea typeface="+mj-ea"/>
              <a:cs typeface="+mj-cs"/>
            </a:endParaRPr>
          </a:p>
        </p:txBody>
      </p:sp>
      <p:sp>
        <p:nvSpPr>
          <p:cNvPr id="4" name="Content Placeholder 3">
            <a:extLst>
              <a:ext uri="{FF2B5EF4-FFF2-40B4-BE49-F238E27FC236}">
                <a16:creationId xmlns:a16="http://schemas.microsoft.com/office/drawing/2014/main" id="{46A9C4F5-3490-3C18-1A8F-26CFE3793015}"/>
              </a:ext>
            </a:extLst>
          </p:cNvPr>
          <p:cNvSpPr>
            <a:spLocks noGrp="1"/>
          </p:cNvSpPr>
          <p:nvPr>
            <p:ph idx="1"/>
          </p:nvPr>
        </p:nvSpPr>
        <p:spPr>
          <a:xfrm>
            <a:off x="228600" y="2422502"/>
            <a:ext cx="5235677" cy="3816066"/>
          </a:xfrm>
        </p:spPr>
        <p:txBody>
          <a:bodyPr vert="horz" lIns="91440" tIns="45720" rIns="91440" bIns="45720" rtlCol="0" anchor="ctr">
            <a:normAutofit/>
          </a:bodyPr>
          <a:lstStyle/>
          <a:p>
            <a:pPr indent="-228600" fontAlgn="base">
              <a:spcAft>
                <a:spcPts val="900"/>
              </a:spcAft>
              <a:buFont typeface="Arial" panose="020B0604020202020204" pitchFamily="34" charset="0"/>
              <a:buChar char="•"/>
            </a:pPr>
            <a:r>
              <a:rPr lang="en-US" sz="2000" b="1" i="0" dirty="0">
                <a:effectLst/>
              </a:rPr>
              <a:t>Overall Risk Level</a:t>
            </a:r>
            <a:r>
              <a:rPr lang="en-US" sz="2000" b="0" i="0" dirty="0">
                <a:effectLst/>
              </a:rPr>
              <a:t>: </a:t>
            </a:r>
            <a:r>
              <a:rPr lang="en-US" sz="2000" b="0" i="0" dirty="0">
                <a:effectLst/>
                <a:latin typeface="-apple-system"/>
              </a:rPr>
              <a:t>CNN</a:t>
            </a:r>
          </a:p>
          <a:p>
            <a:pPr fontAlgn="base">
              <a:spcAft>
                <a:spcPts val="900"/>
              </a:spcAft>
            </a:pPr>
            <a:r>
              <a:rPr lang="en-US" sz="2000" b="1" i="0" dirty="0">
                <a:effectLst/>
              </a:rPr>
              <a:t>High Risk Detection</a:t>
            </a:r>
            <a:r>
              <a:rPr lang="en-US" sz="2000" b="0" i="0" dirty="0">
                <a:effectLst/>
              </a:rPr>
              <a:t>: </a:t>
            </a:r>
            <a:r>
              <a:rPr lang="en-US" sz="2000" dirty="0">
                <a:latin typeface="-apple-system"/>
              </a:rPr>
              <a:t>CNN</a:t>
            </a:r>
            <a:endParaRPr lang="en-US" sz="2000" b="0" i="0" dirty="0">
              <a:effectLst/>
              <a:latin typeface="-apple-system"/>
            </a:endParaRPr>
          </a:p>
          <a:p>
            <a:pPr fontAlgn="base">
              <a:spcAft>
                <a:spcPts val="900"/>
              </a:spcAft>
            </a:pPr>
            <a:r>
              <a:rPr lang="en-US" sz="2000" b="0" i="0" dirty="0">
                <a:effectLst/>
                <a:latin typeface="-apple-system"/>
              </a:rPr>
              <a:t> </a:t>
            </a:r>
            <a:r>
              <a:rPr lang="en-US" sz="2000" b="1" i="0" dirty="0">
                <a:effectLst/>
              </a:rPr>
              <a:t>Medium Risk Detection</a:t>
            </a:r>
            <a:r>
              <a:rPr lang="en-US" sz="2000" i="0" dirty="0">
                <a:effectLst/>
              </a:rPr>
              <a:t>: </a:t>
            </a:r>
            <a:r>
              <a:rPr lang="en-US" sz="2000" i="0" dirty="0">
                <a:effectLst/>
                <a:latin typeface="-apple-system"/>
              </a:rPr>
              <a:t>CNN</a:t>
            </a:r>
            <a:endParaRPr lang="en-US" sz="2000" b="0" i="0" dirty="0">
              <a:effectLst/>
              <a:latin typeface="-apple-system"/>
            </a:endParaRPr>
          </a:p>
          <a:p>
            <a:pPr indent="-228600" fontAlgn="base">
              <a:spcAft>
                <a:spcPts val="900"/>
              </a:spcAft>
              <a:buFont typeface="Arial" panose="020B0604020202020204" pitchFamily="34" charset="0"/>
              <a:buChar char="•"/>
            </a:pPr>
            <a:r>
              <a:rPr lang="en-US" sz="2000" b="1" i="0" dirty="0">
                <a:effectLst/>
              </a:rPr>
              <a:t>Low Risk Detection</a:t>
            </a:r>
            <a:r>
              <a:rPr lang="en-US" sz="2000" b="0" i="0" dirty="0">
                <a:effectLst/>
              </a:rPr>
              <a:t>: </a:t>
            </a:r>
            <a:r>
              <a:rPr lang="en-US" sz="2000" dirty="0">
                <a:latin typeface="-apple-system"/>
              </a:rPr>
              <a:t>CNN</a:t>
            </a:r>
            <a:endParaRPr lang="en-US" sz="2000" b="0" i="0" dirty="0">
              <a:effectLst/>
            </a:endParaRPr>
          </a:p>
          <a:p>
            <a:pPr>
              <a:lnSpc>
                <a:spcPct val="120000"/>
              </a:lnSpc>
              <a:buNone/>
            </a:pPr>
            <a:r>
              <a:rPr lang="en-US" sz="1400" i="0" dirty="0">
                <a:effectLst/>
              </a:rPr>
              <a:t>       The CNN model achieves the highest precision, recall, and F1-score across all risk levels, making it the optimal choice for risk detection tasks in all categories.</a:t>
            </a:r>
          </a:p>
          <a:p>
            <a:pPr>
              <a:buNone/>
            </a:pPr>
            <a:br>
              <a:rPr lang="en-US" sz="1400" dirty="0">
                <a:effectLst/>
                <a:latin typeface="inherit"/>
              </a:rPr>
            </a:br>
            <a:endParaRPr lang="en-US" sz="2000" b="0" i="0" dirty="0">
              <a:effectLst/>
              <a:latin typeface="-apple-system"/>
            </a:endParaRPr>
          </a:p>
          <a:p>
            <a:pPr marL="0" indent="0" fontAlgn="base">
              <a:spcAft>
                <a:spcPts val="900"/>
              </a:spcAft>
              <a:buNone/>
            </a:pPr>
            <a:endParaRPr lang="en-US" sz="2000" dirty="0"/>
          </a:p>
        </p:txBody>
      </p:sp>
      <p:pic>
        <p:nvPicPr>
          <p:cNvPr id="46" name="Picture 45" descr="Graph">
            <a:extLst>
              <a:ext uri="{FF2B5EF4-FFF2-40B4-BE49-F238E27FC236}">
                <a16:creationId xmlns:a16="http://schemas.microsoft.com/office/drawing/2014/main" id="{0316F9D6-8253-4E4F-0852-49D085A1893C}"/>
              </a:ext>
            </a:extLst>
          </p:cNvPr>
          <p:cNvPicPr>
            <a:picLocks noChangeAspect="1"/>
          </p:cNvPicPr>
          <p:nvPr/>
        </p:nvPicPr>
        <p:blipFill>
          <a:blip r:embed="rId3"/>
          <a:srcRect l="16558" r="27824"/>
          <a:stretch/>
        </p:blipFill>
        <p:spPr>
          <a:xfrm>
            <a:off x="6096000" y="1"/>
            <a:ext cx="6102825" cy="6858000"/>
          </a:xfrm>
          <a:prstGeom prst="rect">
            <a:avLst/>
          </a:prstGeom>
        </p:spPr>
      </p:pic>
    </p:spTree>
    <p:extLst>
      <p:ext uri="{BB962C8B-B14F-4D97-AF65-F5344CB8AC3E}">
        <p14:creationId xmlns:p14="http://schemas.microsoft.com/office/powerpoint/2010/main" val="1262176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1026190-6B62-46DB-B5FF-9E0FF9BDCD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66DA0389-D66E-4727-8EFB-E60E6C412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4693" y="870265"/>
            <a:ext cx="9662615" cy="1603018"/>
          </a:xfrm>
          <a:custGeom>
            <a:avLst/>
            <a:gdLst>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4055448 w 9662615"/>
              <a:gd name="connsiteY72" fmla="*/ 1528913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86537 w 9662615"/>
              <a:gd name="connsiteY72" fmla="*/ 1523612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78036 w 9662615"/>
              <a:gd name="connsiteY92" fmla="*/ 1520645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89320 w 9662615"/>
              <a:gd name="connsiteY68" fmla="*/ 1534660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921303 w 9662615"/>
              <a:gd name="connsiteY56" fmla="*/ 1575379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082104 w 9662615"/>
              <a:gd name="connsiteY49" fmla="*/ 1547781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26564 w 9662615"/>
              <a:gd name="connsiteY53" fmla="*/ 1545376 h 1598136"/>
              <a:gd name="connsiteX54" fmla="*/ 4969433 w 9662615"/>
              <a:gd name="connsiteY54" fmla="*/ 1540263 h 1598136"/>
              <a:gd name="connsiteX55" fmla="*/ 4921303 w 9662615"/>
              <a:gd name="connsiteY55" fmla="*/ 1575379 h 1598136"/>
              <a:gd name="connsiteX56" fmla="*/ 4863775 w 9662615"/>
              <a:gd name="connsiteY56" fmla="*/ 1562633 h 1598136"/>
              <a:gd name="connsiteX57" fmla="*/ 4847242 w 9662615"/>
              <a:gd name="connsiteY57" fmla="*/ 1565435 h 1598136"/>
              <a:gd name="connsiteX58" fmla="*/ 4856839 w 9662615"/>
              <a:gd name="connsiteY58" fmla="*/ 1598136 h 1598136"/>
              <a:gd name="connsiteX59" fmla="*/ 4791466 w 9662615"/>
              <a:gd name="connsiteY59" fmla="*/ 1561324 h 1598136"/>
              <a:gd name="connsiteX60" fmla="*/ 4784247 w 9662615"/>
              <a:gd name="connsiteY60" fmla="*/ 1562342 h 1598136"/>
              <a:gd name="connsiteX61" fmla="*/ 4748477 w 9662615"/>
              <a:gd name="connsiteY61" fmla="*/ 1556925 h 1598136"/>
              <a:gd name="connsiteX62" fmla="*/ 4730033 w 9662615"/>
              <a:gd name="connsiteY62" fmla="*/ 1555274 h 1598136"/>
              <a:gd name="connsiteX63" fmla="*/ 4724747 w 9662615"/>
              <a:gd name="connsiteY63" fmla="*/ 1552439 h 1598136"/>
              <a:gd name="connsiteX64" fmla="*/ 4697562 w 9662615"/>
              <a:gd name="connsiteY64" fmla="*/ 1551206 h 1598136"/>
              <a:gd name="connsiteX65" fmla="*/ 4662664 w 9662615"/>
              <a:gd name="connsiteY65" fmla="*/ 1573162 h 1598136"/>
              <a:gd name="connsiteX66" fmla="*/ 4603028 w 9662615"/>
              <a:gd name="connsiteY66" fmla="*/ 1568821 h 1598136"/>
              <a:gd name="connsiteX67" fmla="*/ 4541612 w 9662615"/>
              <a:gd name="connsiteY67" fmla="*/ 1545262 h 1598136"/>
              <a:gd name="connsiteX68" fmla="*/ 4422155 w 9662615"/>
              <a:gd name="connsiteY68" fmla="*/ 1542059 h 1598136"/>
              <a:gd name="connsiteX69" fmla="*/ 4221826 w 9662615"/>
              <a:gd name="connsiteY69" fmla="*/ 1508923 h 1598136"/>
              <a:gd name="connsiteX70" fmla="*/ 4096601 w 9662615"/>
              <a:gd name="connsiteY70" fmla="*/ 1521563 h 1598136"/>
              <a:gd name="connsiteX71" fmla="*/ 3970635 w 9662615"/>
              <a:gd name="connsiteY71" fmla="*/ 1544815 h 1598136"/>
              <a:gd name="connsiteX72" fmla="*/ 3833906 w 9662615"/>
              <a:gd name="connsiteY72" fmla="*/ 1516637 h 1598136"/>
              <a:gd name="connsiteX73" fmla="*/ 3696258 w 9662615"/>
              <a:gd name="connsiteY73" fmla="*/ 1537563 h 1598136"/>
              <a:gd name="connsiteX74" fmla="*/ 3594070 w 9662615"/>
              <a:gd name="connsiteY74" fmla="*/ 1509422 h 1598136"/>
              <a:gd name="connsiteX75" fmla="*/ 3565233 w 9662615"/>
              <a:gd name="connsiteY75" fmla="*/ 1515122 h 1598136"/>
              <a:gd name="connsiteX76" fmla="*/ 3560267 w 9662615"/>
              <a:gd name="connsiteY76" fmla="*/ 1516288 h 1598136"/>
              <a:gd name="connsiteX77" fmla="*/ 3540258 w 9662615"/>
              <a:gd name="connsiteY77" fmla="*/ 1516976 h 1598136"/>
              <a:gd name="connsiteX78" fmla="*/ 3534780 w 9662615"/>
              <a:gd name="connsiteY78" fmla="*/ 1522141 h 1598136"/>
              <a:gd name="connsiteX79" fmla="*/ 3504783 w 9662615"/>
              <a:gd name="connsiteY79" fmla="*/ 1526739 h 1598136"/>
              <a:gd name="connsiteX80" fmla="*/ 3430805 w 9662615"/>
              <a:gd name="connsiteY80" fmla="*/ 1542521 h 1598136"/>
              <a:gd name="connsiteX81" fmla="*/ 3292707 w 9662615"/>
              <a:gd name="connsiteY81" fmla="*/ 1520490 h 1598136"/>
              <a:gd name="connsiteX82" fmla="*/ 3187872 w 9662615"/>
              <a:gd name="connsiteY82" fmla="*/ 1519991 h 1598136"/>
              <a:gd name="connsiteX83" fmla="*/ 3148026 w 9662615"/>
              <a:gd name="connsiteY83" fmla="*/ 1524777 h 1598136"/>
              <a:gd name="connsiteX84" fmla="*/ 3092394 w 9662615"/>
              <a:gd name="connsiteY84" fmla="*/ 1528115 h 1598136"/>
              <a:gd name="connsiteX85" fmla="*/ 2994200 w 9662615"/>
              <a:gd name="connsiteY85" fmla="*/ 1537857 h 1598136"/>
              <a:gd name="connsiteX86" fmla="*/ 2862301 w 9662615"/>
              <a:gd name="connsiteY86" fmla="*/ 1544250 h 1598136"/>
              <a:gd name="connsiteX87" fmla="*/ 2766335 w 9662615"/>
              <a:gd name="connsiteY87" fmla="*/ 1527662 h 1598136"/>
              <a:gd name="connsiteX88" fmla="*/ 2757836 w 9662615"/>
              <a:gd name="connsiteY88" fmla="*/ 1531371 h 1598136"/>
              <a:gd name="connsiteX89" fmla="*/ 2691555 w 9662615"/>
              <a:gd name="connsiteY89" fmla="*/ 1530283 h 1598136"/>
              <a:gd name="connsiteX90" fmla="*/ 2491676 w 9662615"/>
              <a:gd name="connsiteY90" fmla="*/ 1500859 h 1598136"/>
              <a:gd name="connsiteX91" fmla="*/ 2378036 w 9662615"/>
              <a:gd name="connsiteY91" fmla="*/ 1520645 h 1598136"/>
              <a:gd name="connsiteX92" fmla="*/ 2284269 w 9662615"/>
              <a:gd name="connsiteY92" fmla="*/ 1503068 h 1598136"/>
              <a:gd name="connsiteX93" fmla="*/ 2207104 w 9662615"/>
              <a:gd name="connsiteY93" fmla="*/ 1508888 h 1598136"/>
              <a:gd name="connsiteX94" fmla="*/ 2149226 w 9662615"/>
              <a:gd name="connsiteY94" fmla="*/ 1523409 h 1598136"/>
              <a:gd name="connsiteX95" fmla="*/ 2084783 w 9662615"/>
              <a:gd name="connsiteY95" fmla="*/ 1524245 h 1598136"/>
              <a:gd name="connsiteX96" fmla="*/ 2070075 w 9662615"/>
              <a:gd name="connsiteY96" fmla="*/ 1511285 h 1598136"/>
              <a:gd name="connsiteX97" fmla="*/ 2001057 w 9662615"/>
              <a:gd name="connsiteY97" fmla="*/ 1516449 h 1598136"/>
              <a:gd name="connsiteX98" fmla="*/ 1896330 w 9662615"/>
              <a:gd name="connsiteY98" fmla="*/ 1525725 h 1598136"/>
              <a:gd name="connsiteX99" fmla="*/ 1835994 w 9662615"/>
              <a:gd name="connsiteY99" fmla="*/ 1527678 h 1598136"/>
              <a:gd name="connsiteX100" fmla="*/ 1671119 w 9662615"/>
              <a:gd name="connsiteY100" fmla="*/ 1536701 h 1598136"/>
              <a:gd name="connsiteX101" fmla="*/ 1601337 w 9662615"/>
              <a:gd name="connsiteY101" fmla="*/ 1548552 h 1598136"/>
              <a:gd name="connsiteX102" fmla="*/ 1407755 w 9662615"/>
              <a:gd name="connsiteY102" fmla="*/ 1571444 h 1598136"/>
              <a:gd name="connsiteX103" fmla="*/ 1271994 w 9662615"/>
              <a:gd name="connsiteY103" fmla="*/ 1579471 h 1598136"/>
              <a:gd name="connsiteX104" fmla="*/ 1249226 w 9662615"/>
              <a:gd name="connsiteY104" fmla="*/ 1583140 h 1598136"/>
              <a:gd name="connsiteX105" fmla="*/ 1217719 w 9662615"/>
              <a:gd name="connsiteY105" fmla="*/ 1580863 h 1598136"/>
              <a:gd name="connsiteX106" fmla="*/ 1091432 w 9662615"/>
              <a:gd name="connsiteY106" fmla="*/ 1571003 h 1598136"/>
              <a:gd name="connsiteX107" fmla="*/ 992039 w 9662615"/>
              <a:gd name="connsiteY107" fmla="*/ 1556662 h 1598136"/>
              <a:gd name="connsiteX108" fmla="*/ 868264 w 9662615"/>
              <a:gd name="connsiteY108" fmla="*/ 1566392 h 1598136"/>
              <a:gd name="connsiteX109" fmla="*/ 792765 w 9662615"/>
              <a:gd name="connsiteY109" fmla="*/ 1563102 h 1598136"/>
              <a:gd name="connsiteX110" fmla="*/ 669055 w 9662615"/>
              <a:gd name="connsiteY110" fmla="*/ 1543638 h 1598136"/>
              <a:gd name="connsiteX111" fmla="*/ 506152 w 9662615"/>
              <a:gd name="connsiteY111" fmla="*/ 1549124 h 1598136"/>
              <a:gd name="connsiteX112" fmla="*/ 472797 w 9662615"/>
              <a:gd name="connsiteY112" fmla="*/ 1568904 h 1598136"/>
              <a:gd name="connsiteX113" fmla="*/ 427864 w 9662615"/>
              <a:gd name="connsiteY113" fmla="*/ 1580848 h 1598136"/>
              <a:gd name="connsiteX114" fmla="*/ 408381 w 9662615"/>
              <a:gd name="connsiteY114" fmla="*/ 1552940 h 1598136"/>
              <a:gd name="connsiteX115" fmla="*/ 267163 w 9662615"/>
              <a:gd name="connsiteY115" fmla="*/ 1531913 h 1598136"/>
              <a:gd name="connsiteX116" fmla="*/ 196644 w 9662615"/>
              <a:gd name="connsiteY116" fmla="*/ 1524565 h 1598136"/>
              <a:gd name="connsiteX117" fmla="*/ 86819 w 9662615"/>
              <a:gd name="connsiteY117" fmla="*/ 1519517 h 1598136"/>
              <a:gd name="connsiteX118" fmla="*/ 53369 w 9662615"/>
              <a:gd name="connsiteY118" fmla="*/ 1516853 h 1598136"/>
              <a:gd name="connsiteX119" fmla="*/ 2359 w 9662615"/>
              <a:gd name="connsiteY119" fmla="*/ 1515247 h 1598136"/>
              <a:gd name="connsiteX120" fmla="*/ 0 w 9662615"/>
              <a:gd name="connsiteY120" fmla="*/ 1514932 h 1598136"/>
              <a:gd name="connsiteX121" fmla="*/ 0 w 9662615"/>
              <a:gd name="connsiteY121"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40263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50865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724747 w 9662615"/>
              <a:gd name="connsiteY62" fmla="*/ 1552439 h 1592835"/>
              <a:gd name="connsiteX63" fmla="*/ 4697562 w 9662615"/>
              <a:gd name="connsiteY63" fmla="*/ 1551206 h 1592835"/>
              <a:gd name="connsiteX64" fmla="*/ 4662664 w 9662615"/>
              <a:gd name="connsiteY64" fmla="*/ 1573162 h 1592835"/>
              <a:gd name="connsiteX65" fmla="*/ 4603028 w 9662615"/>
              <a:gd name="connsiteY65" fmla="*/ 1568821 h 1592835"/>
              <a:gd name="connsiteX66" fmla="*/ 4541612 w 9662615"/>
              <a:gd name="connsiteY66" fmla="*/ 1545262 h 1592835"/>
              <a:gd name="connsiteX67" fmla="*/ 4422155 w 9662615"/>
              <a:gd name="connsiteY67" fmla="*/ 1542059 h 1592835"/>
              <a:gd name="connsiteX68" fmla="*/ 4221826 w 9662615"/>
              <a:gd name="connsiteY68" fmla="*/ 1508923 h 1592835"/>
              <a:gd name="connsiteX69" fmla="*/ 4096601 w 9662615"/>
              <a:gd name="connsiteY69" fmla="*/ 1521563 h 1592835"/>
              <a:gd name="connsiteX70" fmla="*/ 3970635 w 9662615"/>
              <a:gd name="connsiteY70" fmla="*/ 1544815 h 1592835"/>
              <a:gd name="connsiteX71" fmla="*/ 3833906 w 9662615"/>
              <a:gd name="connsiteY71" fmla="*/ 1516637 h 1592835"/>
              <a:gd name="connsiteX72" fmla="*/ 3696258 w 9662615"/>
              <a:gd name="connsiteY72" fmla="*/ 1537563 h 1592835"/>
              <a:gd name="connsiteX73" fmla="*/ 3594070 w 9662615"/>
              <a:gd name="connsiteY73" fmla="*/ 1509422 h 1592835"/>
              <a:gd name="connsiteX74" fmla="*/ 3565233 w 9662615"/>
              <a:gd name="connsiteY74" fmla="*/ 1515122 h 1592835"/>
              <a:gd name="connsiteX75" fmla="*/ 3560267 w 9662615"/>
              <a:gd name="connsiteY75" fmla="*/ 1516288 h 1592835"/>
              <a:gd name="connsiteX76" fmla="*/ 3540258 w 9662615"/>
              <a:gd name="connsiteY76" fmla="*/ 1516976 h 1592835"/>
              <a:gd name="connsiteX77" fmla="*/ 3534780 w 9662615"/>
              <a:gd name="connsiteY77" fmla="*/ 1522141 h 1592835"/>
              <a:gd name="connsiteX78" fmla="*/ 3504783 w 9662615"/>
              <a:gd name="connsiteY78" fmla="*/ 1526739 h 1592835"/>
              <a:gd name="connsiteX79" fmla="*/ 3430805 w 9662615"/>
              <a:gd name="connsiteY79" fmla="*/ 1542521 h 1592835"/>
              <a:gd name="connsiteX80" fmla="*/ 3292707 w 9662615"/>
              <a:gd name="connsiteY80" fmla="*/ 1520490 h 1592835"/>
              <a:gd name="connsiteX81" fmla="*/ 3187872 w 9662615"/>
              <a:gd name="connsiteY81" fmla="*/ 1519991 h 1592835"/>
              <a:gd name="connsiteX82" fmla="*/ 3148026 w 9662615"/>
              <a:gd name="connsiteY82" fmla="*/ 1524777 h 1592835"/>
              <a:gd name="connsiteX83" fmla="*/ 3092394 w 9662615"/>
              <a:gd name="connsiteY83" fmla="*/ 1528115 h 1592835"/>
              <a:gd name="connsiteX84" fmla="*/ 2994200 w 9662615"/>
              <a:gd name="connsiteY84" fmla="*/ 1537857 h 1592835"/>
              <a:gd name="connsiteX85" fmla="*/ 2862301 w 9662615"/>
              <a:gd name="connsiteY85" fmla="*/ 1544250 h 1592835"/>
              <a:gd name="connsiteX86" fmla="*/ 2766335 w 9662615"/>
              <a:gd name="connsiteY86" fmla="*/ 1527662 h 1592835"/>
              <a:gd name="connsiteX87" fmla="*/ 2757836 w 9662615"/>
              <a:gd name="connsiteY87" fmla="*/ 1531371 h 1592835"/>
              <a:gd name="connsiteX88" fmla="*/ 2691555 w 9662615"/>
              <a:gd name="connsiteY88" fmla="*/ 1530283 h 1592835"/>
              <a:gd name="connsiteX89" fmla="*/ 2491676 w 9662615"/>
              <a:gd name="connsiteY89" fmla="*/ 1500859 h 1592835"/>
              <a:gd name="connsiteX90" fmla="*/ 2378036 w 9662615"/>
              <a:gd name="connsiteY90" fmla="*/ 1520645 h 1592835"/>
              <a:gd name="connsiteX91" fmla="*/ 2284269 w 9662615"/>
              <a:gd name="connsiteY91" fmla="*/ 1503068 h 1592835"/>
              <a:gd name="connsiteX92" fmla="*/ 2207104 w 9662615"/>
              <a:gd name="connsiteY92" fmla="*/ 1508888 h 1592835"/>
              <a:gd name="connsiteX93" fmla="*/ 2149226 w 9662615"/>
              <a:gd name="connsiteY93" fmla="*/ 1523409 h 1592835"/>
              <a:gd name="connsiteX94" fmla="*/ 2084783 w 9662615"/>
              <a:gd name="connsiteY94" fmla="*/ 1524245 h 1592835"/>
              <a:gd name="connsiteX95" fmla="*/ 2070075 w 9662615"/>
              <a:gd name="connsiteY95" fmla="*/ 1511285 h 1592835"/>
              <a:gd name="connsiteX96" fmla="*/ 2001057 w 9662615"/>
              <a:gd name="connsiteY96" fmla="*/ 1516449 h 1592835"/>
              <a:gd name="connsiteX97" fmla="*/ 1896330 w 9662615"/>
              <a:gd name="connsiteY97" fmla="*/ 1525725 h 1592835"/>
              <a:gd name="connsiteX98" fmla="*/ 1835994 w 9662615"/>
              <a:gd name="connsiteY98" fmla="*/ 1527678 h 1592835"/>
              <a:gd name="connsiteX99" fmla="*/ 1671119 w 9662615"/>
              <a:gd name="connsiteY99" fmla="*/ 1536701 h 1592835"/>
              <a:gd name="connsiteX100" fmla="*/ 1601337 w 9662615"/>
              <a:gd name="connsiteY100" fmla="*/ 1548552 h 1592835"/>
              <a:gd name="connsiteX101" fmla="*/ 1407755 w 9662615"/>
              <a:gd name="connsiteY101" fmla="*/ 1571444 h 1592835"/>
              <a:gd name="connsiteX102" fmla="*/ 1271994 w 9662615"/>
              <a:gd name="connsiteY102" fmla="*/ 1579471 h 1592835"/>
              <a:gd name="connsiteX103" fmla="*/ 1249226 w 9662615"/>
              <a:gd name="connsiteY103" fmla="*/ 1583140 h 1592835"/>
              <a:gd name="connsiteX104" fmla="*/ 1217719 w 9662615"/>
              <a:gd name="connsiteY104" fmla="*/ 1580863 h 1592835"/>
              <a:gd name="connsiteX105" fmla="*/ 1091432 w 9662615"/>
              <a:gd name="connsiteY105" fmla="*/ 1571003 h 1592835"/>
              <a:gd name="connsiteX106" fmla="*/ 992039 w 9662615"/>
              <a:gd name="connsiteY106" fmla="*/ 1556662 h 1592835"/>
              <a:gd name="connsiteX107" fmla="*/ 868264 w 9662615"/>
              <a:gd name="connsiteY107" fmla="*/ 1566392 h 1592835"/>
              <a:gd name="connsiteX108" fmla="*/ 792765 w 9662615"/>
              <a:gd name="connsiteY108" fmla="*/ 1563102 h 1592835"/>
              <a:gd name="connsiteX109" fmla="*/ 669055 w 9662615"/>
              <a:gd name="connsiteY109" fmla="*/ 1543638 h 1592835"/>
              <a:gd name="connsiteX110" fmla="*/ 506152 w 9662615"/>
              <a:gd name="connsiteY110" fmla="*/ 1549124 h 1592835"/>
              <a:gd name="connsiteX111" fmla="*/ 472797 w 9662615"/>
              <a:gd name="connsiteY111" fmla="*/ 1568904 h 1592835"/>
              <a:gd name="connsiteX112" fmla="*/ 427864 w 9662615"/>
              <a:gd name="connsiteY112" fmla="*/ 1580848 h 1592835"/>
              <a:gd name="connsiteX113" fmla="*/ 408381 w 9662615"/>
              <a:gd name="connsiteY113" fmla="*/ 1552940 h 1592835"/>
              <a:gd name="connsiteX114" fmla="*/ 267163 w 9662615"/>
              <a:gd name="connsiteY114" fmla="*/ 1531913 h 1592835"/>
              <a:gd name="connsiteX115" fmla="*/ 196644 w 9662615"/>
              <a:gd name="connsiteY115" fmla="*/ 1524565 h 1592835"/>
              <a:gd name="connsiteX116" fmla="*/ 86819 w 9662615"/>
              <a:gd name="connsiteY116" fmla="*/ 1519517 h 1592835"/>
              <a:gd name="connsiteX117" fmla="*/ 53369 w 9662615"/>
              <a:gd name="connsiteY117" fmla="*/ 1516853 h 1592835"/>
              <a:gd name="connsiteX118" fmla="*/ 2359 w 9662615"/>
              <a:gd name="connsiteY118" fmla="*/ 1515247 h 1592835"/>
              <a:gd name="connsiteX119" fmla="*/ 0 w 9662615"/>
              <a:gd name="connsiteY119" fmla="*/ 1514932 h 1592835"/>
              <a:gd name="connsiteX120" fmla="*/ 0 w 9662615"/>
              <a:gd name="connsiteY120"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697562 w 9662615"/>
              <a:gd name="connsiteY62" fmla="*/ 1551206 h 1592835"/>
              <a:gd name="connsiteX63" fmla="*/ 4662664 w 9662615"/>
              <a:gd name="connsiteY63" fmla="*/ 1573162 h 1592835"/>
              <a:gd name="connsiteX64" fmla="*/ 4603028 w 9662615"/>
              <a:gd name="connsiteY64" fmla="*/ 1568821 h 1592835"/>
              <a:gd name="connsiteX65" fmla="*/ 4541612 w 9662615"/>
              <a:gd name="connsiteY65" fmla="*/ 1545262 h 1592835"/>
              <a:gd name="connsiteX66" fmla="*/ 4422155 w 9662615"/>
              <a:gd name="connsiteY66" fmla="*/ 1542059 h 1592835"/>
              <a:gd name="connsiteX67" fmla="*/ 4221826 w 9662615"/>
              <a:gd name="connsiteY67" fmla="*/ 1508923 h 1592835"/>
              <a:gd name="connsiteX68" fmla="*/ 4096601 w 9662615"/>
              <a:gd name="connsiteY68" fmla="*/ 1521563 h 1592835"/>
              <a:gd name="connsiteX69" fmla="*/ 3970635 w 9662615"/>
              <a:gd name="connsiteY69" fmla="*/ 1544815 h 1592835"/>
              <a:gd name="connsiteX70" fmla="*/ 3833906 w 9662615"/>
              <a:gd name="connsiteY70" fmla="*/ 1516637 h 1592835"/>
              <a:gd name="connsiteX71" fmla="*/ 3696258 w 9662615"/>
              <a:gd name="connsiteY71" fmla="*/ 1537563 h 1592835"/>
              <a:gd name="connsiteX72" fmla="*/ 3594070 w 9662615"/>
              <a:gd name="connsiteY72" fmla="*/ 1509422 h 1592835"/>
              <a:gd name="connsiteX73" fmla="*/ 3565233 w 9662615"/>
              <a:gd name="connsiteY73" fmla="*/ 1515122 h 1592835"/>
              <a:gd name="connsiteX74" fmla="*/ 3560267 w 9662615"/>
              <a:gd name="connsiteY74" fmla="*/ 1516288 h 1592835"/>
              <a:gd name="connsiteX75" fmla="*/ 3540258 w 9662615"/>
              <a:gd name="connsiteY75" fmla="*/ 1516976 h 1592835"/>
              <a:gd name="connsiteX76" fmla="*/ 3534780 w 9662615"/>
              <a:gd name="connsiteY76" fmla="*/ 1522141 h 1592835"/>
              <a:gd name="connsiteX77" fmla="*/ 3504783 w 9662615"/>
              <a:gd name="connsiteY77" fmla="*/ 1526739 h 1592835"/>
              <a:gd name="connsiteX78" fmla="*/ 3430805 w 9662615"/>
              <a:gd name="connsiteY78" fmla="*/ 1542521 h 1592835"/>
              <a:gd name="connsiteX79" fmla="*/ 3292707 w 9662615"/>
              <a:gd name="connsiteY79" fmla="*/ 1520490 h 1592835"/>
              <a:gd name="connsiteX80" fmla="*/ 3187872 w 9662615"/>
              <a:gd name="connsiteY80" fmla="*/ 1519991 h 1592835"/>
              <a:gd name="connsiteX81" fmla="*/ 3148026 w 9662615"/>
              <a:gd name="connsiteY81" fmla="*/ 1524777 h 1592835"/>
              <a:gd name="connsiteX82" fmla="*/ 3092394 w 9662615"/>
              <a:gd name="connsiteY82" fmla="*/ 1528115 h 1592835"/>
              <a:gd name="connsiteX83" fmla="*/ 2994200 w 9662615"/>
              <a:gd name="connsiteY83" fmla="*/ 1537857 h 1592835"/>
              <a:gd name="connsiteX84" fmla="*/ 2862301 w 9662615"/>
              <a:gd name="connsiteY84" fmla="*/ 1544250 h 1592835"/>
              <a:gd name="connsiteX85" fmla="*/ 2766335 w 9662615"/>
              <a:gd name="connsiteY85" fmla="*/ 1527662 h 1592835"/>
              <a:gd name="connsiteX86" fmla="*/ 2757836 w 9662615"/>
              <a:gd name="connsiteY86" fmla="*/ 1531371 h 1592835"/>
              <a:gd name="connsiteX87" fmla="*/ 2691555 w 9662615"/>
              <a:gd name="connsiteY87" fmla="*/ 1530283 h 1592835"/>
              <a:gd name="connsiteX88" fmla="*/ 2491676 w 9662615"/>
              <a:gd name="connsiteY88" fmla="*/ 1500859 h 1592835"/>
              <a:gd name="connsiteX89" fmla="*/ 2378036 w 9662615"/>
              <a:gd name="connsiteY89" fmla="*/ 1520645 h 1592835"/>
              <a:gd name="connsiteX90" fmla="*/ 2284269 w 9662615"/>
              <a:gd name="connsiteY90" fmla="*/ 1503068 h 1592835"/>
              <a:gd name="connsiteX91" fmla="*/ 2207104 w 9662615"/>
              <a:gd name="connsiteY91" fmla="*/ 1508888 h 1592835"/>
              <a:gd name="connsiteX92" fmla="*/ 2149226 w 9662615"/>
              <a:gd name="connsiteY92" fmla="*/ 1523409 h 1592835"/>
              <a:gd name="connsiteX93" fmla="*/ 2084783 w 9662615"/>
              <a:gd name="connsiteY93" fmla="*/ 1524245 h 1592835"/>
              <a:gd name="connsiteX94" fmla="*/ 2070075 w 9662615"/>
              <a:gd name="connsiteY94" fmla="*/ 1511285 h 1592835"/>
              <a:gd name="connsiteX95" fmla="*/ 2001057 w 9662615"/>
              <a:gd name="connsiteY95" fmla="*/ 1516449 h 1592835"/>
              <a:gd name="connsiteX96" fmla="*/ 1896330 w 9662615"/>
              <a:gd name="connsiteY96" fmla="*/ 1525725 h 1592835"/>
              <a:gd name="connsiteX97" fmla="*/ 1835994 w 9662615"/>
              <a:gd name="connsiteY97" fmla="*/ 1527678 h 1592835"/>
              <a:gd name="connsiteX98" fmla="*/ 1671119 w 9662615"/>
              <a:gd name="connsiteY98" fmla="*/ 1536701 h 1592835"/>
              <a:gd name="connsiteX99" fmla="*/ 1601337 w 9662615"/>
              <a:gd name="connsiteY99" fmla="*/ 1548552 h 1592835"/>
              <a:gd name="connsiteX100" fmla="*/ 1407755 w 9662615"/>
              <a:gd name="connsiteY100" fmla="*/ 1571444 h 1592835"/>
              <a:gd name="connsiteX101" fmla="*/ 1271994 w 9662615"/>
              <a:gd name="connsiteY101" fmla="*/ 1579471 h 1592835"/>
              <a:gd name="connsiteX102" fmla="*/ 1249226 w 9662615"/>
              <a:gd name="connsiteY102" fmla="*/ 1583140 h 1592835"/>
              <a:gd name="connsiteX103" fmla="*/ 1217719 w 9662615"/>
              <a:gd name="connsiteY103" fmla="*/ 1580863 h 1592835"/>
              <a:gd name="connsiteX104" fmla="*/ 1091432 w 9662615"/>
              <a:gd name="connsiteY104" fmla="*/ 1571003 h 1592835"/>
              <a:gd name="connsiteX105" fmla="*/ 992039 w 9662615"/>
              <a:gd name="connsiteY105" fmla="*/ 1556662 h 1592835"/>
              <a:gd name="connsiteX106" fmla="*/ 868264 w 9662615"/>
              <a:gd name="connsiteY106" fmla="*/ 1566392 h 1592835"/>
              <a:gd name="connsiteX107" fmla="*/ 792765 w 9662615"/>
              <a:gd name="connsiteY107" fmla="*/ 1563102 h 1592835"/>
              <a:gd name="connsiteX108" fmla="*/ 669055 w 9662615"/>
              <a:gd name="connsiteY108" fmla="*/ 1543638 h 1592835"/>
              <a:gd name="connsiteX109" fmla="*/ 506152 w 9662615"/>
              <a:gd name="connsiteY109" fmla="*/ 1549124 h 1592835"/>
              <a:gd name="connsiteX110" fmla="*/ 472797 w 9662615"/>
              <a:gd name="connsiteY110" fmla="*/ 1568904 h 1592835"/>
              <a:gd name="connsiteX111" fmla="*/ 427864 w 9662615"/>
              <a:gd name="connsiteY111" fmla="*/ 1580848 h 1592835"/>
              <a:gd name="connsiteX112" fmla="*/ 408381 w 9662615"/>
              <a:gd name="connsiteY112" fmla="*/ 1552940 h 1592835"/>
              <a:gd name="connsiteX113" fmla="*/ 267163 w 9662615"/>
              <a:gd name="connsiteY113" fmla="*/ 1531913 h 1592835"/>
              <a:gd name="connsiteX114" fmla="*/ 196644 w 9662615"/>
              <a:gd name="connsiteY114" fmla="*/ 1524565 h 1592835"/>
              <a:gd name="connsiteX115" fmla="*/ 86819 w 9662615"/>
              <a:gd name="connsiteY115" fmla="*/ 1519517 h 1592835"/>
              <a:gd name="connsiteX116" fmla="*/ 53369 w 9662615"/>
              <a:gd name="connsiteY116" fmla="*/ 1516853 h 1592835"/>
              <a:gd name="connsiteX117" fmla="*/ 2359 w 9662615"/>
              <a:gd name="connsiteY117" fmla="*/ 1515247 h 1592835"/>
              <a:gd name="connsiteX118" fmla="*/ 0 w 9662615"/>
              <a:gd name="connsiteY118" fmla="*/ 1514932 h 1592835"/>
              <a:gd name="connsiteX119" fmla="*/ 0 w 9662615"/>
              <a:gd name="connsiteY119"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0033 w 9662615"/>
              <a:gd name="connsiteY60" fmla="*/ 1555274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5334 w 9662615"/>
              <a:gd name="connsiteY60" fmla="*/ 1581778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565435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21094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21094"/>
              <a:gd name="connsiteX1" fmla="*/ 9662615 w 9662615"/>
              <a:gd name="connsiteY1" fmla="*/ 0 h 1621094"/>
              <a:gd name="connsiteX2" fmla="*/ 9662615 w 9662615"/>
              <a:gd name="connsiteY2" fmla="*/ 1280346 h 1621094"/>
              <a:gd name="connsiteX3" fmla="*/ 9658420 w 9662615"/>
              <a:gd name="connsiteY3" fmla="*/ 1280106 h 1621094"/>
              <a:gd name="connsiteX4" fmla="*/ 9469546 w 9662615"/>
              <a:gd name="connsiteY4" fmla="*/ 1289837 h 1621094"/>
              <a:gd name="connsiteX5" fmla="*/ 9385895 w 9662615"/>
              <a:gd name="connsiteY5" fmla="*/ 1269203 h 1621094"/>
              <a:gd name="connsiteX6" fmla="*/ 9144767 w 9662615"/>
              <a:gd name="connsiteY6" fmla="*/ 1264120 h 1621094"/>
              <a:gd name="connsiteX7" fmla="*/ 8837252 w 9662615"/>
              <a:gd name="connsiteY7" fmla="*/ 1350515 h 1621094"/>
              <a:gd name="connsiteX8" fmla="*/ 8705466 w 9662615"/>
              <a:gd name="connsiteY8" fmla="*/ 1342419 h 1621094"/>
              <a:gd name="connsiteX9" fmla="*/ 8652221 w 9662615"/>
              <a:gd name="connsiteY9" fmla="*/ 1326906 h 1621094"/>
              <a:gd name="connsiteX10" fmla="*/ 8632312 w 9662615"/>
              <a:gd name="connsiteY10" fmla="*/ 1326025 h 1621094"/>
              <a:gd name="connsiteX11" fmla="*/ 8591582 w 9662615"/>
              <a:gd name="connsiteY11" fmla="*/ 1341666 h 1621094"/>
              <a:gd name="connsiteX12" fmla="*/ 8537336 w 9662615"/>
              <a:gd name="connsiteY12" fmla="*/ 1341684 h 1621094"/>
              <a:gd name="connsiteX13" fmla="*/ 8472508 w 9662615"/>
              <a:gd name="connsiteY13" fmla="*/ 1363109 h 1621094"/>
              <a:gd name="connsiteX14" fmla="*/ 8258477 w 9662615"/>
              <a:gd name="connsiteY14" fmla="*/ 1370666 h 1621094"/>
              <a:gd name="connsiteX15" fmla="*/ 8197961 w 9662615"/>
              <a:gd name="connsiteY15" fmla="*/ 1392804 h 1621094"/>
              <a:gd name="connsiteX16" fmla="*/ 8171196 w 9662615"/>
              <a:gd name="connsiteY16" fmla="*/ 1397216 h 1621094"/>
              <a:gd name="connsiteX17" fmla="*/ 8127667 w 9662615"/>
              <a:gd name="connsiteY17" fmla="*/ 1418254 h 1621094"/>
              <a:gd name="connsiteX18" fmla="*/ 7974579 w 9662615"/>
              <a:gd name="connsiteY18" fmla="*/ 1383439 h 1621094"/>
              <a:gd name="connsiteX19" fmla="*/ 7768351 w 9662615"/>
              <a:gd name="connsiteY19" fmla="*/ 1395051 h 1621094"/>
              <a:gd name="connsiteX20" fmla="*/ 7635985 w 9662615"/>
              <a:gd name="connsiteY20" fmla="*/ 1386363 h 1621094"/>
              <a:gd name="connsiteX21" fmla="*/ 7466069 w 9662615"/>
              <a:gd name="connsiteY21" fmla="*/ 1377654 h 1621094"/>
              <a:gd name="connsiteX22" fmla="*/ 7355642 w 9662615"/>
              <a:gd name="connsiteY22" fmla="*/ 1407761 h 1621094"/>
              <a:gd name="connsiteX23" fmla="*/ 7151610 w 9662615"/>
              <a:gd name="connsiteY23" fmla="*/ 1397856 h 1621094"/>
              <a:gd name="connsiteX24" fmla="*/ 7082147 w 9662615"/>
              <a:gd name="connsiteY24" fmla="*/ 1406113 h 1621094"/>
              <a:gd name="connsiteX25" fmla="*/ 7014958 w 9662615"/>
              <a:gd name="connsiteY25" fmla="*/ 1396883 h 1621094"/>
              <a:gd name="connsiteX26" fmla="*/ 6907567 w 9662615"/>
              <a:gd name="connsiteY26" fmla="*/ 1419149 h 1621094"/>
              <a:gd name="connsiteX27" fmla="*/ 6748428 w 9662615"/>
              <a:gd name="connsiteY27" fmla="*/ 1420308 h 1621094"/>
              <a:gd name="connsiteX28" fmla="*/ 6654257 w 9662615"/>
              <a:gd name="connsiteY28" fmla="*/ 1424143 h 1621094"/>
              <a:gd name="connsiteX29" fmla="*/ 6620123 w 9662615"/>
              <a:gd name="connsiteY29" fmla="*/ 1430535 h 1621094"/>
              <a:gd name="connsiteX30" fmla="*/ 6571355 w 9662615"/>
              <a:gd name="connsiteY30" fmla="*/ 1436144 h 1621094"/>
              <a:gd name="connsiteX31" fmla="*/ 6486557 w 9662615"/>
              <a:gd name="connsiteY31" fmla="*/ 1449861 h 1621094"/>
              <a:gd name="connsiteX32" fmla="*/ 6370419 w 9662615"/>
              <a:gd name="connsiteY32" fmla="*/ 1461649 h 1621094"/>
              <a:gd name="connsiteX33" fmla="*/ 6278839 w 9662615"/>
              <a:gd name="connsiteY33" fmla="*/ 1449160 h 1621094"/>
              <a:gd name="connsiteX34" fmla="*/ 6272455 w 9662615"/>
              <a:gd name="connsiteY34" fmla="*/ 1453191 h 1621094"/>
              <a:gd name="connsiteX35" fmla="*/ 6212659 w 9662615"/>
              <a:gd name="connsiteY35" fmla="*/ 1454850 h 1621094"/>
              <a:gd name="connsiteX36" fmla="*/ 6069317 w 9662615"/>
              <a:gd name="connsiteY36" fmla="*/ 1445838 h 1621094"/>
              <a:gd name="connsiteX37" fmla="*/ 5878477 w 9662615"/>
              <a:gd name="connsiteY37" fmla="*/ 1439180 h 1621094"/>
              <a:gd name="connsiteX38" fmla="*/ 5838387 w 9662615"/>
              <a:gd name="connsiteY38" fmla="*/ 1444679 h 1621094"/>
              <a:gd name="connsiteX39" fmla="*/ 5771136 w 9662615"/>
              <a:gd name="connsiteY39" fmla="*/ 1453639 h 1621094"/>
              <a:gd name="connsiteX40" fmla="*/ 5724081 w 9662615"/>
              <a:gd name="connsiteY40" fmla="*/ 1470431 h 1621094"/>
              <a:gd name="connsiteX41" fmla="*/ 5666577 w 9662615"/>
              <a:gd name="connsiteY41" fmla="*/ 1473921 h 1621094"/>
              <a:gd name="connsiteX42" fmla="*/ 5649068 w 9662615"/>
              <a:gd name="connsiteY42" fmla="*/ 1461676 h 1621094"/>
              <a:gd name="connsiteX43" fmla="*/ 5588902 w 9662615"/>
              <a:gd name="connsiteY43" fmla="*/ 1469647 h 1621094"/>
              <a:gd name="connsiteX44" fmla="*/ 5498090 w 9662615"/>
              <a:gd name="connsiteY44" fmla="*/ 1483173 h 1621094"/>
              <a:gd name="connsiteX45" fmla="*/ 5444641 w 9662615"/>
              <a:gd name="connsiteY45" fmla="*/ 1487602 h 1621094"/>
              <a:gd name="connsiteX46" fmla="*/ 5299812 w 9662615"/>
              <a:gd name="connsiteY46" fmla="*/ 1503362 h 1621094"/>
              <a:gd name="connsiteX47" fmla="*/ 5213947 w 9662615"/>
              <a:gd name="connsiteY47" fmla="*/ 1516637 h 1621094"/>
              <a:gd name="connsiteX48" fmla="*/ 5090342 w 9662615"/>
              <a:gd name="connsiteY48" fmla="*/ 1546680 h 1621094"/>
              <a:gd name="connsiteX49" fmla="*/ 5129812 w 9662615"/>
              <a:gd name="connsiteY49" fmla="*/ 1521277 h 1621094"/>
              <a:gd name="connsiteX50" fmla="*/ 5059484 w 9662615"/>
              <a:gd name="connsiteY50" fmla="*/ 1546802 h 1621094"/>
              <a:gd name="connsiteX51" fmla="*/ 5038524 w 9662615"/>
              <a:gd name="connsiteY51" fmla="*/ 1545675 h 1621094"/>
              <a:gd name="connsiteX52" fmla="*/ 5026564 w 9662615"/>
              <a:gd name="connsiteY52" fmla="*/ 1545376 h 1621094"/>
              <a:gd name="connsiteX53" fmla="*/ 4969433 w 9662615"/>
              <a:gd name="connsiteY53" fmla="*/ 1550865 h 1621094"/>
              <a:gd name="connsiteX54" fmla="*/ 4921303 w 9662615"/>
              <a:gd name="connsiteY54" fmla="*/ 1575379 h 1621094"/>
              <a:gd name="connsiteX55" fmla="*/ 4871726 w 9662615"/>
              <a:gd name="connsiteY55" fmla="*/ 1570584 h 1621094"/>
              <a:gd name="connsiteX56" fmla="*/ 4847242 w 9662615"/>
              <a:gd name="connsiteY56" fmla="*/ 1621094 h 1621094"/>
              <a:gd name="connsiteX57" fmla="*/ 4821058 w 9662615"/>
              <a:gd name="connsiteY57" fmla="*/ 1553078 h 1621094"/>
              <a:gd name="connsiteX58" fmla="*/ 4791466 w 9662615"/>
              <a:gd name="connsiteY58" fmla="*/ 1561324 h 1621094"/>
              <a:gd name="connsiteX59" fmla="*/ 4784247 w 9662615"/>
              <a:gd name="connsiteY59" fmla="*/ 1562342 h 1621094"/>
              <a:gd name="connsiteX60" fmla="*/ 4735334 w 9662615"/>
              <a:gd name="connsiteY60" fmla="*/ 1581778 h 1621094"/>
              <a:gd name="connsiteX61" fmla="*/ 4697562 w 9662615"/>
              <a:gd name="connsiteY61" fmla="*/ 1551206 h 1621094"/>
              <a:gd name="connsiteX62" fmla="*/ 4662664 w 9662615"/>
              <a:gd name="connsiteY62" fmla="*/ 1573162 h 1621094"/>
              <a:gd name="connsiteX63" fmla="*/ 4603028 w 9662615"/>
              <a:gd name="connsiteY63" fmla="*/ 1568821 h 1621094"/>
              <a:gd name="connsiteX64" fmla="*/ 4541612 w 9662615"/>
              <a:gd name="connsiteY64" fmla="*/ 1545262 h 1621094"/>
              <a:gd name="connsiteX65" fmla="*/ 4422155 w 9662615"/>
              <a:gd name="connsiteY65" fmla="*/ 1542059 h 1621094"/>
              <a:gd name="connsiteX66" fmla="*/ 4221826 w 9662615"/>
              <a:gd name="connsiteY66" fmla="*/ 1508923 h 1621094"/>
              <a:gd name="connsiteX67" fmla="*/ 4096601 w 9662615"/>
              <a:gd name="connsiteY67" fmla="*/ 1521563 h 1621094"/>
              <a:gd name="connsiteX68" fmla="*/ 3970635 w 9662615"/>
              <a:gd name="connsiteY68" fmla="*/ 1544815 h 1621094"/>
              <a:gd name="connsiteX69" fmla="*/ 3833906 w 9662615"/>
              <a:gd name="connsiteY69" fmla="*/ 1516637 h 1621094"/>
              <a:gd name="connsiteX70" fmla="*/ 3696258 w 9662615"/>
              <a:gd name="connsiteY70" fmla="*/ 1537563 h 1621094"/>
              <a:gd name="connsiteX71" fmla="*/ 3594070 w 9662615"/>
              <a:gd name="connsiteY71" fmla="*/ 1509422 h 1621094"/>
              <a:gd name="connsiteX72" fmla="*/ 3565233 w 9662615"/>
              <a:gd name="connsiteY72" fmla="*/ 1515122 h 1621094"/>
              <a:gd name="connsiteX73" fmla="*/ 3560267 w 9662615"/>
              <a:gd name="connsiteY73" fmla="*/ 1516288 h 1621094"/>
              <a:gd name="connsiteX74" fmla="*/ 3540258 w 9662615"/>
              <a:gd name="connsiteY74" fmla="*/ 1516976 h 1621094"/>
              <a:gd name="connsiteX75" fmla="*/ 3534780 w 9662615"/>
              <a:gd name="connsiteY75" fmla="*/ 1522141 h 1621094"/>
              <a:gd name="connsiteX76" fmla="*/ 3504783 w 9662615"/>
              <a:gd name="connsiteY76" fmla="*/ 1526739 h 1621094"/>
              <a:gd name="connsiteX77" fmla="*/ 3430805 w 9662615"/>
              <a:gd name="connsiteY77" fmla="*/ 1542521 h 1621094"/>
              <a:gd name="connsiteX78" fmla="*/ 3292707 w 9662615"/>
              <a:gd name="connsiteY78" fmla="*/ 1520490 h 1621094"/>
              <a:gd name="connsiteX79" fmla="*/ 3187872 w 9662615"/>
              <a:gd name="connsiteY79" fmla="*/ 1519991 h 1621094"/>
              <a:gd name="connsiteX80" fmla="*/ 3148026 w 9662615"/>
              <a:gd name="connsiteY80" fmla="*/ 1524777 h 1621094"/>
              <a:gd name="connsiteX81" fmla="*/ 3092394 w 9662615"/>
              <a:gd name="connsiteY81" fmla="*/ 1528115 h 1621094"/>
              <a:gd name="connsiteX82" fmla="*/ 2994200 w 9662615"/>
              <a:gd name="connsiteY82" fmla="*/ 1537857 h 1621094"/>
              <a:gd name="connsiteX83" fmla="*/ 2862301 w 9662615"/>
              <a:gd name="connsiteY83" fmla="*/ 1544250 h 1621094"/>
              <a:gd name="connsiteX84" fmla="*/ 2766335 w 9662615"/>
              <a:gd name="connsiteY84" fmla="*/ 1527662 h 1621094"/>
              <a:gd name="connsiteX85" fmla="*/ 2757836 w 9662615"/>
              <a:gd name="connsiteY85" fmla="*/ 1531371 h 1621094"/>
              <a:gd name="connsiteX86" fmla="*/ 2691555 w 9662615"/>
              <a:gd name="connsiteY86" fmla="*/ 1530283 h 1621094"/>
              <a:gd name="connsiteX87" fmla="*/ 2491676 w 9662615"/>
              <a:gd name="connsiteY87" fmla="*/ 1500859 h 1621094"/>
              <a:gd name="connsiteX88" fmla="*/ 2378036 w 9662615"/>
              <a:gd name="connsiteY88" fmla="*/ 1520645 h 1621094"/>
              <a:gd name="connsiteX89" fmla="*/ 2284269 w 9662615"/>
              <a:gd name="connsiteY89" fmla="*/ 1503068 h 1621094"/>
              <a:gd name="connsiteX90" fmla="*/ 2207104 w 9662615"/>
              <a:gd name="connsiteY90" fmla="*/ 1508888 h 1621094"/>
              <a:gd name="connsiteX91" fmla="*/ 2149226 w 9662615"/>
              <a:gd name="connsiteY91" fmla="*/ 1523409 h 1621094"/>
              <a:gd name="connsiteX92" fmla="*/ 2084783 w 9662615"/>
              <a:gd name="connsiteY92" fmla="*/ 1524245 h 1621094"/>
              <a:gd name="connsiteX93" fmla="*/ 2070075 w 9662615"/>
              <a:gd name="connsiteY93" fmla="*/ 1511285 h 1621094"/>
              <a:gd name="connsiteX94" fmla="*/ 2001057 w 9662615"/>
              <a:gd name="connsiteY94" fmla="*/ 1516449 h 1621094"/>
              <a:gd name="connsiteX95" fmla="*/ 1896330 w 9662615"/>
              <a:gd name="connsiteY95" fmla="*/ 1525725 h 1621094"/>
              <a:gd name="connsiteX96" fmla="*/ 1835994 w 9662615"/>
              <a:gd name="connsiteY96" fmla="*/ 1527678 h 1621094"/>
              <a:gd name="connsiteX97" fmla="*/ 1671119 w 9662615"/>
              <a:gd name="connsiteY97" fmla="*/ 1536701 h 1621094"/>
              <a:gd name="connsiteX98" fmla="*/ 1601337 w 9662615"/>
              <a:gd name="connsiteY98" fmla="*/ 1548552 h 1621094"/>
              <a:gd name="connsiteX99" fmla="*/ 1407755 w 9662615"/>
              <a:gd name="connsiteY99" fmla="*/ 1571444 h 1621094"/>
              <a:gd name="connsiteX100" fmla="*/ 1271994 w 9662615"/>
              <a:gd name="connsiteY100" fmla="*/ 1579471 h 1621094"/>
              <a:gd name="connsiteX101" fmla="*/ 1249226 w 9662615"/>
              <a:gd name="connsiteY101" fmla="*/ 1583140 h 1621094"/>
              <a:gd name="connsiteX102" fmla="*/ 1217719 w 9662615"/>
              <a:gd name="connsiteY102" fmla="*/ 1580863 h 1621094"/>
              <a:gd name="connsiteX103" fmla="*/ 1091432 w 9662615"/>
              <a:gd name="connsiteY103" fmla="*/ 1571003 h 1621094"/>
              <a:gd name="connsiteX104" fmla="*/ 992039 w 9662615"/>
              <a:gd name="connsiteY104" fmla="*/ 1556662 h 1621094"/>
              <a:gd name="connsiteX105" fmla="*/ 868264 w 9662615"/>
              <a:gd name="connsiteY105" fmla="*/ 1566392 h 1621094"/>
              <a:gd name="connsiteX106" fmla="*/ 792765 w 9662615"/>
              <a:gd name="connsiteY106" fmla="*/ 1563102 h 1621094"/>
              <a:gd name="connsiteX107" fmla="*/ 669055 w 9662615"/>
              <a:gd name="connsiteY107" fmla="*/ 1543638 h 1621094"/>
              <a:gd name="connsiteX108" fmla="*/ 506152 w 9662615"/>
              <a:gd name="connsiteY108" fmla="*/ 1549124 h 1621094"/>
              <a:gd name="connsiteX109" fmla="*/ 472797 w 9662615"/>
              <a:gd name="connsiteY109" fmla="*/ 1568904 h 1621094"/>
              <a:gd name="connsiteX110" fmla="*/ 427864 w 9662615"/>
              <a:gd name="connsiteY110" fmla="*/ 1580848 h 1621094"/>
              <a:gd name="connsiteX111" fmla="*/ 408381 w 9662615"/>
              <a:gd name="connsiteY111" fmla="*/ 1552940 h 1621094"/>
              <a:gd name="connsiteX112" fmla="*/ 267163 w 9662615"/>
              <a:gd name="connsiteY112" fmla="*/ 1531913 h 1621094"/>
              <a:gd name="connsiteX113" fmla="*/ 196644 w 9662615"/>
              <a:gd name="connsiteY113" fmla="*/ 1524565 h 1621094"/>
              <a:gd name="connsiteX114" fmla="*/ 86819 w 9662615"/>
              <a:gd name="connsiteY114" fmla="*/ 1519517 h 1621094"/>
              <a:gd name="connsiteX115" fmla="*/ 53369 w 9662615"/>
              <a:gd name="connsiteY115" fmla="*/ 1516853 h 1621094"/>
              <a:gd name="connsiteX116" fmla="*/ 2359 w 9662615"/>
              <a:gd name="connsiteY116" fmla="*/ 1515247 h 1621094"/>
              <a:gd name="connsiteX117" fmla="*/ 0 w 9662615"/>
              <a:gd name="connsiteY117" fmla="*/ 1514932 h 1621094"/>
              <a:gd name="connsiteX118" fmla="*/ 0 w 9662615"/>
              <a:gd name="connsiteY118" fmla="*/ 0 h 1621094"/>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1303 w 9662615"/>
              <a:gd name="connsiteY54" fmla="*/ 1575379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7680"/>
              <a:gd name="connsiteX1" fmla="*/ 9662615 w 9662615"/>
              <a:gd name="connsiteY1" fmla="*/ 0 h 1597680"/>
              <a:gd name="connsiteX2" fmla="*/ 9662615 w 9662615"/>
              <a:gd name="connsiteY2" fmla="*/ 1280346 h 1597680"/>
              <a:gd name="connsiteX3" fmla="*/ 9658420 w 9662615"/>
              <a:gd name="connsiteY3" fmla="*/ 1280106 h 1597680"/>
              <a:gd name="connsiteX4" fmla="*/ 9469546 w 9662615"/>
              <a:gd name="connsiteY4" fmla="*/ 1289837 h 1597680"/>
              <a:gd name="connsiteX5" fmla="*/ 9385895 w 9662615"/>
              <a:gd name="connsiteY5" fmla="*/ 1269203 h 1597680"/>
              <a:gd name="connsiteX6" fmla="*/ 9144767 w 9662615"/>
              <a:gd name="connsiteY6" fmla="*/ 1264120 h 1597680"/>
              <a:gd name="connsiteX7" fmla="*/ 8837252 w 9662615"/>
              <a:gd name="connsiteY7" fmla="*/ 1350515 h 1597680"/>
              <a:gd name="connsiteX8" fmla="*/ 8705466 w 9662615"/>
              <a:gd name="connsiteY8" fmla="*/ 1342419 h 1597680"/>
              <a:gd name="connsiteX9" fmla="*/ 8652221 w 9662615"/>
              <a:gd name="connsiteY9" fmla="*/ 1326906 h 1597680"/>
              <a:gd name="connsiteX10" fmla="*/ 8632312 w 9662615"/>
              <a:gd name="connsiteY10" fmla="*/ 1326025 h 1597680"/>
              <a:gd name="connsiteX11" fmla="*/ 8591582 w 9662615"/>
              <a:gd name="connsiteY11" fmla="*/ 1341666 h 1597680"/>
              <a:gd name="connsiteX12" fmla="*/ 8537336 w 9662615"/>
              <a:gd name="connsiteY12" fmla="*/ 1341684 h 1597680"/>
              <a:gd name="connsiteX13" fmla="*/ 8472508 w 9662615"/>
              <a:gd name="connsiteY13" fmla="*/ 1363109 h 1597680"/>
              <a:gd name="connsiteX14" fmla="*/ 8258477 w 9662615"/>
              <a:gd name="connsiteY14" fmla="*/ 1370666 h 1597680"/>
              <a:gd name="connsiteX15" fmla="*/ 8197961 w 9662615"/>
              <a:gd name="connsiteY15" fmla="*/ 1392804 h 1597680"/>
              <a:gd name="connsiteX16" fmla="*/ 8171196 w 9662615"/>
              <a:gd name="connsiteY16" fmla="*/ 1397216 h 1597680"/>
              <a:gd name="connsiteX17" fmla="*/ 8127667 w 9662615"/>
              <a:gd name="connsiteY17" fmla="*/ 1418254 h 1597680"/>
              <a:gd name="connsiteX18" fmla="*/ 7974579 w 9662615"/>
              <a:gd name="connsiteY18" fmla="*/ 1383439 h 1597680"/>
              <a:gd name="connsiteX19" fmla="*/ 7768351 w 9662615"/>
              <a:gd name="connsiteY19" fmla="*/ 1395051 h 1597680"/>
              <a:gd name="connsiteX20" fmla="*/ 7635985 w 9662615"/>
              <a:gd name="connsiteY20" fmla="*/ 1386363 h 1597680"/>
              <a:gd name="connsiteX21" fmla="*/ 7466069 w 9662615"/>
              <a:gd name="connsiteY21" fmla="*/ 1377654 h 1597680"/>
              <a:gd name="connsiteX22" fmla="*/ 7355642 w 9662615"/>
              <a:gd name="connsiteY22" fmla="*/ 1407761 h 1597680"/>
              <a:gd name="connsiteX23" fmla="*/ 7151610 w 9662615"/>
              <a:gd name="connsiteY23" fmla="*/ 1397856 h 1597680"/>
              <a:gd name="connsiteX24" fmla="*/ 7082147 w 9662615"/>
              <a:gd name="connsiteY24" fmla="*/ 1406113 h 1597680"/>
              <a:gd name="connsiteX25" fmla="*/ 7014958 w 9662615"/>
              <a:gd name="connsiteY25" fmla="*/ 1396883 h 1597680"/>
              <a:gd name="connsiteX26" fmla="*/ 6907567 w 9662615"/>
              <a:gd name="connsiteY26" fmla="*/ 1419149 h 1597680"/>
              <a:gd name="connsiteX27" fmla="*/ 6748428 w 9662615"/>
              <a:gd name="connsiteY27" fmla="*/ 1420308 h 1597680"/>
              <a:gd name="connsiteX28" fmla="*/ 6654257 w 9662615"/>
              <a:gd name="connsiteY28" fmla="*/ 1424143 h 1597680"/>
              <a:gd name="connsiteX29" fmla="*/ 6620123 w 9662615"/>
              <a:gd name="connsiteY29" fmla="*/ 1430535 h 1597680"/>
              <a:gd name="connsiteX30" fmla="*/ 6571355 w 9662615"/>
              <a:gd name="connsiteY30" fmla="*/ 1436144 h 1597680"/>
              <a:gd name="connsiteX31" fmla="*/ 6486557 w 9662615"/>
              <a:gd name="connsiteY31" fmla="*/ 1449861 h 1597680"/>
              <a:gd name="connsiteX32" fmla="*/ 6370419 w 9662615"/>
              <a:gd name="connsiteY32" fmla="*/ 1461649 h 1597680"/>
              <a:gd name="connsiteX33" fmla="*/ 6278839 w 9662615"/>
              <a:gd name="connsiteY33" fmla="*/ 1449160 h 1597680"/>
              <a:gd name="connsiteX34" fmla="*/ 6272455 w 9662615"/>
              <a:gd name="connsiteY34" fmla="*/ 1453191 h 1597680"/>
              <a:gd name="connsiteX35" fmla="*/ 6212659 w 9662615"/>
              <a:gd name="connsiteY35" fmla="*/ 1454850 h 1597680"/>
              <a:gd name="connsiteX36" fmla="*/ 6069317 w 9662615"/>
              <a:gd name="connsiteY36" fmla="*/ 1445838 h 1597680"/>
              <a:gd name="connsiteX37" fmla="*/ 5878477 w 9662615"/>
              <a:gd name="connsiteY37" fmla="*/ 1439180 h 1597680"/>
              <a:gd name="connsiteX38" fmla="*/ 5838387 w 9662615"/>
              <a:gd name="connsiteY38" fmla="*/ 1444679 h 1597680"/>
              <a:gd name="connsiteX39" fmla="*/ 5771136 w 9662615"/>
              <a:gd name="connsiteY39" fmla="*/ 1453639 h 1597680"/>
              <a:gd name="connsiteX40" fmla="*/ 5724081 w 9662615"/>
              <a:gd name="connsiteY40" fmla="*/ 1470431 h 1597680"/>
              <a:gd name="connsiteX41" fmla="*/ 5666577 w 9662615"/>
              <a:gd name="connsiteY41" fmla="*/ 1473921 h 1597680"/>
              <a:gd name="connsiteX42" fmla="*/ 5649068 w 9662615"/>
              <a:gd name="connsiteY42" fmla="*/ 1461676 h 1597680"/>
              <a:gd name="connsiteX43" fmla="*/ 5588902 w 9662615"/>
              <a:gd name="connsiteY43" fmla="*/ 1469647 h 1597680"/>
              <a:gd name="connsiteX44" fmla="*/ 5498090 w 9662615"/>
              <a:gd name="connsiteY44" fmla="*/ 1483173 h 1597680"/>
              <a:gd name="connsiteX45" fmla="*/ 5444641 w 9662615"/>
              <a:gd name="connsiteY45" fmla="*/ 1487602 h 1597680"/>
              <a:gd name="connsiteX46" fmla="*/ 5299812 w 9662615"/>
              <a:gd name="connsiteY46" fmla="*/ 1503362 h 1597680"/>
              <a:gd name="connsiteX47" fmla="*/ 5213947 w 9662615"/>
              <a:gd name="connsiteY47" fmla="*/ 1516637 h 1597680"/>
              <a:gd name="connsiteX48" fmla="*/ 5090342 w 9662615"/>
              <a:gd name="connsiteY48" fmla="*/ 1546680 h 1597680"/>
              <a:gd name="connsiteX49" fmla="*/ 5129812 w 9662615"/>
              <a:gd name="connsiteY49" fmla="*/ 1521277 h 1597680"/>
              <a:gd name="connsiteX50" fmla="*/ 5059484 w 9662615"/>
              <a:gd name="connsiteY50" fmla="*/ 1546802 h 1597680"/>
              <a:gd name="connsiteX51" fmla="*/ 5038524 w 9662615"/>
              <a:gd name="connsiteY51" fmla="*/ 1545675 h 1597680"/>
              <a:gd name="connsiteX52" fmla="*/ 5026564 w 9662615"/>
              <a:gd name="connsiteY52" fmla="*/ 1545376 h 1597680"/>
              <a:gd name="connsiteX53" fmla="*/ 4969433 w 9662615"/>
              <a:gd name="connsiteY53" fmla="*/ 1550865 h 1597680"/>
              <a:gd name="connsiteX54" fmla="*/ 4929254 w 9662615"/>
              <a:gd name="connsiteY54" fmla="*/ 1563452 h 1597680"/>
              <a:gd name="connsiteX55" fmla="*/ 4871726 w 9662615"/>
              <a:gd name="connsiteY55" fmla="*/ 1570584 h 1597680"/>
              <a:gd name="connsiteX56" fmla="*/ 4843267 w 9662615"/>
              <a:gd name="connsiteY56" fmla="*/ 1561459 h 1597680"/>
              <a:gd name="connsiteX57" fmla="*/ 4821058 w 9662615"/>
              <a:gd name="connsiteY57" fmla="*/ 1553078 h 1597680"/>
              <a:gd name="connsiteX58" fmla="*/ 4791466 w 9662615"/>
              <a:gd name="connsiteY58" fmla="*/ 1561324 h 1597680"/>
              <a:gd name="connsiteX59" fmla="*/ 4784247 w 9662615"/>
              <a:gd name="connsiteY59" fmla="*/ 1562342 h 1597680"/>
              <a:gd name="connsiteX60" fmla="*/ 4743285 w 9662615"/>
              <a:gd name="connsiteY60" fmla="*/ 1597680 h 1597680"/>
              <a:gd name="connsiteX61" fmla="*/ 4697562 w 9662615"/>
              <a:gd name="connsiteY61" fmla="*/ 1551206 h 1597680"/>
              <a:gd name="connsiteX62" fmla="*/ 4662664 w 9662615"/>
              <a:gd name="connsiteY62" fmla="*/ 1573162 h 1597680"/>
              <a:gd name="connsiteX63" fmla="*/ 4603028 w 9662615"/>
              <a:gd name="connsiteY63" fmla="*/ 1568821 h 1597680"/>
              <a:gd name="connsiteX64" fmla="*/ 4541612 w 9662615"/>
              <a:gd name="connsiteY64" fmla="*/ 1545262 h 1597680"/>
              <a:gd name="connsiteX65" fmla="*/ 4422155 w 9662615"/>
              <a:gd name="connsiteY65" fmla="*/ 1542059 h 1597680"/>
              <a:gd name="connsiteX66" fmla="*/ 4221826 w 9662615"/>
              <a:gd name="connsiteY66" fmla="*/ 1508923 h 1597680"/>
              <a:gd name="connsiteX67" fmla="*/ 4096601 w 9662615"/>
              <a:gd name="connsiteY67" fmla="*/ 1521563 h 1597680"/>
              <a:gd name="connsiteX68" fmla="*/ 3970635 w 9662615"/>
              <a:gd name="connsiteY68" fmla="*/ 1544815 h 1597680"/>
              <a:gd name="connsiteX69" fmla="*/ 3833906 w 9662615"/>
              <a:gd name="connsiteY69" fmla="*/ 1516637 h 1597680"/>
              <a:gd name="connsiteX70" fmla="*/ 3696258 w 9662615"/>
              <a:gd name="connsiteY70" fmla="*/ 1537563 h 1597680"/>
              <a:gd name="connsiteX71" fmla="*/ 3594070 w 9662615"/>
              <a:gd name="connsiteY71" fmla="*/ 1509422 h 1597680"/>
              <a:gd name="connsiteX72" fmla="*/ 3565233 w 9662615"/>
              <a:gd name="connsiteY72" fmla="*/ 1515122 h 1597680"/>
              <a:gd name="connsiteX73" fmla="*/ 3560267 w 9662615"/>
              <a:gd name="connsiteY73" fmla="*/ 1516288 h 1597680"/>
              <a:gd name="connsiteX74" fmla="*/ 3540258 w 9662615"/>
              <a:gd name="connsiteY74" fmla="*/ 1516976 h 1597680"/>
              <a:gd name="connsiteX75" fmla="*/ 3534780 w 9662615"/>
              <a:gd name="connsiteY75" fmla="*/ 1522141 h 1597680"/>
              <a:gd name="connsiteX76" fmla="*/ 3504783 w 9662615"/>
              <a:gd name="connsiteY76" fmla="*/ 1526739 h 1597680"/>
              <a:gd name="connsiteX77" fmla="*/ 3430805 w 9662615"/>
              <a:gd name="connsiteY77" fmla="*/ 1542521 h 1597680"/>
              <a:gd name="connsiteX78" fmla="*/ 3292707 w 9662615"/>
              <a:gd name="connsiteY78" fmla="*/ 1520490 h 1597680"/>
              <a:gd name="connsiteX79" fmla="*/ 3187872 w 9662615"/>
              <a:gd name="connsiteY79" fmla="*/ 1519991 h 1597680"/>
              <a:gd name="connsiteX80" fmla="*/ 3148026 w 9662615"/>
              <a:gd name="connsiteY80" fmla="*/ 1524777 h 1597680"/>
              <a:gd name="connsiteX81" fmla="*/ 3092394 w 9662615"/>
              <a:gd name="connsiteY81" fmla="*/ 1528115 h 1597680"/>
              <a:gd name="connsiteX82" fmla="*/ 2994200 w 9662615"/>
              <a:gd name="connsiteY82" fmla="*/ 1537857 h 1597680"/>
              <a:gd name="connsiteX83" fmla="*/ 2862301 w 9662615"/>
              <a:gd name="connsiteY83" fmla="*/ 1544250 h 1597680"/>
              <a:gd name="connsiteX84" fmla="*/ 2766335 w 9662615"/>
              <a:gd name="connsiteY84" fmla="*/ 1527662 h 1597680"/>
              <a:gd name="connsiteX85" fmla="*/ 2757836 w 9662615"/>
              <a:gd name="connsiteY85" fmla="*/ 1531371 h 1597680"/>
              <a:gd name="connsiteX86" fmla="*/ 2691555 w 9662615"/>
              <a:gd name="connsiteY86" fmla="*/ 1530283 h 1597680"/>
              <a:gd name="connsiteX87" fmla="*/ 2491676 w 9662615"/>
              <a:gd name="connsiteY87" fmla="*/ 1500859 h 1597680"/>
              <a:gd name="connsiteX88" fmla="*/ 2378036 w 9662615"/>
              <a:gd name="connsiteY88" fmla="*/ 1520645 h 1597680"/>
              <a:gd name="connsiteX89" fmla="*/ 2284269 w 9662615"/>
              <a:gd name="connsiteY89" fmla="*/ 1503068 h 1597680"/>
              <a:gd name="connsiteX90" fmla="*/ 2207104 w 9662615"/>
              <a:gd name="connsiteY90" fmla="*/ 1508888 h 1597680"/>
              <a:gd name="connsiteX91" fmla="*/ 2149226 w 9662615"/>
              <a:gd name="connsiteY91" fmla="*/ 1523409 h 1597680"/>
              <a:gd name="connsiteX92" fmla="*/ 2084783 w 9662615"/>
              <a:gd name="connsiteY92" fmla="*/ 1524245 h 1597680"/>
              <a:gd name="connsiteX93" fmla="*/ 2070075 w 9662615"/>
              <a:gd name="connsiteY93" fmla="*/ 1511285 h 1597680"/>
              <a:gd name="connsiteX94" fmla="*/ 2001057 w 9662615"/>
              <a:gd name="connsiteY94" fmla="*/ 1516449 h 1597680"/>
              <a:gd name="connsiteX95" fmla="*/ 1896330 w 9662615"/>
              <a:gd name="connsiteY95" fmla="*/ 1525725 h 1597680"/>
              <a:gd name="connsiteX96" fmla="*/ 1835994 w 9662615"/>
              <a:gd name="connsiteY96" fmla="*/ 1527678 h 1597680"/>
              <a:gd name="connsiteX97" fmla="*/ 1671119 w 9662615"/>
              <a:gd name="connsiteY97" fmla="*/ 1536701 h 1597680"/>
              <a:gd name="connsiteX98" fmla="*/ 1601337 w 9662615"/>
              <a:gd name="connsiteY98" fmla="*/ 1548552 h 1597680"/>
              <a:gd name="connsiteX99" fmla="*/ 1407755 w 9662615"/>
              <a:gd name="connsiteY99" fmla="*/ 1571444 h 1597680"/>
              <a:gd name="connsiteX100" fmla="*/ 1271994 w 9662615"/>
              <a:gd name="connsiteY100" fmla="*/ 1579471 h 1597680"/>
              <a:gd name="connsiteX101" fmla="*/ 1249226 w 9662615"/>
              <a:gd name="connsiteY101" fmla="*/ 1583140 h 1597680"/>
              <a:gd name="connsiteX102" fmla="*/ 1217719 w 9662615"/>
              <a:gd name="connsiteY102" fmla="*/ 1580863 h 1597680"/>
              <a:gd name="connsiteX103" fmla="*/ 1091432 w 9662615"/>
              <a:gd name="connsiteY103" fmla="*/ 1571003 h 1597680"/>
              <a:gd name="connsiteX104" fmla="*/ 992039 w 9662615"/>
              <a:gd name="connsiteY104" fmla="*/ 1556662 h 1597680"/>
              <a:gd name="connsiteX105" fmla="*/ 868264 w 9662615"/>
              <a:gd name="connsiteY105" fmla="*/ 1566392 h 1597680"/>
              <a:gd name="connsiteX106" fmla="*/ 792765 w 9662615"/>
              <a:gd name="connsiteY106" fmla="*/ 1563102 h 1597680"/>
              <a:gd name="connsiteX107" fmla="*/ 669055 w 9662615"/>
              <a:gd name="connsiteY107" fmla="*/ 1543638 h 1597680"/>
              <a:gd name="connsiteX108" fmla="*/ 506152 w 9662615"/>
              <a:gd name="connsiteY108" fmla="*/ 1549124 h 1597680"/>
              <a:gd name="connsiteX109" fmla="*/ 472797 w 9662615"/>
              <a:gd name="connsiteY109" fmla="*/ 1568904 h 1597680"/>
              <a:gd name="connsiteX110" fmla="*/ 427864 w 9662615"/>
              <a:gd name="connsiteY110" fmla="*/ 1580848 h 1597680"/>
              <a:gd name="connsiteX111" fmla="*/ 408381 w 9662615"/>
              <a:gd name="connsiteY111" fmla="*/ 1552940 h 1597680"/>
              <a:gd name="connsiteX112" fmla="*/ 267163 w 9662615"/>
              <a:gd name="connsiteY112" fmla="*/ 1531913 h 1597680"/>
              <a:gd name="connsiteX113" fmla="*/ 196644 w 9662615"/>
              <a:gd name="connsiteY113" fmla="*/ 1524565 h 1597680"/>
              <a:gd name="connsiteX114" fmla="*/ 86819 w 9662615"/>
              <a:gd name="connsiteY114" fmla="*/ 1519517 h 1597680"/>
              <a:gd name="connsiteX115" fmla="*/ 53369 w 9662615"/>
              <a:gd name="connsiteY115" fmla="*/ 1516853 h 1597680"/>
              <a:gd name="connsiteX116" fmla="*/ 2359 w 9662615"/>
              <a:gd name="connsiteY116" fmla="*/ 1515247 h 1597680"/>
              <a:gd name="connsiteX117" fmla="*/ 0 w 9662615"/>
              <a:gd name="connsiteY117" fmla="*/ 1514932 h 1597680"/>
              <a:gd name="connsiteX118" fmla="*/ 0 w 9662615"/>
              <a:gd name="connsiteY118" fmla="*/ 0 h 1597680"/>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66659 w 9662615"/>
              <a:gd name="connsiteY68" fmla="*/ 1528913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6499"/>
              <a:gd name="connsiteX1" fmla="*/ 9662615 w 9662615"/>
              <a:gd name="connsiteY1" fmla="*/ 0 h 1596499"/>
              <a:gd name="connsiteX2" fmla="*/ 9662615 w 9662615"/>
              <a:gd name="connsiteY2" fmla="*/ 1280346 h 1596499"/>
              <a:gd name="connsiteX3" fmla="*/ 9658420 w 9662615"/>
              <a:gd name="connsiteY3" fmla="*/ 1280106 h 1596499"/>
              <a:gd name="connsiteX4" fmla="*/ 9469546 w 9662615"/>
              <a:gd name="connsiteY4" fmla="*/ 1289837 h 1596499"/>
              <a:gd name="connsiteX5" fmla="*/ 9385895 w 9662615"/>
              <a:gd name="connsiteY5" fmla="*/ 1269203 h 1596499"/>
              <a:gd name="connsiteX6" fmla="*/ 9144767 w 9662615"/>
              <a:gd name="connsiteY6" fmla="*/ 1264120 h 1596499"/>
              <a:gd name="connsiteX7" fmla="*/ 8837252 w 9662615"/>
              <a:gd name="connsiteY7" fmla="*/ 1350515 h 1596499"/>
              <a:gd name="connsiteX8" fmla="*/ 8705466 w 9662615"/>
              <a:gd name="connsiteY8" fmla="*/ 1342419 h 1596499"/>
              <a:gd name="connsiteX9" fmla="*/ 8652221 w 9662615"/>
              <a:gd name="connsiteY9" fmla="*/ 1326906 h 1596499"/>
              <a:gd name="connsiteX10" fmla="*/ 8632312 w 9662615"/>
              <a:gd name="connsiteY10" fmla="*/ 1326025 h 1596499"/>
              <a:gd name="connsiteX11" fmla="*/ 8591582 w 9662615"/>
              <a:gd name="connsiteY11" fmla="*/ 1341666 h 1596499"/>
              <a:gd name="connsiteX12" fmla="*/ 8537336 w 9662615"/>
              <a:gd name="connsiteY12" fmla="*/ 1341684 h 1596499"/>
              <a:gd name="connsiteX13" fmla="*/ 8472508 w 9662615"/>
              <a:gd name="connsiteY13" fmla="*/ 1363109 h 1596499"/>
              <a:gd name="connsiteX14" fmla="*/ 8258477 w 9662615"/>
              <a:gd name="connsiteY14" fmla="*/ 1370666 h 1596499"/>
              <a:gd name="connsiteX15" fmla="*/ 8197961 w 9662615"/>
              <a:gd name="connsiteY15" fmla="*/ 1392804 h 1596499"/>
              <a:gd name="connsiteX16" fmla="*/ 8171196 w 9662615"/>
              <a:gd name="connsiteY16" fmla="*/ 1397216 h 1596499"/>
              <a:gd name="connsiteX17" fmla="*/ 8127667 w 9662615"/>
              <a:gd name="connsiteY17" fmla="*/ 1418254 h 1596499"/>
              <a:gd name="connsiteX18" fmla="*/ 7974579 w 9662615"/>
              <a:gd name="connsiteY18" fmla="*/ 1383439 h 1596499"/>
              <a:gd name="connsiteX19" fmla="*/ 7768351 w 9662615"/>
              <a:gd name="connsiteY19" fmla="*/ 1395051 h 1596499"/>
              <a:gd name="connsiteX20" fmla="*/ 7635985 w 9662615"/>
              <a:gd name="connsiteY20" fmla="*/ 1386363 h 1596499"/>
              <a:gd name="connsiteX21" fmla="*/ 7466069 w 9662615"/>
              <a:gd name="connsiteY21" fmla="*/ 1377654 h 1596499"/>
              <a:gd name="connsiteX22" fmla="*/ 7355642 w 9662615"/>
              <a:gd name="connsiteY22" fmla="*/ 1407761 h 1596499"/>
              <a:gd name="connsiteX23" fmla="*/ 7151610 w 9662615"/>
              <a:gd name="connsiteY23" fmla="*/ 1397856 h 1596499"/>
              <a:gd name="connsiteX24" fmla="*/ 7082147 w 9662615"/>
              <a:gd name="connsiteY24" fmla="*/ 1406113 h 1596499"/>
              <a:gd name="connsiteX25" fmla="*/ 7014958 w 9662615"/>
              <a:gd name="connsiteY25" fmla="*/ 1396883 h 1596499"/>
              <a:gd name="connsiteX26" fmla="*/ 6907567 w 9662615"/>
              <a:gd name="connsiteY26" fmla="*/ 1419149 h 1596499"/>
              <a:gd name="connsiteX27" fmla="*/ 6748428 w 9662615"/>
              <a:gd name="connsiteY27" fmla="*/ 1420308 h 1596499"/>
              <a:gd name="connsiteX28" fmla="*/ 6654257 w 9662615"/>
              <a:gd name="connsiteY28" fmla="*/ 1424143 h 1596499"/>
              <a:gd name="connsiteX29" fmla="*/ 6620123 w 9662615"/>
              <a:gd name="connsiteY29" fmla="*/ 1430535 h 1596499"/>
              <a:gd name="connsiteX30" fmla="*/ 6571355 w 9662615"/>
              <a:gd name="connsiteY30" fmla="*/ 1436144 h 1596499"/>
              <a:gd name="connsiteX31" fmla="*/ 6486557 w 9662615"/>
              <a:gd name="connsiteY31" fmla="*/ 1449861 h 1596499"/>
              <a:gd name="connsiteX32" fmla="*/ 6370419 w 9662615"/>
              <a:gd name="connsiteY32" fmla="*/ 1461649 h 1596499"/>
              <a:gd name="connsiteX33" fmla="*/ 6278839 w 9662615"/>
              <a:gd name="connsiteY33" fmla="*/ 1449160 h 1596499"/>
              <a:gd name="connsiteX34" fmla="*/ 6272455 w 9662615"/>
              <a:gd name="connsiteY34" fmla="*/ 1453191 h 1596499"/>
              <a:gd name="connsiteX35" fmla="*/ 6212659 w 9662615"/>
              <a:gd name="connsiteY35" fmla="*/ 1454850 h 1596499"/>
              <a:gd name="connsiteX36" fmla="*/ 6069317 w 9662615"/>
              <a:gd name="connsiteY36" fmla="*/ 1445838 h 1596499"/>
              <a:gd name="connsiteX37" fmla="*/ 5878477 w 9662615"/>
              <a:gd name="connsiteY37" fmla="*/ 1439180 h 1596499"/>
              <a:gd name="connsiteX38" fmla="*/ 5838387 w 9662615"/>
              <a:gd name="connsiteY38" fmla="*/ 1444679 h 1596499"/>
              <a:gd name="connsiteX39" fmla="*/ 5771136 w 9662615"/>
              <a:gd name="connsiteY39" fmla="*/ 1453639 h 1596499"/>
              <a:gd name="connsiteX40" fmla="*/ 5724081 w 9662615"/>
              <a:gd name="connsiteY40" fmla="*/ 1470431 h 1596499"/>
              <a:gd name="connsiteX41" fmla="*/ 5666577 w 9662615"/>
              <a:gd name="connsiteY41" fmla="*/ 1473921 h 1596499"/>
              <a:gd name="connsiteX42" fmla="*/ 5649068 w 9662615"/>
              <a:gd name="connsiteY42" fmla="*/ 1461676 h 1596499"/>
              <a:gd name="connsiteX43" fmla="*/ 5588902 w 9662615"/>
              <a:gd name="connsiteY43" fmla="*/ 1469647 h 1596499"/>
              <a:gd name="connsiteX44" fmla="*/ 5498090 w 9662615"/>
              <a:gd name="connsiteY44" fmla="*/ 1483173 h 1596499"/>
              <a:gd name="connsiteX45" fmla="*/ 5444641 w 9662615"/>
              <a:gd name="connsiteY45" fmla="*/ 1487602 h 1596499"/>
              <a:gd name="connsiteX46" fmla="*/ 5299812 w 9662615"/>
              <a:gd name="connsiteY46" fmla="*/ 1503362 h 1596499"/>
              <a:gd name="connsiteX47" fmla="*/ 5213947 w 9662615"/>
              <a:gd name="connsiteY47" fmla="*/ 1516637 h 1596499"/>
              <a:gd name="connsiteX48" fmla="*/ 5090342 w 9662615"/>
              <a:gd name="connsiteY48" fmla="*/ 1546680 h 1596499"/>
              <a:gd name="connsiteX49" fmla="*/ 5129812 w 9662615"/>
              <a:gd name="connsiteY49" fmla="*/ 1521277 h 1596499"/>
              <a:gd name="connsiteX50" fmla="*/ 5059484 w 9662615"/>
              <a:gd name="connsiteY50" fmla="*/ 1546802 h 1596499"/>
              <a:gd name="connsiteX51" fmla="*/ 5038524 w 9662615"/>
              <a:gd name="connsiteY51" fmla="*/ 1545675 h 1596499"/>
              <a:gd name="connsiteX52" fmla="*/ 5026564 w 9662615"/>
              <a:gd name="connsiteY52" fmla="*/ 1545376 h 1596499"/>
              <a:gd name="connsiteX53" fmla="*/ 4969433 w 9662615"/>
              <a:gd name="connsiteY53" fmla="*/ 1550865 h 1596499"/>
              <a:gd name="connsiteX54" fmla="*/ 4929254 w 9662615"/>
              <a:gd name="connsiteY54" fmla="*/ 1563452 h 1596499"/>
              <a:gd name="connsiteX55" fmla="*/ 4871726 w 9662615"/>
              <a:gd name="connsiteY55" fmla="*/ 1570584 h 1596499"/>
              <a:gd name="connsiteX56" fmla="*/ 4843267 w 9662615"/>
              <a:gd name="connsiteY56" fmla="*/ 1561459 h 1596499"/>
              <a:gd name="connsiteX57" fmla="*/ 4821058 w 9662615"/>
              <a:gd name="connsiteY57" fmla="*/ 1553078 h 1596499"/>
              <a:gd name="connsiteX58" fmla="*/ 4791466 w 9662615"/>
              <a:gd name="connsiteY58" fmla="*/ 1561324 h 1596499"/>
              <a:gd name="connsiteX59" fmla="*/ 4784247 w 9662615"/>
              <a:gd name="connsiteY59" fmla="*/ 1562342 h 1596499"/>
              <a:gd name="connsiteX60" fmla="*/ 4739309 w 9662615"/>
              <a:gd name="connsiteY60" fmla="*/ 1553948 h 1596499"/>
              <a:gd name="connsiteX61" fmla="*/ 4697562 w 9662615"/>
              <a:gd name="connsiteY61" fmla="*/ 1551206 h 1596499"/>
              <a:gd name="connsiteX62" fmla="*/ 4650737 w 9662615"/>
              <a:gd name="connsiteY62" fmla="*/ 1537381 h 1596499"/>
              <a:gd name="connsiteX63" fmla="*/ 4583150 w 9662615"/>
              <a:gd name="connsiteY63" fmla="*/ 1529064 h 1596499"/>
              <a:gd name="connsiteX64" fmla="*/ 4521734 w 9662615"/>
              <a:gd name="connsiteY64" fmla="*/ 1529359 h 1596499"/>
              <a:gd name="connsiteX65" fmla="*/ 4382398 w 9662615"/>
              <a:gd name="connsiteY65" fmla="*/ 1534108 h 1596499"/>
              <a:gd name="connsiteX66" fmla="*/ 4221826 w 9662615"/>
              <a:gd name="connsiteY66" fmla="*/ 1500972 h 1596499"/>
              <a:gd name="connsiteX67" fmla="*/ 4096601 w 9662615"/>
              <a:gd name="connsiteY67" fmla="*/ 1521563 h 1596499"/>
              <a:gd name="connsiteX68" fmla="*/ 3978586 w 9662615"/>
              <a:gd name="connsiteY68" fmla="*/ 1596499 h 1596499"/>
              <a:gd name="connsiteX69" fmla="*/ 3833906 w 9662615"/>
              <a:gd name="connsiteY69" fmla="*/ 1516637 h 1596499"/>
              <a:gd name="connsiteX70" fmla="*/ 3696258 w 9662615"/>
              <a:gd name="connsiteY70" fmla="*/ 1537563 h 1596499"/>
              <a:gd name="connsiteX71" fmla="*/ 3594070 w 9662615"/>
              <a:gd name="connsiteY71" fmla="*/ 1509422 h 1596499"/>
              <a:gd name="connsiteX72" fmla="*/ 3565233 w 9662615"/>
              <a:gd name="connsiteY72" fmla="*/ 1515122 h 1596499"/>
              <a:gd name="connsiteX73" fmla="*/ 3560267 w 9662615"/>
              <a:gd name="connsiteY73" fmla="*/ 1516288 h 1596499"/>
              <a:gd name="connsiteX74" fmla="*/ 3540258 w 9662615"/>
              <a:gd name="connsiteY74" fmla="*/ 1516976 h 1596499"/>
              <a:gd name="connsiteX75" fmla="*/ 3534780 w 9662615"/>
              <a:gd name="connsiteY75" fmla="*/ 1522141 h 1596499"/>
              <a:gd name="connsiteX76" fmla="*/ 3504783 w 9662615"/>
              <a:gd name="connsiteY76" fmla="*/ 1526739 h 1596499"/>
              <a:gd name="connsiteX77" fmla="*/ 3430805 w 9662615"/>
              <a:gd name="connsiteY77" fmla="*/ 1542521 h 1596499"/>
              <a:gd name="connsiteX78" fmla="*/ 3292707 w 9662615"/>
              <a:gd name="connsiteY78" fmla="*/ 1520490 h 1596499"/>
              <a:gd name="connsiteX79" fmla="*/ 3187872 w 9662615"/>
              <a:gd name="connsiteY79" fmla="*/ 1519991 h 1596499"/>
              <a:gd name="connsiteX80" fmla="*/ 3148026 w 9662615"/>
              <a:gd name="connsiteY80" fmla="*/ 1524777 h 1596499"/>
              <a:gd name="connsiteX81" fmla="*/ 3092394 w 9662615"/>
              <a:gd name="connsiteY81" fmla="*/ 1528115 h 1596499"/>
              <a:gd name="connsiteX82" fmla="*/ 2994200 w 9662615"/>
              <a:gd name="connsiteY82" fmla="*/ 1537857 h 1596499"/>
              <a:gd name="connsiteX83" fmla="*/ 2862301 w 9662615"/>
              <a:gd name="connsiteY83" fmla="*/ 1544250 h 1596499"/>
              <a:gd name="connsiteX84" fmla="*/ 2766335 w 9662615"/>
              <a:gd name="connsiteY84" fmla="*/ 1527662 h 1596499"/>
              <a:gd name="connsiteX85" fmla="*/ 2757836 w 9662615"/>
              <a:gd name="connsiteY85" fmla="*/ 1531371 h 1596499"/>
              <a:gd name="connsiteX86" fmla="*/ 2691555 w 9662615"/>
              <a:gd name="connsiteY86" fmla="*/ 1530283 h 1596499"/>
              <a:gd name="connsiteX87" fmla="*/ 2491676 w 9662615"/>
              <a:gd name="connsiteY87" fmla="*/ 1500859 h 1596499"/>
              <a:gd name="connsiteX88" fmla="*/ 2378036 w 9662615"/>
              <a:gd name="connsiteY88" fmla="*/ 1520645 h 1596499"/>
              <a:gd name="connsiteX89" fmla="*/ 2284269 w 9662615"/>
              <a:gd name="connsiteY89" fmla="*/ 1503068 h 1596499"/>
              <a:gd name="connsiteX90" fmla="*/ 2207104 w 9662615"/>
              <a:gd name="connsiteY90" fmla="*/ 1508888 h 1596499"/>
              <a:gd name="connsiteX91" fmla="*/ 2149226 w 9662615"/>
              <a:gd name="connsiteY91" fmla="*/ 1523409 h 1596499"/>
              <a:gd name="connsiteX92" fmla="*/ 2084783 w 9662615"/>
              <a:gd name="connsiteY92" fmla="*/ 1524245 h 1596499"/>
              <a:gd name="connsiteX93" fmla="*/ 2070075 w 9662615"/>
              <a:gd name="connsiteY93" fmla="*/ 1511285 h 1596499"/>
              <a:gd name="connsiteX94" fmla="*/ 2001057 w 9662615"/>
              <a:gd name="connsiteY94" fmla="*/ 1516449 h 1596499"/>
              <a:gd name="connsiteX95" fmla="*/ 1896330 w 9662615"/>
              <a:gd name="connsiteY95" fmla="*/ 1525725 h 1596499"/>
              <a:gd name="connsiteX96" fmla="*/ 1835994 w 9662615"/>
              <a:gd name="connsiteY96" fmla="*/ 1527678 h 1596499"/>
              <a:gd name="connsiteX97" fmla="*/ 1671119 w 9662615"/>
              <a:gd name="connsiteY97" fmla="*/ 1536701 h 1596499"/>
              <a:gd name="connsiteX98" fmla="*/ 1601337 w 9662615"/>
              <a:gd name="connsiteY98" fmla="*/ 1548552 h 1596499"/>
              <a:gd name="connsiteX99" fmla="*/ 1407755 w 9662615"/>
              <a:gd name="connsiteY99" fmla="*/ 1571444 h 1596499"/>
              <a:gd name="connsiteX100" fmla="*/ 1271994 w 9662615"/>
              <a:gd name="connsiteY100" fmla="*/ 1579471 h 1596499"/>
              <a:gd name="connsiteX101" fmla="*/ 1249226 w 9662615"/>
              <a:gd name="connsiteY101" fmla="*/ 1583140 h 1596499"/>
              <a:gd name="connsiteX102" fmla="*/ 1217719 w 9662615"/>
              <a:gd name="connsiteY102" fmla="*/ 1580863 h 1596499"/>
              <a:gd name="connsiteX103" fmla="*/ 1091432 w 9662615"/>
              <a:gd name="connsiteY103" fmla="*/ 1571003 h 1596499"/>
              <a:gd name="connsiteX104" fmla="*/ 992039 w 9662615"/>
              <a:gd name="connsiteY104" fmla="*/ 1556662 h 1596499"/>
              <a:gd name="connsiteX105" fmla="*/ 868264 w 9662615"/>
              <a:gd name="connsiteY105" fmla="*/ 1566392 h 1596499"/>
              <a:gd name="connsiteX106" fmla="*/ 792765 w 9662615"/>
              <a:gd name="connsiteY106" fmla="*/ 1563102 h 1596499"/>
              <a:gd name="connsiteX107" fmla="*/ 669055 w 9662615"/>
              <a:gd name="connsiteY107" fmla="*/ 1543638 h 1596499"/>
              <a:gd name="connsiteX108" fmla="*/ 506152 w 9662615"/>
              <a:gd name="connsiteY108" fmla="*/ 1549124 h 1596499"/>
              <a:gd name="connsiteX109" fmla="*/ 472797 w 9662615"/>
              <a:gd name="connsiteY109" fmla="*/ 1568904 h 1596499"/>
              <a:gd name="connsiteX110" fmla="*/ 427864 w 9662615"/>
              <a:gd name="connsiteY110" fmla="*/ 1580848 h 1596499"/>
              <a:gd name="connsiteX111" fmla="*/ 408381 w 9662615"/>
              <a:gd name="connsiteY111" fmla="*/ 1552940 h 1596499"/>
              <a:gd name="connsiteX112" fmla="*/ 267163 w 9662615"/>
              <a:gd name="connsiteY112" fmla="*/ 1531913 h 1596499"/>
              <a:gd name="connsiteX113" fmla="*/ 196644 w 9662615"/>
              <a:gd name="connsiteY113" fmla="*/ 1524565 h 1596499"/>
              <a:gd name="connsiteX114" fmla="*/ 86819 w 9662615"/>
              <a:gd name="connsiteY114" fmla="*/ 1519517 h 1596499"/>
              <a:gd name="connsiteX115" fmla="*/ 53369 w 9662615"/>
              <a:gd name="connsiteY115" fmla="*/ 1516853 h 1596499"/>
              <a:gd name="connsiteX116" fmla="*/ 2359 w 9662615"/>
              <a:gd name="connsiteY116" fmla="*/ 1515247 h 1596499"/>
              <a:gd name="connsiteX117" fmla="*/ 0 w 9662615"/>
              <a:gd name="connsiteY117" fmla="*/ 1514932 h 1596499"/>
              <a:gd name="connsiteX118" fmla="*/ 0 w 9662615"/>
              <a:gd name="connsiteY118" fmla="*/ 0 h 1596499"/>
              <a:gd name="connsiteX0" fmla="*/ 0 w 9662615"/>
              <a:gd name="connsiteY0" fmla="*/ 0 h 1600474"/>
              <a:gd name="connsiteX1" fmla="*/ 9662615 w 9662615"/>
              <a:gd name="connsiteY1" fmla="*/ 0 h 1600474"/>
              <a:gd name="connsiteX2" fmla="*/ 9662615 w 9662615"/>
              <a:gd name="connsiteY2" fmla="*/ 1280346 h 1600474"/>
              <a:gd name="connsiteX3" fmla="*/ 9658420 w 9662615"/>
              <a:gd name="connsiteY3" fmla="*/ 1280106 h 1600474"/>
              <a:gd name="connsiteX4" fmla="*/ 9469546 w 9662615"/>
              <a:gd name="connsiteY4" fmla="*/ 1289837 h 1600474"/>
              <a:gd name="connsiteX5" fmla="*/ 9385895 w 9662615"/>
              <a:gd name="connsiteY5" fmla="*/ 1269203 h 1600474"/>
              <a:gd name="connsiteX6" fmla="*/ 9144767 w 9662615"/>
              <a:gd name="connsiteY6" fmla="*/ 1264120 h 1600474"/>
              <a:gd name="connsiteX7" fmla="*/ 8837252 w 9662615"/>
              <a:gd name="connsiteY7" fmla="*/ 1350515 h 1600474"/>
              <a:gd name="connsiteX8" fmla="*/ 8705466 w 9662615"/>
              <a:gd name="connsiteY8" fmla="*/ 1342419 h 1600474"/>
              <a:gd name="connsiteX9" fmla="*/ 8652221 w 9662615"/>
              <a:gd name="connsiteY9" fmla="*/ 1326906 h 1600474"/>
              <a:gd name="connsiteX10" fmla="*/ 8632312 w 9662615"/>
              <a:gd name="connsiteY10" fmla="*/ 1326025 h 1600474"/>
              <a:gd name="connsiteX11" fmla="*/ 8591582 w 9662615"/>
              <a:gd name="connsiteY11" fmla="*/ 1341666 h 1600474"/>
              <a:gd name="connsiteX12" fmla="*/ 8537336 w 9662615"/>
              <a:gd name="connsiteY12" fmla="*/ 1341684 h 1600474"/>
              <a:gd name="connsiteX13" fmla="*/ 8472508 w 9662615"/>
              <a:gd name="connsiteY13" fmla="*/ 1363109 h 1600474"/>
              <a:gd name="connsiteX14" fmla="*/ 8258477 w 9662615"/>
              <a:gd name="connsiteY14" fmla="*/ 1370666 h 1600474"/>
              <a:gd name="connsiteX15" fmla="*/ 8197961 w 9662615"/>
              <a:gd name="connsiteY15" fmla="*/ 1392804 h 1600474"/>
              <a:gd name="connsiteX16" fmla="*/ 8171196 w 9662615"/>
              <a:gd name="connsiteY16" fmla="*/ 1397216 h 1600474"/>
              <a:gd name="connsiteX17" fmla="*/ 8127667 w 9662615"/>
              <a:gd name="connsiteY17" fmla="*/ 1418254 h 1600474"/>
              <a:gd name="connsiteX18" fmla="*/ 7974579 w 9662615"/>
              <a:gd name="connsiteY18" fmla="*/ 1383439 h 1600474"/>
              <a:gd name="connsiteX19" fmla="*/ 7768351 w 9662615"/>
              <a:gd name="connsiteY19" fmla="*/ 1395051 h 1600474"/>
              <a:gd name="connsiteX20" fmla="*/ 7635985 w 9662615"/>
              <a:gd name="connsiteY20" fmla="*/ 1386363 h 1600474"/>
              <a:gd name="connsiteX21" fmla="*/ 7466069 w 9662615"/>
              <a:gd name="connsiteY21" fmla="*/ 1377654 h 1600474"/>
              <a:gd name="connsiteX22" fmla="*/ 7355642 w 9662615"/>
              <a:gd name="connsiteY22" fmla="*/ 1407761 h 1600474"/>
              <a:gd name="connsiteX23" fmla="*/ 7151610 w 9662615"/>
              <a:gd name="connsiteY23" fmla="*/ 1397856 h 1600474"/>
              <a:gd name="connsiteX24" fmla="*/ 7082147 w 9662615"/>
              <a:gd name="connsiteY24" fmla="*/ 1406113 h 1600474"/>
              <a:gd name="connsiteX25" fmla="*/ 7014958 w 9662615"/>
              <a:gd name="connsiteY25" fmla="*/ 1396883 h 1600474"/>
              <a:gd name="connsiteX26" fmla="*/ 6907567 w 9662615"/>
              <a:gd name="connsiteY26" fmla="*/ 1419149 h 1600474"/>
              <a:gd name="connsiteX27" fmla="*/ 6748428 w 9662615"/>
              <a:gd name="connsiteY27" fmla="*/ 1420308 h 1600474"/>
              <a:gd name="connsiteX28" fmla="*/ 6654257 w 9662615"/>
              <a:gd name="connsiteY28" fmla="*/ 1424143 h 1600474"/>
              <a:gd name="connsiteX29" fmla="*/ 6620123 w 9662615"/>
              <a:gd name="connsiteY29" fmla="*/ 1430535 h 1600474"/>
              <a:gd name="connsiteX30" fmla="*/ 6571355 w 9662615"/>
              <a:gd name="connsiteY30" fmla="*/ 1436144 h 1600474"/>
              <a:gd name="connsiteX31" fmla="*/ 6486557 w 9662615"/>
              <a:gd name="connsiteY31" fmla="*/ 1449861 h 1600474"/>
              <a:gd name="connsiteX32" fmla="*/ 6370419 w 9662615"/>
              <a:gd name="connsiteY32" fmla="*/ 1461649 h 1600474"/>
              <a:gd name="connsiteX33" fmla="*/ 6278839 w 9662615"/>
              <a:gd name="connsiteY33" fmla="*/ 1449160 h 1600474"/>
              <a:gd name="connsiteX34" fmla="*/ 6272455 w 9662615"/>
              <a:gd name="connsiteY34" fmla="*/ 1453191 h 1600474"/>
              <a:gd name="connsiteX35" fmla="*/ 6212659 w 9662615"/>
              <a:gd name="connsiteY35" fmla="*/ 1454850 h 1600474"/>
              <a:gd name="connsiteX36" fmla="*/ 6069317 w 9662615"/>
              <a:gd name="connsiteY36" fmla="*/ 1445838 h 1600474"/>
              <a:gd name="connsiteX37" fmla="*/ 5878477 w 9662615"/>
              <a:gd name="connsiteY37" fmla="*/ 1439180 h 1600474"/>
              <a:gd name="connsiteX38" fmla="*/ 5838387 w 9662615"/>
              <a:gd name="connsiteY38" fmla="*/ 1444679 h 1600474"/>
              <a:gd name="connsiteX39" fmla="*/ 5771136 w 9662615"/>
              <a:gd name="connsiteY39" fmla="*/ 1453639 h 1600474"/>
              <a:gd name="connsiteX40" fmla="*/ 5724081 w 9662615"/>
              <a:gd name="connsiteY40" fmla="*/ 1470431 h 1600474"/>
              <a:gd name="connsiteX41" fmla="*/ 5666577 w 9662615"/>
              <a:gd name="connsiteY41" fmla="*/ 1473921 h 1600474"/>
              <a:gd name="connsiteX42" fmla="*/ 5649068 w 9662615"/>
              <a:gd name="connsiteY42" fmla="*/ 1461676 h 1600474"/>
              <a:gd name="connsiteX43" fmla="*/ 5588902 w 9662615"/>
              <a:gd name="connsiteY43" fmla="*/ 1469647 h 1600474"/>
              <a:gd name="connsiteX44" fmla="*/ 5498090 w 9662615"/>
              <a:gd name="connsiteY44" fmla="*/ 1483173 h 1600474"/>
              <a:gd name="connsiteX45" fmla="*/ 5444641 w 9662615"/>
              <a:gd name="connsiteY45" fmla="*/ 1487602 h 1600474"/>
              <a:gd name="connsiteX46" fmla="*/ 5299812 w 9662615"/>
              <a:gd name="connsiteY46" fmla="*/ 1503362 h 1600474"/>
              <a:gd name="connsiteX47" fmla="*/ 5213947 w 9662615"/>
              <a:gd name="connsiteY47" fmla="*/ 1516637 h 1600474"/>
              <a:gd name="connsiteX48" fmla="*/ 5090342 w 9662615"/>
              <a:gd name="connsiteY48" fmla="*/ 1546680 h 1600474"/>
              <a:gd name="connsiteX49" fmla="*/ 5129812 w 9662615"/>
              <a:gd name="connsiteY49" fmla="*/ 1521277 h 1600474"/>
              <a:gd name="connsiteX50" fmla="*/ 5059484 w 9662615"/>
              <a:gd name="connsiteY50" fmla="*/ 1546802 h 1600474"/>
              <a:gd name="connsiteX51" fmla="*/ 5038524 w 9662615"/>
              <a:gd name="connsiteY51" fmla="*/ 1545675 h 1600474"/>
              <a:gd name="connsiteX52" fmla="*/ 5026564 w 9662615"/>
              <a:gd name="connsiteY52" fmla="*/ 1545376 h 1600474"/>
              <a:gd name="connsiteX53" fmla="*/ 4969433 w 9662615"/>
              <a:gd name="connsiteY53" fmla="*/ 1550865 h 1600474"/>
              <a:gd name="connsiteX54" fmla="*/ 4929254 w 9662615"/>
              <a:gd name="connsiteY54" fmla="*/ 1563452 h 1600474"/>
              <a:gd name="connsiteX55" fmla="*/ 4871726 w 9662615"/>
              <a:gd name="connsiteY55" fmla="*/ 1570584 h 1600474"/>
              <a:gd name="connsiteX56" fmla="*/ 4843267 w 9662615"/>
              <a:gd name="connsiteY56" fmla="*/ 1561459 h 1600474"/>
              <a:gd name="connsiteX57" fmla="*/ 4821058 w 9662615"/>
              <a:gd name="connsiteY57" fmla="*/ 1553078 h 1600474"/>
              <a:gd name="connsiteX58" fmla="*/ 4791466 w 9662615"/>
              <a:gd name="connsiteY58" fmla="*/ 1561324 h 1600474"/>
              <a:gd name="connsiteX59" fmla="*/ 4784247 w 9662615"/>
              <a:gd name="connsiteY59" fmla="*/ 1562342 h 1600474"/>
              <a:gd name="connsiteX60" fmla="*/ 4739309 w 9662615"/>
              <a:gd name="connsiteY60" fmla="*/ 1553948 h 1600474"/>
              <a:gd name="connsiteX61" fmla="*/ 4697562 w 9662615"/>
              <a:gd name="connsiteY61" fmla="*/ 1551206 h 1600474"/>
              <a:gd name="connsiteX62" fmla="*/ 4650737 w 9662615"/>
              <a:gd name="connsiteY62" fmla="*/ 1537381 h 1600474"/>
              <a:gd name="connsiteX63" fmla="*/ 4583150 w 9662615"/>
              <a:gd name="connsiteY63" fmla="*/ 1529064 h 1600474"/>
              <a:gd name="connsiteX64" fmla="*/ 4521734 w 9662615"/>
              <a:gd name="connsiteY64" fmla="*/ 1529359 h 1600474"/>
              <a:gd name="connsiteX65" fmla="*/ 4382398 w 9662615"/>
              <a:gd name="connsiteY65" fmla="*/ 1534108 h 1600474"/>
              <a:gd name="connsiteX66" fmla="*/ 4221826 w 9662615"/>
              <a:gd name="connsiteY66" fmla="*/ 1500972 h 1600474"/>
              <a:gd name="connsiteX67" fmla="*/ 4096601 w 9662615"/>
              <a:gd name="connsiteY67" fmla="*/ 1521563 h 1600474"/>
              <a:gd name="connsiteX68" fmla="*/ 4046172 w 9662615"/>
              <a:gd name="connsiteY68" fmla="*/ 1600474 h 1600474"/>
              <a:gd name="connsiteX69" fmla="*/ 3833906 w 9662615"/>
              <a:gd name="connsiteY69" fmla="*/ 1516637 h 1600474"/>
              <a:gd name="connsiteX70" fmla="*/ 3696258 w 9662615"/>
              <a:gd name="connsiteY70" fmla="*/ 1537563 h 1600474"/>
              <a:gd name="connsiteX71" fmla="*/ 3594070 w 9662615"/>
              <a:gd name="connsiteY71" fmla="*/ 1509422 h 1600474"/>
              <a:gd name="connsiteX72" fmla="*/ 3565233 w 9662615"/>
              <a:gd name="connsiteY72" fmla="*/ 1515122 h 1600474"/>
              <a:gd name="connsiteX73" fmla="*/ 3560267 w 9662615"/>
              <a:gd name="connsiteY73" fmla="*/ 1516288 h 1600474"/>
              <a:gd name="connsiteX74" fmla="*/ 3540258 w 9662615"/>
              <a:gd name="connsiteY74" fmla="*/ 1516976 h 1600474"/>
              <a:gd name="connsiteX75" fmla="*/ 3534780 w 9662615"/>
              <a:gd name="connsiteY75" fmla="*/ 1522141 h 1600474"/>
              <a:gd name="connsiteX76" fmla="*/ 3504783 w 9662615"/>
              <a:gd name="connsiteY76" fmla="*/ 1526739 h 1600474"/>
              <a:gd name="connsiteX77" fmla="*/ 3430805 w 9662615"/>
              <a:gd name="connsiteY77" fmla="*/ 1542521 h 1600474"/>
              <a:gd name="connsiteX78" fmla="*/ 3292707 w 9662615"/>
              <a:gd name="connsiteY78" fmla="*/ 1520490 h 1600474"/>
              <a:gd name="connsiteX79" fmla="*/ 3187872 w 9662615"/>
              <a:gd name="connsiteY79" fmla="*/ 1519991 h 1600474"/>
              <a:gd name="connsiteX80" fmla="*/ 3148026 w 9662615"/>
              <a:gd name="connsiteY80" fmla="*/ 1524777 h 1600474"/>
              <a:gd name="connsiteX81" fmla="*/ 3092394 w 9662615"/>
              <a:gd name="connsiteY81" fmla="*/ 1528115 h 1600474"/>
              <a:gd name="connsiteX82" fmla="*/ 2994200 w 9662615"/>
              <a:gd name="connsiteY82" fmla="*/ 1537857 h 1600474"/>
              <a:gd name="connsiteX83" fmla="*/ 2862301 w 9662615"/>
              <a:gd name="connsiteY83" fmla="*/ 1544250 h 1600474"/>
              <a:gd name="connsiteX84" fmla="*/ 2766335 w 9662615"/>
              <a:gd name="connsiteY84" fmla="*/ 1527662 h 1600474"/>
              <a:gd name="connsiteX85" fmla="*/ 2757836 w 9662615"/>
              <a:gd name="connsiteY85" fmla="*/ 1531371 h 1600474"/>
              <a:gd name="connsiteX86" fmla="*/ 2691555 w 9662615"/>
              <a:gd name="connsiteY86" fmla="*/ 1530283 h 1600474"/>
              <a:gd name="connsiteX87" fmla="*/ 2491676 w 9662615"/>
              <a:gd name="connsiteY87" fmla="*/ 1500859 h 1600474"/>
              <a:gd name="connsiteX88" fmla="*/ 2378036 w 9662615"/>
              <a:gd name="connsiteY88" fmla="*/ 1520645 h 1600474"/>
              <a:gd name="connsiteX89" fmla="*/ 2284269 w 9662615"/>
              <a:gd name="connsiteY89" fmla="*/ 1503068 h 1600474"/>
              <a:gd name="connsiteX90" fmla="*/ 2207104 w 9662615"/>
              <a:gd name="connsiteY90" fmla="*/ 1508888 h 1600474"/>
              <a:gd name="connsiteX91" fmla="*/ 2149226 w 9662615"/>
              <a:gd name="connsiteY91" fmla="*/ 1523409 h 1600474"/>
              <a:gd name="connsiteX92" fmla="*/ 2084783 w 9662615"/>
              <a:gd name="connsiteY92" fmla="*/ 1524245 h 1600474"/>
              <a:gd name="connsiteX93" fmla="*/ 2070075 w 9662615"/>
              <a:gd name="connsiteY93" fmla="*/ 1511285 h 1600474"/>
              <a:gd name="connsiteX94" fmla="*/ 2001057 w 9662615"/>
              <a:gd name="connsiteY94" fmla="*/ 1516449 h 1600474"/>
              <a:gd name="connsiteX95" fmla="*/ 1896330 w 9662615"/>
              <a:gd name="connsiteY95" fmla="*/ 1525725 h 1600474"/>
              <a:gd name="connsiteX96" fmla="*/ 1835994 w 9662615"/>
              <a:gd name="connsiteY96" fmla="*/ 1527678 h 1600474"/>
              <a:gd name="connsiteX97" fmla="*/ 1671119 w 9662615"/>
              <a:gd name="connsiteY97" fmla="*/ 1536701 h 1600474"/>
              <a:gd name="connsiteX98" fmla="*/ 1601337 w 9662615"/>
              <a:gd name="connsiteY98" fmla="*/ 1548552 h 1600474"/>
              <a:gd name="connsiteX99" fmla="*/ 1407755 w 9662615"/>
              <a:gd name="connsiteY99" fmla="*/ 1571444 h 1600474"/>
              <a:gd name="connsiteX100" fmla="*/ 1271994 w 9662615"/>
              <a:gd name="connsiteY100" fmla="*/ 1579471 h 1600474"/>
              <a:gd name="connsiteX101" fmla="*/ 1249226 w 9662615"/>
              <a:gd name="connsiteY101" fmla="*/ 1583140 h 1600474"/>
              <a:gd name="connsiteX102" fmla="*/ 1217719 w 9662615"/>
              <a:gd name="connsiteY102" fmla="*/ 1580863 h 1600474"/>
              <a:gd name="connsiteX103" fmla="*/ 1091432 w 9662615"/>
              <a:gd name="connsiteY103" fmla="*/ 1571003 h 1600474"/>
              <a:gd name="connsiteX104" fmla="*/ 992039 w 9662615"/>
              <a:gd name="connsiteY104" fmla="*/ 1556662 h 1600474"/>
              <a:gd name="connsiteX105" fmla="*/ 868264 w 9662615"/>
              <a:gd name="connsiteY105" fmla="*/ 1566392 h 1600474"/>
              <a:gd name="connsiteX106" fmla="*/ 792765 w 9662615"/>
              <a:gd name="connsiteY106" fmla="*/ 1563102 h 1600474"/>
              <a:gd name="connsiteX107" fmla="*/ 669055 w 9662615"/>
              <a:gd name="connsiteY107" fmla="*/ 1543638 h 1600474"/>
              <a:gd name="connsiteX108" fmla="*/ 506152 w 9662615"/>
              <a:gd name="connsiteY108" fmla="*/ 1549124 h 1600474"/>
              <a:gd name="connsiteX109" fmla="*/ 472797 w 9662615"/>
              <a:gd name="connsiteY109" fmla="*/ 1568904 h 1600474"/>
              <a:gd name="connsiteX110" fmla="*/ 427864 w 9662615"/>
              <a:gd name="connsiteY110" fmla="*/ 1580848 h 1600474"/>
              <a:gd name="connsiteX111" fmla="*/ 408381 w 9662615"/>
              <a:gd name="connsiteY111" fmla="*/ 1552940 h 1600474"/>
              <a:gd name="connsiteX112" fmla="*/ 267163 w 9662615"/>
              <a:gd name="connsiteY112" fmla="*/ 1531913 h 1600474"/>
              <a:gd name="connsiteX113" fmla="*/ 196644 w 9662615"/>
              <a:gd name="connsiteY113" fmla="*/ 1524565 h 1600474"/>
              <a:gd name="connsiteX114" fmla="*/ 86819 w 9662615"/>
              <a:gd name="connsiteY114" fmla="*/ 1519517 h 1600474"/>
              <a:gd name="connsiteX115" fmla="*/ 53369 w 9662615"/>
              <a:gd name="connsiteY115" fmla="*/ 1516853 h 1600474"/>
              <a:gd name="connsiteX116" fmla="*/ 2359 w 9662615"/>
              <a:gd name="connsiteY116" fmla="*/ 1515247 h 1600474"/>
              <a:gd name="connsiteX117" fmla="*/ 0 w 9662615"/>
              <a:gd name="connsiteY117" fmla="*/ 1514932 h 1600474"/>
              <a:gd name="connsiteX118" fmla="*/ 0 w 9662615"/>
              <a:gd name="connsiteY118" fmla="*/ 0 h 1600474"/>
              <a:gd name="connsiteX0" fmla="*/ 0 w 9662615"/>
              <a:gd name="connsiteY0" fmla="*/ 0 h 1679987"/>
              <a:gd name="connsiteX1" fmla="*/ 9662615 w 9662615"/>
              <a:gd name="connsiteY1" fmla="*/ 0 h 1679987"/>
              <a:gd name="connsiteX2" fmla="*/ 9662615 w 9662615"/>
              <a:gd name="connsiteY2" fmla="*/ 1280346 h 1679987"/>
              <a:gd name="connsiteX3" fmla="*/ 9658420 w 9662615"/>
              <a:gd name="connsiteY3" fmla="*/ 1280106 h 1679987"/>
              <a:gd name="connsiteX4" fmla="*/ 9469546 w 9662615"/>
              <a:gd name="connsiteY4" fmla="*/ 1289837 h 1679987"/>
              <a:gd name="connsiteX5" fmla="*/ 9385895 w 9662615"/>
              <a:gd name="connsiteY5" fmla="*/ 1269203 h 1679987"/>
              <a:gd name="connsiteX6" fmla="*/ 9144767 w 9662615"/>
              <a:gd name="connsiteY6" fmla="*/ 1264120 h 1679987"/>
              <a:gd name="connsiteX7" fmla="*/ 8837252 w 9662615"/>
              <a:gd name="connsiteY7" fmla="*/ 1350515 h 1679987"/>
              <a:gd name="connsiteX8" fmla="*/ 8705466 w 9662615"/>
              <a:gd name="connsiteY8" fmla="*/ 1342419 h 1679987"/>
              <a:gd name="connsiteX9" fmla="*/ 8652221 w 9662615"/>
              <a:gd name="connsiteY9" fmla="*/ 1326906 h 1679987"/>
              <a:gd name="connsiteX10" fmla="*/ 8632312 w 9662615"/>
              <a:gd name="connsiteY10" fmla="*/ 1326025 h 1679987"/>
              <a:gd name="connsiteX11" fmla="*/ 8591582 w 9662615"/>
              <a:gd name="connsiteY11" fmla="*/ 1341666 h 1679987"/>
              <a:gd name="connsiteX12" fmla="*/ 8537336 w 9662615"/>
              <a:gd name="connsiteY12" fmla="*/ 1341684 h 1679987"/>
              <a:gd name="connsiteX13" fmla="*/ 8472508 w 9662615"/>
              <a:gd name="connsiteY13" fmla="*/ 1363109 h 1679987"/>
              <a:gd name="connsiteX14" fmla="*/ 8258477 w 9662615"/>
              <a:gd name="connsiteY14" fmla="*/ 1370666 h 1679987"/>
              <a:gd name="connsiteX15" fmla="*/ 8197961 w 9662615"/>
              <a:gd name="connsiteY15" fmla="*/ 1392804 h 1679987"/>
              <a:gd name="connsiteX16" fmla="*/ 8171196 w 9662615"/>
              <a:gd name="connsiteY16" fmla="*/ 1397216 h 1679987"/>
              <a:gd name="connsiteX17" fmla="*/ 8127667 w 9662615"/>
              <a:gd name="connsiteY17" fmla="*/ 1418254 h 1679987"/>
              <a:gd name="connsiteX18" fmla="*/ 7974579 w 9662615"/>
              <a:gd name="connsiteY18" fmla="*/ 1383439 h 1679987"/>
              <a:gd name="connsiteX19" fmla="*/ 7768351 w 9662615"/>
              <a:gd name="connsiteY19" fmla="*/ 1395051 h 1679987"/>
              <a:gd name="connsiteX20" fmla="*/ 7635985 w 9662615"/>
              <a:gd name="connsiteY20" fmla="*/ 1386363 h 1679987"/>
              <a:gd name="connsiteX21" fmla="*/ 7466069 w 9662615"/>
              <a:gd name="connsiteY21" fmla="*/ 1377654 h 1679987"/>
              <a:gd name="connsiteX22" fmla="*/ 7355642 w 9662615"/>
              <a:gd name="connsiteY22" fmla="*/ 1407761 h 1679987"/>
              <a:gd name="connsiteX23" fmla="*/ 7151610 w 9662615"/>
              <a:gd name="connsiteY23" fmla="*/ 1397856 h 1679987"/>
              <a:gd name="connsiteX24" fmla="*/ 7082147 w 9662615"/>
              <a:gd name="connsiteY24" fmla="*/ 1406113 h 1679987"/>
              <a:gd name="connsiteX25" fmla="*/ 7014958 w 9662615"/>
              <a:gd name="connsiteY25" fmla="*/ 1396883 h 1679987"/>
              <a:gd name="connsiteX26" fmla="*/ 6907567 w 9662615"/>
              <a:gd name="connsiteY26" fmla="*/ 1419149 h 1679987"/>
              <a:gd name="connsiteX27" fmla="*/ 6748428 w 9662615"/>
              <a:gd name="connsiteY27" fmla="*/ 1420308 h 1679987"/>
              <a:gd name="connsiteX28" fmla="*/ 6654257 w 9662615"/>
              <a:gd name="connsiteY28" fmla="*/ 1424143 h 1679987"/>
              <a:gd name="connsiteX29" fmla="*/ 6620123 w 9662615"/>
              <a:gd name="connsiteY29" fmla="*/ 1430535 h 1679987"/>
              <a:gd name="connsiteX30" fmla="*/ 6571355 w 9662615"/>
              <a:gd name="connsiteY30" fmla="*/ 1436144 h 1679987"/>
              <a:gd name="connsiteX31" fmla="*/ 6486557 w 9662615"/>
              <a:gd name="connsiteY31" fmla="*/ 1449861 h 1679987"/>
              <a:gd name="connsiteX32" fmla="*/ 6370419 w 9662615"/>
              <a:gd name="connsiteY32" fmla="*/ 1461649 h 1679987"/>
              <a:gd name="connsiteX33" fmla="*/ 6278839 w 9662615"/>
              <a:gd name="connsiteY33" fmla="*/ 1449160 h 1679987"/>
              <a:gd name="connsiteX34" fmla="*/ 6272455 w 9662615"/>
              <a:gd name="connsiteY34" fmla="*/ 1453191 h 1679987"/>
              <a:gd name="connsiteX35" fmla="*/ 6212659 w 9662615"/>
              <a:gd name="connsiteY35" fmla="*/ 1454850 h 1679987"/>
              <a:gd name="connsiteX36" fmla="*/ 6069317 w 9662615"/>
              <a:gd name="connsiteY36" fmla="*/ 1445838 h 1679987"/>
              <a:gd name="connsiteX37" fmla="*/ 5878477 w 9662615"/>
              <a:gd name="connsiteY37" fmla="*/ 1439180 h 1679987"/>
              <a:gd name="connsiteX38" fmla="*/ 5838387 w 9662615"/>
              <a:gd name="connsiteY38" fmla="*/ 1444679 h 1679987"/>
              <a:gd name="connsiteX39" fmla="*/ 5771136 w 9662615"/>
              <a:gd name="connsiteY39" fmla="*/ 1453639 h 1679987"/>
              <a:gd name="connsiteX40" fmla="*/ 5724081 w 9662615"/>
              <a:gd name="connsiteY40" fmla="*/ 1470431 h 1679987"/>
              <a:gd name="connsiteX41" fmla="*/ 5666577 w 9662615"/>
              <a:gd name="connsiteY41" fmla="*/ 1473921 h 1679987"/>
              <a:gd name="connsiteX42" fmla="*/ 5649068 w 9662615"/>
              <a:gd name="connsiteY42" fmla="*/ 1461676 h 1679987"/>
              <a:gd name="connsiteX43" fmla="*/ 5588902 w 9662615"/>
              <a:gd name="connsiteY43" fmla="*/ 1469647 h 1679987"/>
              <a:gd name="connsiteX44" fmla="*/ 5498090 w 9662615"/>
              <a:gd name="connsiteY44" fmla="*/ 1483173 h 1679987"/>
              <a:gd name="connsiteX45" fmla="*/ 5444641 w 9662615"/>
              <a:gd name="connsiteY45" fmla="*/ 1487602 h 1679987"/>
              <a:gd name="connsiteX46" fmla="*/ 5299812 w 9662615"/>
              <a:gd name="connsiteY46" fmla="*/ 1503362 h 1679987"/>
              <a:gd name="connsiteX47" fmla="*/ 5213947 w 9662615"/>
              <a:gd name="connsiteY47" fmla="*/ 1516637 h 1679987"/>
              <a:gd name="connsiteX48" fmla="*/ 5090342 w 9662615"/>
              <a:gd name="connsiteY48" fmla="*/ 1546680 h 1679987"/>
              <a:gd name="connsiteX49" fmla="*/ 5129812 w 9662615"/>
              <a:gd name="connsiteY49" fmla="*/ 1521277 h 1679987"/>
              <a:gd name="connsiteX50" fmla="*/ 5059484 w 9662615"/>
              <a:gd name="connsiteY50" fmla="*/ 1546802 h 1679987"/>
              <a:gd name="connsiteX51" fmla="*/ 5038524 w 9662615"/>
              <a:gd name="connsiteY51" fmla="*/ 1545675 h 1679987"/>
              <a:gd name="connsiteX52" fmla="*/ 5026564 w 9662615"/>
              <a:gd name="connsiteY52" fmla="*/ 1545376 h 1679987"/>
              <a:gd name="connsiteX53" fmla="*/ 4969433 w 9662615"/>
              <a:gd name="connsiteY53" fmla="*/ 1550865 h 1679987"/>
              <a:gd name="connsiteX54" fmla="*/ 4929254 w 9662615"/>
              <a:gd name="connsiteY54" fmla="*/ 1563452 h 1679987"/>
              <a:gd name="connsiteX55" fmla="*/ 4871726 w 9662615"/>
              <a:gd name="connsiteY55" fmla="*/ 1570584 h 1679987"/>
              <a:gd name="connsiteX56" fmla="*/ 4843267 w 9662615"/>
              <a:gd name="connsiteY56" fmla="*/ 1561459 h 1679987"/>
              <a:gd name="connsiteX57" fmla="*/ 4821058 w 9662615"/>
              <a:gd name="connsiteY57" fmla="*/ 1553078 h 1679987"/>
              <a:gd name="connsiteX58" fmla="*/ 4791466 w 9662615"/>
              <a:gd name="connsiteY58" fmla="*/ 1561324 h 1679987"/>
              <a:gd name="connsiteX59" fmla="*/ 4784247 w 9662615"/>
              <a:gd name="connsiteY59" fmla="*/ 1562342 h 1679987"/>
              <a:gd name="connsiteX60" fmla="*/ 4739309 w 9662615"/>
              <a:gd name="connsiteY60" fmla="*/ 1553948 h 1679987"/>
              <a:gd name="connsiteX61" fmla="*/ 4697562 w 9662615"/>
              <a:gd name="connsiteY61" fmla="*/ 1551206 h 1679987"/>
              <a:gd name="connsiteX62" fmla="*/ 4650737 w 9662615"/>
              <a:gd name="connsiteY62" fmla="*/ 1537381 h 1679987"/>
              <a:gd name="connsiteX63" fmla="*/ 4583150 w 9662615"/>
              <a:gd name="connsiteY63" fmla="*/ 1529064 h 1679987"/>
              <a:gd name="connsiteX64" fmla="*/ 4521734 w 9662615"/>
              <a:gd name="connsiteY64" fmla="*/ 1529359 h 1679987"/>
              <a:gd name="connsiteX65" fmla="*/ 4382398 w 9662615"/>
              <a:gd name="connsiteY65" fmla="*/ 1534108 h 1679987"/>
              <a:gd name="connsiteX66" fmla="*/ 4221826 w 9662615"/>
              <a:gd name="connsiteY66" fmla="*/ 1500972 h 1679987"/>
              <a:gd name="connsiteX67" fmla="*/ 4096601 w 9662615"/>
              <a:gd name="connsiteY67" fmla="*/ 1521563 h 1679987"/>
              <a:gd name="connsiteX68" fmla="*/ 3879195 w 9662615"/>
              <a:gd name="connsiteY68" fmla="*/ 1679987 h 1679987"/>
              <a:gd name="connsiteX69" fmla="*/ 3833906 w 9662615"/>
              <a:gd name="connsiteY69" fmla="*/ 1516637 h 1679987"/>
              <a:gd name="connsiteX70" fmla="*/ 3696258 w 9662615"/>
              <a:gd name="connsiteY70" fmla="*/ 1537563 h 1679987"/>
              <a:gd name="connsiteX71" fmla="*/ 3594070 w 9662615"/>
              <a:gd name="connsiteY71" fmla="*/ 1509422 h 1679987"/>
              <a:gd name="connsiteX72" fmla="*/ 3565233 w 9662615"/>
              <a:gd name="connsiteY72" fmla="*/ 1515122 h 1679987"/>
              <a:gd name="connsiteX73" fmla="*/ 3560267 w 9662615"/>
              <a:gd name="connsiteY73" fmla="*/ 1516288 h 1679987"/>
              <a:gd name="connsiteX74" fmla="*/ 3540258 w 9662615"/>
              <a:gd name="connsiteY74" fmla="*/ 1516976 h 1679987"/>
              <a:gd name="connsiteX75" fmla="*/ 3534780 w 9662615"/>
              <a:gd name="connsiteY75" fmla="*/ 1522141 h 1679987"/>
              <a:gd name="connsiteX76" fmla="*/ 3504783 w 9662615"/>
              <a:gd name="connsiteY76" fmla="*/ 1526739 h 1679987"/>
              <a:gd name="connsiteX77" fmla="*/ 3430805 w 9662615"/>
              <a:gd name="connsiteY77" fmla="*/ 1542521 h 1679987"/>
              <a:gd name="connsiteX78" fmla="*/ 3292707 w 9662615"/>
              <a:gd name="connsiteY78" fmla="*/ 1520490 h 1679987"/>
              <a:gd name="connsiteX79" fmla="*/ 3187872 w 9662615"/>
              <a:gd name="connsiteY79" fmla="*/ 1519991 h 1679987"/>
              <a:gd name="connsiteX80" fmla="*/ 3148026 w 9662615"/>
              <a:gd name="connsiteY80" fmla="*/ 1524777 h 1679987"/>
              <a:gd name="connsiteX81" fmla="*/ 3092394 w 9662615"/>
              <a:gd name="connsiteY81" fmla="*/ 1528115 h 1679987"/>
              <a:gd name="connsiteX82" fmla="*/ 2994200 w 9662615"/>
              <a:gd name="connsiteY82" fmla="*/ 1537857 h 1679987"/>
              <a:gd name="connsiteX83" fmla="*/ 2862301 w 9662615"/>
              <a:gd name="connsiteY83" fmla="*/ 1544250 h 1679987"/>
              <a:gd name="connsiteX84" fmla="*/ 2766335 w 9662615"/>
              <a:gd name="connsiteY84" fmla="*/ 1527662 h 1679987"/>
              <a:gd name="connsiteX85" fmla="*/ 2757836 w 9662615"/>
              <a:gd name="connsiteY85" fmla="*/ 1531371 h 1679987"/>
              <a:gd name="connsiteX86" fmla="*/ 2691555 w 9662615"/>
              <a:gd name="connsiteY86" fmla="*/ 1530283 h 1679987"/>
              <a:gd name="connsiteX87" fmla="*/ 2491676 w 9662615"/>
              <a:gd name="connsiteY87" fmla="*/ 1500859 h 1679987"/>
              <a:gd name="connsiteX88" fmla="*/ 2378036 w 9662615"/>
              <a:gd name="connsiteY88" fmla="*/ 1520645 h 1679987"/>
              <a:gd name="connsiteX89" fmla="*/ 2284269 w 9662615"/>
              <a:gd name="connsiteY89" fmla="*/ 1503068 h 1679987"/>
              <a:gd name="connsiteX90" fmla="*/ 2207104 w 9662615"/>
              <a:gd name="connsiteY90" fmla="*/ 1508888 h 1679987"/>
              <a:gd name="connsiteX91" fmla="*/ 2149226 w 9662615"/>
              <a:gd name="connsiteY91" fmla="*/ 1523409 h 1679987"/>
              <a:gd name="connsiteX92" fmla="*/ 2084783 w 9662615"/>
              <a:gd name="connsiteY92" fmla="*/ 1524245 h 1679987"/>
              <a:gd name="connsiteX93" fmla="*/ 2070075 w 9662615"/>
              <a:gd name="connsiteY93" fmla="*/ 1511285 h 1679987"/>
              <a:gd name="connsiteX94" fmla="*/ 2001057 w 9662615"/>
              <a:gd name="connsiteY94" fmla="*/ 1516449 h 1679987"/>
              <a:gd name="connsiteX95" fmla="*/ 1896330 w 9662615"/>
              <a:gd name="connsiteY95" fmla="*/ 1525725 h 1679987"/>
              <a:gd name="connsiteX96" fmla="*/ 1835994 w 9662615"/>
              <a:gd name="connsiteY96" fmla="*/ 1527678 h 1679987"/>
              <a:gd name="connsiteX97" fmla="*/ 1671119 w 9662615"/>
              <a:gd name="connsiteY97" fmla="*/ 1536701 h 1679987"/>
              <a:gd name="connsiteX98" fmla="*/ 1601337 w 9662615"/>
              <a:gd name="connsiteY98" fmla="*/ 1548552 h 1679987"/>
              <a:gd name="connsiteX99" fmla="*/ 1407755 w 9662615"/>
              <a:gd name="connsiteY99" fmla="*/ 1571444 h 1679987"/>
              <a:gd name="connsiteX100" fmla="*/ 1271994 w 9662615"/>
              <a:gd name="connsiteY100" fmla="*/ 1579471 h 1679987"/>
              <a:gd name="connsiteX101" fmla="*/ 1249226 w 9662615"/>
              <a:gd name="connsiteY101" fmla="*/ 1583140 h 1679987"/>
              <a:gd name="connsiteX102" fmla="*/ 1217719 w 9662615"/>
              <a:gd name="connsiteY102" fmla="*/ 1580863 h 1679987"/>
              <a:gd name="connsiteX103" fmla="*/ 1091432 w 9662615"/>
              <a:gd name="connsiteY103" fmla="*/ 1571003 h 1679987"/>
              <a:gd name="connsiteX104" fmla="*/ 992039 w 9662615"/>
              <a:gd name="connsiteY104" fmla="*/ 1556662 h 1679987"/>
              <a:gd name="connsiteX105" fmla="*/ 868264 w 9662615"/>
              <a:gd name="connsiteY105" fmla="*/ 1566392 h 1679987"/>
              <a:gd name="connsiteX106" fmla="*/ 792765 w 9662615"/>
              <a:gd name="connsiteY106" fmla="*/ 1563102 h 1679987"/>
              <a:gd name="connsiteX107" fmla="*/ 669055 w 9662615"/>
              <a:gd name="connsiteY107" fmla="*/ 1543638 h 1679987"/>
              <a:gd name="connsiteX108" fmla="*/ 506152 w 9662615"/>
              <a:gd name="connsiteY108" fmla="*/ 1549124 h 1679987"/>
              <a:gd name="connsiteX109" fmla="*/ 472797 w 9662615"/>
              <a:gd name="connsiteY109" fmla="*/ 1568904 h 1679987"/>
              <a:gd name="connsiteX110" fmla="*/ 427864 w 9662615"/>
              <a:gd name="connsiteY110" fmla="*/ 1580848 h 1679987"/>
              <a:gd name="connsiteX111" fmla="*/ 408381 w 9662615"/>
              <a:gd name="connsiteY111" fmla="*/ 1552940 h 1679987"/>
              <a:gd name="connsiteX112" fmla="*/ 267163 w 9662615"/>
              <a:gd name="connsiteY112" fmla="*/ 1531913 h 1679987"/>
              <a:gd name="connsiteX113" fmla="*/ 196644 w 9662615"/>
              <a:gd name="connsiteY113" fmla="*/ 1524565 h 1679987"/>
              <a:gd name="connsiteX114" fmla="*/ 86819 w 9662615"/>
              <a:gd name="connsiteY114" fmla="*/ 1519517 h 1679987"/>
              <a:gd name="connsiteX115" fmla="*/ 53369 w 9662615"/>
              <a:gd name="connsiteY115" fmla="*/ 1516853 h 1679987"/>
              <a:gd name="connsiteX116" fmla="*/ 2359 w 9662615"/>
              <a:gd name="connsiteY116" fmla="*/ 1515247 h 1679987"/>
              <a:gd name="connsiteX117" fmla="*/ 0 w 9662615"/>
              <a:gd name="connsiteY117" fmla="*/ 1514932 h 1679987"/>
              <a:gd name="connsiteX118" fmla="*/ 0 w 9662615"/>
              <a:gd name="connsiteY118" fmla="*/ 0 h 1679987"/>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723719"/>
              <a:gd name="connsiteX1" fmla="*/ 9662615 w 9662615"/>
              <a:gd name="connsiteY1" fmla="*/ 0 h 1723719"/>
              <a:gd name="connsiteX2" fmla="*/ 9662615 w 9662615"/>
              <a:gd name="connsiteY2" fmla="*/ 1280346 h 1723719"/>
              <a:gd name="connsiteX3" fmla="*/ 9658420 w 9662615"/>
              <a:gd name="connsiteY3" fmla="*/ 1280106 h 1723719"/>
              <a:gd name="connsiteX4" fmla="*/ 9469546 w 9662615"/>
              <a:gd name="connsiteY4" fmla="*/ 1289837 h 1723719"/>
              <a:gd name="connsiteX5" fmla="*/ 9385895 w 9662615"/>
              <a:gd name="connsiteY5" fmla="*/ 1269203 h 1723719"/>
              <a:gd name="connsiteX6" fmla="*/ 9144767 w 9662615"/>
              <a:gd name="connsiteY6" fmla="*/ 1264120 h 1723719"/>
              <a:gd name="connsiteX7" fmla="*/ 8837252 w 9662615"/>
              <a:gd name="connsiteY7" fmla="*/ 1350515 h 1723719"/>
              <a:gd name="connsiteX8" fmla="*/ 8705466 w 9662615"/>
              <a:gd name="connsiteY8" fmla="*/ 1342419 h 1723719"/>
              <a:gd name="connsiteX9" fmla="*/ 8652221 w 9662615"/>
              <a:gd name="connsiteY9" fmla="*/ 1326906 h 1723719"/>
              <a:gd name="connsiteX10" fmla="*/ 8632312 w 9662615"/>
              <a:gd name="connsiteY10" fmla="*/ 1326025 h 1723719"/>
              <a:gd name="connsiteX11" fmla="*/ 8591582 w 9662615"/>
              <a:gd name="connsiteY11" fmla="*/ 1341666 h 1723719"/>
              <a:gd name="connsiteX12" fmla="*/ 8537336 w 9662615"/>
              <a:gd name="connsiteY12" fmla="*/ 1341684 h 1723719"/>
              <a:gd name="connsiteX13" fmla="*/ 8472508 w 9662615"/>
              <a:gd name="connsiteY13" fmla="*/ 1363109 h 1723719"/>
              <a:gd name="connsiteX14" fmla="*/ 8258477 w 9662615"/>
              <a:gd name="connsiteY14" fmla="*/ 1370666 h 1723719"/>
              <a:gd name="connsiteX15" fmla="*/ 8197961 w 9662615"/>
              <a:gd name="connsiteY15" fmla="*/ 1392804 h 1723719"/>
              <a:gd name="connsiteX16" fmla="*/ 8171196 w 9662615"/>
              <a:gd name="connsiteY16" fmla="*/ 1397216 h 1723719"/>
              <a:gd name="connsiteX17" fmla="*/ 8127667 w 9662615"/>
              <a:gd name="connsiteY17" fmla="*/ 1418254 h 1723719"/>
              <a:gd name="connsiteX18" fmla="*/ 7974579 w 9662615"/>
              <a:gd name="connsiteY18" fmla="*/ 1383439 h 1723719"/>
              <a:gd name="connsiteX19" fmla="*/ 7768351 w 9662615"/>
              <a:gd name="connsiteY19" fmla="*/ 1395051 h 1723719"/>
              <a:gd name="connsiteX20" fmla="*/ 7635985 w 9662615"/>
              <a:gd name="connsiteY20" fmla="*/ 1386363 h 1723719"/>
              <a:gd name="connsiteX21" fmla="*/ 7466069 w 9662615"/>
              <a:gd name="connsiteY21" fmla="*/ 1377654 h 1723719"/>
              <a:gd name="connsiteX22" fmla="*/ 7355642 w 9662615"/>
              <a:gd name="connsiteY22" fmla="*/ 1407761 h 1723719"/>
              <a:gd name="connsiteX23" fmla="*/ 7151610 w 9662615"/>
              <a:gd name="connsiteY23" fmla="*/ 1397856 h 1723719"/>
              <a:gd name="connsiteX24" fmla="*/ 7082147 w 9662615"/>
              <a:gd name="connsiteY24" fmla="*/ 1406113 h 1723719"/>
              <a:gd name="connsiteX25" fmla="*/ 7014958 w 9662615"/>
              <a:gd name="connsiteY25" fmla="*/ 1396883 h 1723719"/>
              <a:gd name="connsiteX26" fmla="*/ 6907567 w 9662615"/>
              <a:gd name="connsiteY26" fmla="*/ 1419149 h 1723719"/>
              <a:gd name="connsiteX27" fmla="*/ 6748428 w 9662615"/>
              <a:gd name="connsiteY27" fmla="*/ 1420308 h 1723719"/>
              <a:gd name="connsiteX28" fmla="*/ 6654257 w 9662615"/>
              <a:gd name="connsiteY28" fmla="*/ 1424143 h 1723719"/>
              <a:gd name="connsiteX29" fmla="*/ 6620123 w 9662615"/>
              <a:gd name="connsiteY29" fmla="*/ 1430535 h 1723719"/>
              <a:gd name="connsiteX30" fmla="*/ 6571355 w 9662615"/>
              <a:gd name="connsiteY30" fmla="*/ 1436144 h 1723719"/>
              <a:gd name="connsiteX31" fmla="*/ 6486557 w 9662615"/>
              <a:gd name="connsiteY31" fmla="*/ 1449861 h 1723719"/>
              <a:gd name="connsiteX32" fmla="*/ 6370419 w 9662615"/>
              <a:gd name="connsiteY32" fmla="*/ 1461649 h 1723719"/>
              <a:gd name="connsiteX33" fmla="*/ 6278839 w 9662615"/>
              <a:gd name="connsiteY33" fmla="*/ 1449160 h 1723719"/>
              <a:gd name="connsiteX34" fmla="*/ 6272455 w 9662615"/>
              <a:gd name="connsiteY34" fmla="*/ 1453191 h 1723719"/>
              <a:gd name="connsiteX35" fmla="*/ 6212659 w 9662615"/>
              <a:gd name="connsiteY35" fmla="*/ 1454850 h 1723719"/>
              <a:gd name="connsiteX36" fmla="*/ 6069317 w 9662615"/>
              <a:gd name="connsiteY36" fmla="*/ 1445838 h 1723719"/>
              <a:gd name="connsiteX37" fmla="*/ 5878477 w 9662615"/>
              <a:gd name="connsiteY37" fmla="*/ 1439180 h 1723719"/>
              <a:gd name="connsiteX38" fmla="*/ 5838387 w 9662615"/>
              <a:gd name="connsiteY38" fmla="*/ 1444679 h 1723719"/>
              <a:gd name="connsiteX39" fmla="*/ 5771136 w 9662615"/>
              <a:gd name="connsiteY39" fmla="*/ 1453639 h 1723719"/>
              <a:gd name="connsiteX40" fmla="*/ 5724081 w 9662615"/>
              <a:gd name="connsiteY40" fmla="*/ 1470431 h 1723719"/>
              <a:gd name="connsiteX41" fmla="*/ 5666577 w 9662615"/>
              <a:gd name="connsiteY41" fmla="*/ 1473921 h 1723719"/>
              <a:gd name="connsiteX42" fmla="*/ 5649068 w 9662615"/>
              <a:gd name="connsiteY42" fmla="*/ 1461676 h 1723719"/>
              <a:gd name="connsiteX43" fmla="*/ 5588902 w 9662615"/>
              <a:gd name="connsiteY43" fmla="*/ 1469647 h 1723719"/>
              <a:gd name="connsiteX44" fmla="*/ 5498090 w 9662615"/>
              <a:gd name="connsiteY44" fmla="*/ 1483173 h 1723719"/>
              <a:gd name="connsiteX45" fmla="*/ 5444641 w 9662615"/>
              <a:gd name="connsiteY45" fmla="*/ 1487602 h 1723719"/>
              <a:gd name="connsiteX46" fmla="*/ 5299812 w 9662615"/>
              <a:gd name="connsiteY46" fmla="*/ 1503362 h 1723719"/>
              <a:gd name="connsiteX47" fmla="*/ 5213947 w 9662615"/>
              <a:gd name="connsiteY47" fmla="*/ 1516637 h 1723719"/>
              <a:gd name="connsiteX48" fmla="*/ 5090342 w 9662615"/>
              <a:gd name="connsiteY48" fmla="*/ 1546680 h 1723719"/>
              <a:gd name="connsiteX49" fmla="*/ 5129812 w 9662615"/>
              <a:gd name="connsiteY49" fmla="*/ 1521277 h 1723719"/>
              <a:gd name="connsiteX50" fmla="*/ 5059484 w 9662615"/>
              <a:gd name="connsiteY50" fmla="*/ 1546802 h 1723719"/>
              <a:gd name="connsiteX51" fmla="*/ 5038524 w 9662615"/>
              <a:gd name="connsiteY51" fmla="*/ 1545675 h 1723719"/>
              <a:gd name="connsiteX52" fmla="*/ 5026564 w 9662615"/>
              <a:gd name="connsiteY52" fmla="*/ 1545376 h 1723719"/>
              <a:gd name="connsiteX53" fmla="*/ 4969433 w 9662615"/>
              <a:gd name="connsiteY53" fmla="*/ 1550865 h 1723719"/>
              <a:gd name="connsiteX54" fmla="*/ 4929254 w 9662615"/>
              <a:gd name="connsiteY54" fmla="*/ 1563452 h 1723719"/>
              <a:gd name="connsiteX55" fmla="*/ 4871726 w 9662615"/>
              <a:gd name="connsiteY55" fmla="*/ 1570584 h 1723719"/>
              <a:gd name="connsiteX56" fmla="*/ 4843267 w 9662615"/>
              <a:gd name="connsiteY56" fmla="*/ 1561459 h 1723719"/>
              <a:gd name="connsiteX57" fmla="*/ 4821058 w 9662615"/>
              <a:gd name="connsiteY57" fmla="*/ 1553078 h 1723719"/>
              <a:gd name="connsiteX58" fmla="*/ 4791466 w 9662615"/>
              <a:gd name="connsiteY58" fmla="*/ 1561324 h 1723719"/>
              <a:gd name="connsiteX59" fmla="*/ 4784247 w 9662615"/>
              <a:gd name="connsiteY59" fmla="*/ 1562342 h 1723719"/>
              <a:gd name="connsiteX60" fmla="*/ 4739309 w 9662615"/>
              <a:gd name="connsiteY60" fmla="*/ 1553948 h 1723719"/>
              <a:gd name="connsiteX61" fmla="*/ 4697562 w 9662615"/>
              <a:gd name="connsiteY61" fmla="*/ 1551206 h 1723719"/>
              <a:gd name="connsiteX62" fmla="*/ 4650737 w 9662615"/>
              <a:gd name="connsiteY62" fmla="*/ 1537381 h 1723719"/>
              <a:gd name="connsiteX63" fmla="*/ 4583150 w 9662615"/>
              <a:gd name="connsiteY63" fmla="*/ 1529064 h 1723719"/>
              <a:gd name="connsiteX64" fmla="*/ 4521734 w 9662615"/>
              <a:gd name="connsiteY64" fmla="*/ 1529359 h 1723719"/>
              <a:gd name="connsiteX65" fmla="*/ 4382398 w 9662615"/>
              <a:gd name="connsiteY65" fmla="*/ 1534108 h 1723719"/>
              <a:gd name="connsiteX66" fmla="*/ 4221826 w 9662615"/>
              <a:gd name="connsiteY66" fmla="*/ 1500972 h 1723719"/>
              <a:gd name="connsiteX67" fmla="*/ 4096601 w 9662615"/>
              <a:gd name="connsiteY67" fmla="*/ 1521563 h 1723719"/>
              <a:gd name="connsiteX68" fmla="*/ 3970635 w 9662615"/>
              <a:gd name="connsiteY68" fmla="*/ 1723719 h 1723719"/>
              <a:gd name="connsiteX69" fmla="*/ 3833906 w 9662615"/>
              <a:gd name="connsiteY69" fmla="*/ 1516637 h 1723719"/>
              <a:gd name="connsiteX70" fmla="*/ 3696258 w 9662615"/>
              <a:gd name="connsiteY70" fmla="*/ 1537563 h 1723719"/>
              <a:gd name="connsiteX71" fmla="*/ 3594070 w 9662615"/>
              <a:gd name="connsiteY71" fmla="*/ 1509422 h 1723719"/>
              <a:gd name="connsiteX72" fmla="*/ 3565233 w 9662615"/>
              <a:gd name="connsiteY72" fmla="*/ 1515122 h 1723719"/>
              <a:gd name="connsiteX73" fmla="*/ 3560267 w 9662615"/>
              <a:gd name="connsiteY73" fmla="*/ 1516288 h 1723719"/>
              <a:gd name="connsiteX74" fmla="*/ 3540258 w 9662615"/>
              <a:gd name="connsiteY74" fmla="*/ 1516976 h 1723719"/>
              <a:gd name="connsiteX75" fmla="*/ 3534780 w 9662615"/>
              <a:gd name="connsiteY75" fmla="*/ 1522141 h 1723719"/>
              <a:gd name="connsiteX76" fmla="*/ 3504783 w 9662615"/>
              <a:gd name="connsiteY76" fmla="*/ 1526739 h 1723719"/>
              <a:gd name="connsiteX77" fmla="*/ 3430805 w 9662615"/>
              <a:gd name="connsiteY77" fmla="*/ 1542521 h 1723719"/>
              <a:gd name="connsiteX78" fmla="*/ 3292707 w 9662615"/>
              <a:gd name="connsiteY78" fmla="*/ 1520490 h 1723719"/>
              <a:gd name="connsiteX79" fmla="*/ 3187872 w 9662615"/>
              <a:gd name="connsiteY79" fmla="*/ 1519991 h 1723719"/>
              <a:gd name="connsiteX80" fmla="*/ 3148026 w 9662615"/>
              <a:gd name="connsiteY80" fmla="*/ 1524777 h 1723719"/>
              <a:gd name="connsiteX81" fmla="*/ 3092394 w 9662615"/>
              <a:gd name="connsiteY81" fmla="*/ 1528115 h 1723719"/>
              <a:gd name="connsiteX82" fmla="*/ 2994200 w 9662615"/>
              <a:gd name="connsiteY82" fmla="*/ 1537857 h 1723719"/>
              <a:gd name="connsiteX83" fmla="*/ 2862301 w 9662615"/>
              <a:gd name="connsiteY83" fmla="*/ 1544250 h 1723719"/>
              <a:gd name="connsiteX84" fmla="*/ 2766335 w 9662615"/>
              <a:gd name="connsiteY84" fmla="*/ 1527662 h 1723719"/>
              <a:gd name="connsiteX85" fmla="*/ 2757836 w 9662615"/>
              <a:gd name="connsiteY85" fmla="*/ 1531371 h 1723719"/>
              <a:gd name="connsiteX86" fmla="*/ 2691555 w 9662615"/>
              <a:gd name="connsiteY86" fmla="*/ 1530283 h 1723719"/>
              <a:gd name="connsiteX87" fmla="*/ 2491676 w 9662615"/>
              <a:gd name="connsiteY87" fmla="*/ 1500859 h 1723719"/>
              <a:gd name="connsiteX88" fmla="*/ 2378036 w 9662615"/>
              <a:gd name="connsiteY88" fmla="*/ 1520645 h 1723719"/>
              <a:gd name="connsiteX89" fmla="*/ 2284269 w 9662615"/>
              <a:gd name="connsiteY89" fmla="*/ 1503068 h 1723719"/>
              <a:gd name="connsiteX90" fmla="*/ 2207104 w 9662615"/>
              <a:gd name="connsiteY90" fmla="*/ 1508888 h 1723719"/>
              <a:gd name="connsiteX91" fmla="*/ 2149226 w 9662615"/>
              <a:gd name="connsiteY91" fmla="*/ 1523409 h 1723719"/>
              <a:gd name="connsiteX92" fmla="*/ 2084783 w 9662615"/>
              <a:gd name="connsiteY92" fmla="*/ 1524245 h 1723719"/>
              <a:gd name="connsiteX93" fmla="*/ 2070075 w 9662615"/>
              <a:gd name="connsiteY93" fmla="*/ 1511285 h 1723719"/>
              <a:gd name="connsiteX94" fmla="*/ 2001057 w 9662615"/>
              <a:gd name="connsiteY94" fmla="*/ 1516449 h 1723719"/>
              <a:gd name="connsiteX95" fmla="*/ 1896330 w 9662615"/>
              <a:gd name="connsiteY95" fmla="*/ 1525725 h 1723719"/>
              <a:gd name="connsiteX96" fmla="*/ 1835994 w 9662615"/>
              <a:gd name="connsiteY96" fmla="*/ 1527678 h 1723719"/>
              <a:gd name="connsiteX97" fmla="*/ 1671119 w 9662615"/>
              <a:gd name="connsiteY97" fmla="*/ 1536701 h 1723719"/>
              <a:gd name="connsiteX98" fmla="*/ 1601337 w 9662615"/>
              <a:gd name="connsiteY98" fmla="*/ 1548552 h 1723719"/>
              <a:gd name="connsiteX99" fmla="*/ 1407755 w 9662615"/>
              <a:gd name="connsiteY99" fmla="*/ 1571444 h 1723719"/>
              <a:gd name="connsiteX100" fmla="*/ 1271994 w 9662615"/>
              <a:gd name="connsiteY100" fmla="*/ 1579471 h 1723719"/>
              <a:gd name="connsiteX101" fmla="*/ 1249226 w 9662615"/>
              <a:gd name="connsiteY101" fmla="*/ 1583140 h 1723719"/>
              <a:gd name="connsiteX102" fmla="*/ 1217719 w 9662615"/>
              <a:gd name="connsiteY102" fmla="*/ 1580863 h 1723719"/>
              <a:gd name="connsiteX103" fmla="*/ 1091432 w 9662615"/>
              <a:gd name="connsiteY103" fmla="*/ 1571003 h 1723719"/>
              <a:gd name="connsiteX104" fmla="*/ 992039 w 9662615"/>
              <a:gd name="connsiteY104" fmla="*/ 1556662 h 1723719"/>
              <a:gd name="connsiteX105" fmla="*/ 868264 w 9662615"/>
              <a:gd name="connsiteY105" fmla="*/ 1566392 h 1723719"/>
              <a:gd name="connsiteX106" fmla="*/ 792765 w 9662615"/>
              <a:gd name="connsiteY106" fmla="*/ 1563102 h 1723719"/>
              <a:gd name="connsiteX107" fmla="*/ 669055 w 9662615"/>
              <a:gd name="connsiteY107" fmla="*/ 1543638 h 1723719"/>
              <a:gd name="connsiteX108" fmla="*/ 506152 w 9662615"/>
              <a:gd name="connsiteY108" fmla="*/ 1549124 h 1723719"/>
              <a:gd name="connsiteX109" fmla="*/ 472797 w 9662615"/>
              <a:gd name="connsiteY109" fmla="*/ 1568904 h 1723719"/>
              <a:gd name="connsiteX110" fmla="*/ 427864 w 9662615"/>
              <a:gd name="connsiteY110" fmla="*/ 1580848 h 1723719"/>
              <a:gd name="connsiteX111" fmla="*/ 408381 w 9662615"/>
              <a:gd name="connsiteY111" fmla="*/ 1552940 h 1723719"/>
              <a:gd name="connsiteX112" fmla="*/ 267163 w 9662615"/>
              <a:gd name="connsiteY112" fmla="*/ 1531913 h 1723719"/>
              <a:gd name="connsiteX113" fmla="*/ 196644 w 9662615"/>
              <a:gd name="connsiteY113" fmla="*/ 1524565 h 1723719"/>
              <a:gd name="connsiteX114" fmla="*/ 86819 w 9662615"/>
              <a:gd name="connsiteY114" fmla="*/ 1519517 h 1723719"/>
              <a:gd name="connsiteX115" fmla="*/ 53369 w 9662615"/>
              <a:gd name="connsiteY115" fmla="*/ 1516853 h 1723719"/>
              <a:gd name="connsiteX116" fmla="*/ 2359 w 9662615"/>
              <a:gd name="connsiteY116" fmla="*/ 1515247 h 1723719"/>
              <a:gd name="connsiteX117" fmla="*/ 0 w 9662615"/>
              <a:gd name="connsiteY117" fmla="*/ 1514932 h 1723719"/>
              <a:gd name="connsiteX118" fmla="*/ 0 w 9662615"/>
              <a:gd name="connsiteY118" fmla="*/ 0 h 1723719"/>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18664 w 9662615"/>
              <a:gd name="connsiteY3" fmla="*/ 1331789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408381 w 9662615"/>
              <a:gd name="connsiteY110" fmla="*/ 1552940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40355 w 9662615"/>
              <a:gd name="connsiteY103" fmla="*/ 1560638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71994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91872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601337 w 9662615"/>
              <a:gd name="connsiteY97" fmla="*/ 1548552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920184 w 9662615"/>
              <a:gd name="connsiteY94" fmla="*/ 1533676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9662615" h="1603018">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bg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AE86DD-BBCE-5D68-F2E4-DECEF189DE51}"/>
              </a:ext>
            </a:extLst>
          </p:cNvPr>
          <p:cNvSpPr>
            <a:spLocks noGrp="1"/>
          </p:cNvSpPr>
          <p:nvPr>
            <p:ph type="title"/>
          </p:nvPr>
        </p:nvSpPr>
        <p:spPr>
          <a:xfrm>
            <a:off x="1633804" y="1383706"/>
            <a:ext cx="8924392" cy="1037867"/>
          </a:xfrm>
        </p:spPr>
        <p:txBody>
          <a:bodyPr>
            <a:normAutofit/>
          </a:bodyPr>
          <a:lstStyle/>
          <a:p>
            <a:pPr algn="ctr"/>
            <a:r>
              <a:rPr lang="en-US" sz="2800" b="1" i="0" dirty="0">
                <a:effectLst/>
                <a:latin typeface="-apple-system"/>
              </a:rPr>
              <a:t>Best Model for the NLP Suicide Post Prediction Project</a:t>
            </a:r>
            <a:br>
              <a:rPr lang="en-US" sz="2800" b="1" i="0" dirty="0">
                <a:effectLst/>
                <a:latin typeface="-apple-system"/>
              </a:rPr>
            </a:br>
            <a:endParaRPr lang="en-US" sz="2800" dirty="0"/>
          </a:p>
        </p:txBody>
      </p:sp>
      <p:sp>
        <p:nvSpPr>
          <p:cNvPr id="21" name="Rectangle 6">
            <a:extLst>
              <a:ext uri="{FF2B5EF4-FFF2-40B4-BE49-F238E27FC236}">
                <a16:creationId xmlns:a16="http://schemas.microsoft.com/office/drawing/2014/main" id="{B24A3A03-2C4E-45B5-B388-FAD638CDF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548" y="662268"/>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F85164-20EE-BF3B-CC6E-D351696D404A}"/>
              </a:ext>
            </a:extLst>
          </p:cNvPr>
          <p:cNvSpPr>
            <a:spLocks noGrp="1"/>
          </p:cNvSpPr>
          <p:nvPr>
            <p:ph idx="1"/>
          </p:nvPr>
        </p:nvSpPr>
        <p:spPr>
          <a:xfrm>
            <a:off x="1466329" y="2891413"/>
            <a:ext cx="8967998" cy="3271558"/>
          </a:xfrm>
        </p:spPr>
        <p:txBody>
          <a:bodyPr>
            <a:normAutofit/>
          </a:bodyPr>
          <a:lstStyle/>
          <a:p>
            <a:pPr fontAlgn="base">
              <a:spcAft>
                <a:spcPts val="900"/>
              </a:spcAft>
              <a:buFont typeface="Arial" panose="020B0604020202020204" pitchFamily="34" charset="0"/>
              <a:buChar char="•"/>
            </a:pPr>
            <a:r>
              <a:rPr lang="en-US" sz="2000" b="1" i="0" dirty="0">
                <a:effectLst/>
                <a:latin typeface="inherit"/>
              </a:rPr>
              <a:t>Model</a:t>
            </a:r>
            <a:r>
              <a:rPr lang="en-US" sz="2000" b="0" i="0" dirty="0">
                <a:effectLst/>
                <a:latin typeface="inherit"/>
              </a:rPr>
              <a:t>: </a:t>
            </a:r>
            <a:r>
              <a:rPr lang="en-US" sz="2000" b="1" i="0" dirty="0">
                <a:effectLst/>
                <a:latin typeface="inherit"/>
              </a:rPr>
              <a:t>Stacking Classifier</a:t>
            </a:r>
            <a:endParaRPr lang="en-US" sz="2000" b="0" i="0" dirty="0">
              <a:effectLst/>
              <a:latin typeface="inherit"/>
            </a:endParaRPr>
          </a:p>
          <a:p>
            <a:pPr fontAlgn="base">
              <a:spcAft>
                <a:spcPts val="1200"/>
              </a:spcAft>
              <a:buFont typeface="Arial" panose="020B0604020202020204" pitchFamily="34" charset="0"/>
              <a:buChar char="•"/>
            </a:pPr>
            <a:r>
              <a:rPr lang="en-US" sz="2000" b="1" i="0" dirty="0">
                <a:effectLst/>
                <a:latin typeface="inherit"/>
              </a:rPr>
              <a:t>Reason</a:t>
            </a:r>
            <a:r>
              <a:rPr lang="en-US" sz="2000" b="0" i="0" dirty="0">
                <a:effectLst/>
                <a:latin typeface="inherit"/>
              </a:rPr>
              <a:t>: Stacking Classifier combines the strengths of multiple models (e.g., SVM, LR, GB, DT) with a meta-classifier (e.g., Random Forest), which can enhance model performance and interpretability. It demonstrates robust performance across different risk levels and is particularly effective at handling imbalanced datasets. </a:t>
            </a:r>
          </a:p>
          <a:p>
            <a:pPr fontAlgn="base">
              <a:spcAft>
                <a:spcPts val="1200"/>
              </a:spcAft>
              <a:buFont typeface="Arial" panose="020B0604020202020204" pitchFamily="34" charset="0"/>
              <a:buChar char="•"/>
            </a:pPr>
            <a:r>
              <a:rPr lang="en-US" sz="2000" b="0" i="0" dirty="0">
                <a:effectLst/>
                <a:latin typeface="inherit"/>
              </a:rPr>
              <a:t>From the results, the Stacking Classifier achieves a testing F1-score of 0.78 for overall risk detection, 0.85 for low risk, 0.80 for medium risk, and 0.96 for high risk. It offers a good balance between performance and computational efficiency, making it suitable for the NLP suicide post prediction task.</a:t>
            </a:r>
          </a:p>
          <a:p>
            <a:endParaRPr lang="en-US" sz="1700" dirty="0"/>
          </a:p>
        </p:txBody>
      </p:sp>
    </p:spTree>
    <p:extLst>
      <p:ext uri="{BB962C8B-B14F-4D97-AF65-F5344CB8AC3E}">
        <p14:creationId xmlns:p14="http://schemas.microsoft.com/office/powerpoint/2010/main" val="2563878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DCBFC7-AF27-AD05-BFF4-7C5E4609AB63}"/>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ADD6EFB-CB14-02B5-8BCD-2E8563C86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7AAACC53-81FC-5BAB-CE65-682897ACF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136540BE-C5B7-95AE-494D-CA39AD80F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4693" y="870265"/>
            <a:ext cx="9662615" cy="1603018"/>
          </a:xfrm>
          <a:custGeom>
            <a:avLst/>
            <a:gdLst>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4055448 w 9662615"/>
              <a:gd name="connsiteY72" fmla="*/ 1528913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86537 w 9662615"/>
              <a:gd name="connsiteY72" fmla="*/ 1523612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78036 w 9662615"/>
              <a:gd name="connsiteY92" fmla="*/ 1520645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89320 w 9662615"/>
              <a:gd name="connsiteY68" fmla="*/ 1534660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921303 w 9662615"/>
              <a:gd name="connsiteY56" fmla="*/ 1575379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082104 w 9662615"/>
              <a:gd name="connsiteY49" fmla="*/ 1547781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26564 w 9662615"/>
              <a:gd name="connsiteY53" fmla="*/ 1545376 h 1598136"/>
              <a:gd name="connsiteX54" fmla="*/ 4969433 w 9662615"/>
              <a:gd name="connsiteY54" fmla="*/ 1540263 h 1598136"/>
              <a:gd name="connsiteX55" fmla="*/ 4921303 w 9662615"/>
              <a:gd name="connsiteY55" fmla="*/ 1575379 h 1598136"/>
              <a:gd name="connsiteX56" fmla="*/ 4863775 w 9662615"/>
              <a:gd name="connsiteY56" fmla="*/ 1562633 h 1598136"/>
              <a:gd name="connsiteX57" fmla="*/ 4847242 w 9662615"/>
              <a:gd name="connsiteY57" fmla="*/ 1565435 h 1598136"/>
              <a:gd name="connsiteX58" fmla="*/ 4856839 w 9662615"/>
              <a:gd name="connsiteY58" fmla="*/ 1598136 h 1598136"/>
              <a:gd name="connsiteX59" fmla="*/ 4791466 w 9662615"/>
              <a:gd name="connsiteY59" fmla="*/ 1561324 h 1598136"/>
              <a:gd name="connsiteX60" fmla="*/ 4784247 w 9662615"/>
              <a:gd name="connsiteY60" fmla="*/ 1562342 h 1598136"/>
              <a:gd name="connsiteX61" fmla="*/ 4748477 w 9662615"/>
              <a:gd name="connsiteY61" fmla="*/ 1556925 h 1598136"/>
              <a:gd name="connsiteX62" fmla="*/ 4730033 w 9662615"/>
              <a:gd name="connsiteY62" fmla="*/ 1555274 h 1598136"/>
              <a:gd name="connsiteX63" fmla="*/ 4724747 w 9662615"/>
              <a:gd name="connsiteY63" fmla="*/ 1552439 h 1598136"/>
              <a:gd name="connsiteX64" fmla="*/ 4697562 w 9662615"/>
              <a:gd name="connsiteY64" fmla="*/ 1551206 h 1598136"/>
              <a:gd name="connsiteX65" fmla="*/ 4662664 w 9662615"/>
              <a:gd name="connsiteY65" fmla="*/ 1573162 h 1598136"/>
              <a:gd name="connsiteX66" fmla="*/ 4603028 w 9662615"/>
              <a:gd name="connsiteY66" fmla="*/ 1568821 h 1598136"/>
              <a:gd name="connsiteX67" fmla="*/ 4541612 w 9662615"/>
              <a:gd name="connsiteY67" fmla="*/ 1545262 h 1598136"/>
              <a:gd name="connsiteX68" fmla="*/ 4422155 w 9662615"/>
              <a:gd name="connsiteY68" fmla="*/ 1542059 h 1598136"/>
              <a:gd name="connsiteX69" fmla="*/ 4221826 w 9662615"/>
              <a:gd name="connsiteY69" fmla="*/ 1508923 h 1598136"/>
              <a:gd name="connsiteX70" fmla="*/ 4096601 w 9662615"/>
              <a:gd name="connsiteY70" fmla="*/ 1521563 h 1598136"/>
              <a:gd name="connsiteX71" fmla="*/ 3970635 w 9662615"/>
              <a:gd name="connsiteY71" fmla="*/ 1544815 h 1598136"/>
              <a:gd name="connsiteX72" fmla="*/ 3833906 w 9662615"/>
              <a:gd name="connsiteY72" fmla="*/ 1516637 h 1598136"/>
              <a:gd name="connsiteX73" fmla="*/ 3696258 w 9662615"/>
              <a:gd name="connsiteY73" fmla="*/ 1537563 h 1598136"/>
              <a:gd name="connsiteX74" fmla="*/ 3594070 w 9662615"/>
              <a:gd name="connsiteY74" fmla="*/ 1509422 h 1598136"/>
              <a:gd name="connsiteX75" fmla="*/ 3565233 w 9662615"/>
              <a:gd name="connsiteY75" fmla="*/ 1515122 h 1598136"/>
              <a:gd name="connsiteX76" fmla="*/ 3560267 w 9662615"/>
              <a:gd name="connsiteY76" fmla="*/ 1516288 h 1598136"/>
              <a:gd name="connsiteX77" fmla="*/ 3540258 w 9662615"/>
              <a:gd name="connsiteY77" fmla="*/ 1516976 h 1598136"/>
              <a:gd name="connsiteX78" fmla="*/ 3534780 w 9662615"/>
              <a:gd name="connsiteY78" fmla="*/ 1522141 h 1598136"/>
              <a:gd name="connsiteX79" fmla="*/ 3504783 w 9662615"/>
              <a:gd name="connsiteY79" fmla="*/ 1526739 h 1598136"/>
              <a:gd name="connsiteX80" fmla="*/ 3430805 w 9662615"/>
              <a:gd name="connsiteY80" fmla="*/ 1542521 h 1598136"/>
              <a:gd name="connsiteX81" fmla="*/ 3292707 w 9662615"/>
              <a:gd name="connsiteY81" fmla="*/ 1520490 h 1598136"/>
              <a:gd name="connsiteX82" fmla="*/ 3187872 w 9662615"/>
              <a:gd name="connsiteY82" fmla="*/ 1519991 h 1598136"/>
              <a:gd name="connsiteX83" fmla="*/ 3148026 w 9662615"/>
              <a:gd name="connsiteY83" fmla="*/ 1524777 h 1598136"/>
              <a:gd name="connsiteX84" fmla="*/ 3092394 w 9662615"/>
              <a:gd name="connsiteY84" fmla="*/ 1528115 h 1598136"/>
              <a:gd name="connsiteX85" fmla="*/ 2994200 w 9662615"/>
              <a:gd name="connsiteY85" fmla="*/ 1537857 h 1598136"/>
              <a:gd name="connsiteX86" fmla="*/ 2862301 w 9662615"/>
              <a:gd name="connsiteY86" fmla="*/ 1544250 h 1598136"/>
              <a:gd name="connsiteX87" fmla="*/ 2766335 w 9662615"/>
              <a:gd name="connsiteY87" fmla="*/ 1527662 h 1598136"/>
              <a:gd name="connsiteX88" fmla="*/ 2757836 w 9662615"/>
              <a:gd name="connsiteY88" fmla="*/ 1531371 h 1598136"/>
              <a:gd name="connsiteX89" fmla="*/ 2691555 w 9662615"/>
              <a:gd name="connsiteY89" fmla="*/ 1530283 h 1598136"/>
              <a:gd name="connsiteX90" fmla="*/ 2491676 w 9662615"/>
              <a:gd name="connsiteY90" fmla="*/ 1500859 h 1598136"/>
              <a:gd name="connsiteX91" fmla="*/ 2378036 w 9662615"/>
              <a:gd name="connsiteY91" fmla="*/ 1520645 h 1598136"/>
              <a:gd name="connsiteX92" fmla="*/ 2284269 w 9662615"/>
              <a:gd name="connsiteY92" fmla="*/ 1503068 h 1598136"/>
              <a:gd name="connsiteX93" fmla="*/ 2207104 w 9662615"/>
              <a:gd name="connsiteY93" fmla="*/ 1508888 h 1598136"/>
              <a:gd name="connsiteX94" fmla="*/ 2149226 w 9662615"/>
              <a:gd name="connsiteY94" fmla="*/ 1523409 h 1598136"/>
              <a:gd name="connsiteX95" fmla="*/ 2084783 w 9662615"/>
              <a:gd name="connsiteY95" fmla="*/ 1524245 h 1598136"/>
              <a:gd name="connsiteX96" fmla="*/ 2070075 w 9662615"/>
              <a:gd name="connsiteY96" fmla="*/ 1511285 h 1598136"/>
              <a:gd name="connsiteX97" fmla="*/ 2001057 w 9662615"/>
              <a:gd name="connsiteY97" fmla="*/ 1516449 h 1598136"/>
              <a:gd name="connsiteX98" fmla="*/ 1896330 w 9662615"/>
              <a:gd name="connsiteY98" fmla="*/ 1525725 h 1598136"/>
              <a:gd name="connsiteX99" fmla="*/ 1835994 w 9662615"/>
              <a:gd name="connsiteY99" fmla="*/ 1527678 h 1598136"/>
              <a:gd name="connsiteX100" fmla="*/ 1671119 w 9662615"/>
              <a:gd name="connsiteY100" fmla="*/ 1536701 h 1598136"/>
              <a:gd name="connsiteX101" fmla="*/ 1601337 w 9662615"/>
              <a:gd name="connsiteY101" fmla="*/ 1548552 h 1598136"/>
              <a:gd name="connsiteX102" fmla="*/ 1407755 w 9662615"/>
              <a:gd name="connsiteY102" fmla="*/ 1571444 h 1598136"/>
              <a:gd name="connsiteX103" fmla="*/ 1271994 w 9662615"/>
              <a:gd name="connsiteY103" fmla="*/ 1579471 h 1598136"/>
              <a:gd name="connsiteX104" fmla="*/ 1249226 w 9662615"/>
              <a:gd name="connsiteY104" fmla="*/ 1583140 h 1598136"/>
              <a:gd name="connsiteX105" fmla="*/ 1217719 w 9662615"/>
              <a:gd name="connsiteY105" fmla="*/ 1580863 h 1598136"/>
              <a:gd name="connsiteX106" fmla="*/ 1091432 w 9662615"/>
              <a:gd name="connsiteY106" fmla="*/ 1571003 h 1598136"/>
              <a:gd name="connsiteX107" fmla="*/ 992039 w 9662615"/>
              <a:gd name="connsiteY107" fmla="*/ 1556662 h 1598136"/>
              <a:gd name="connsiteX108" fmla="*/ 868264 w 9662615"/>
              <a:gd name="connsiteY108" fmla="*/ 1566392 h 1598136"/>
              <a:gd name="connsiteX109" fmla="*/ 792765 w 9662615"/>
              <a:gd name="connsiteY109" fmla="*/ 1563102 h 1598136"/>
              <a:gd name="connsiteX110" fmla="*/ 669055 w 9662615"/>
              <a:gd name="connsiteY110" fmla="*/ 1543638 h 1598136"/>
              <a:gd name="connsiteX111" fmla="*/ 506152 w 9662615"/>
              <a:gd name="connsiteY111" fmla="*/ 1549124 h 1598136"/>
              <a:gd name="connsiteX112" fmla="*/ 472797 w 9662615"/>
              <a:gd name="connsiteY112" fmla="*/ 1568904 h 1598136"/>
              <a:gd name="connsiteX113" fmla="*/ 427864 w 9662615"/>
              <a:gd name="connsiteY113" fmla="*/ 1580848 h 1598136"/>
              <a:gd name="connsiteX114" fmla="*/ 408381 w 9662615"/>
              <a:gd name="connsiteY114" fmla="*/ 1552940 h 1598136"/>
              <a:gd name="connsiteX115" fmla="*/ 267163 w 9662615"/>
              <a:gd name="connsiteY115" fmla="*/ 1531913 h 1598136"/>
              <a:gd name="connsiteX116" fmla="*/ 196644 w 9662615"/>
              <a:gd name="connsiteY116" fmla="*/ 1524565 h 1598136"/>
              <a:gd name="connsiteX117" fmla="*/ 86819 w 9662615"/>
              <a:gd name="connsiteY117" fmla="*/ 1519517 h 1598136"/>
              <a:gd name="connsiteX118" fmla="*/ 53369 w 9662615"/>
              <a:gd name="connsiteY118" fmla="*/ 1516853 h 1598136"/>
              <a:gd name="connsiteX119" fmla="*/ 2359 w 9662615"/>
              <a:gd name="connsiteY119" fmla="*/ 1515247 h 1598136"/>
              <a:gd name="connsiteX120" fmla="*/ 0 w 9662615"/>
              <a:gd name="connsiteY120" fmla="*/ 1514932 h 1598136"/>
              <a:gd name="connsiteX121" fmla="*/ 0 w 9662615"/>
              <a:gd name="connsiteY121"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40263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50865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724747 w 9662615"/>
              <a:gd name="connsiteY62" fmla="*/ 1552439 h 1592835"/>
              <a:gd name="connsiteX63" fmla="*/ 4697562 w 9662615"/>
              <a:gd name="connsiteY63" fmla="*/ 1551206 h 1592835"/>
              <a:gd name="connsiteX64" fmla="*/ 4662664 w 9662615"/>
              <a:gd name="connsiteY64" fmla="*/ 1573162 h 1592835"/>
              <a:gd name="connsiteX65" fmla="*/ 4603028 w 9662615"/>
              <a:gd name="connsiteY65" fmla="*/ 1568821 h 1592835"/>
              <a:gd name="connsiteX66" fmla="*/ 4541612 w 9662615"/>
              <a:gd name="connsiteY66" fmla="*/ 1545262 h 1592835"/>
              <a:gd name="connsiteX67" fmla="*/ 4422155 w 9662615"/>
              <a:gd name="connsiteY67" fmla="*/ 1542059 h 1592835"/>
              <a:gd name="connsiteX68" fmla="*/ 4221826 w 9662615"/>
              <a:gd name="connsiteY68" fmla="*/ 1508923 h 1592835"/>
              <a:gd name="connsiteX69" fmla="*/ 4096601 w 9662615"/>
              <a:gd name="connsiteY69" fmla="*/ 1521563 h 1592835"/>
              <a:gd name="connsiteX70" fmla="*/ 3970635 w 9662615"/>
              <a:gd name="connsiteY70" fmla="*/ 1544815 h 1592835"/>
              <a:gd name="connsiteX71" fmla="*/ 3833906 w 9662615"/>
              <a:gd name="connsiteY71" fmla="*/ 1516637 h 1592835"/>
              <a:gd name="connsiteX72" fmla="*/ 3696258 w 9662615"/>
              <a:gd name="connsiteY72" fmla="*/ 1537563 h 1592835"/>
              <a:gd name="connsiteX73" fmla="*/ 3594070 w 9662615"/>
              <a:gd name="connsiteY73" fmla="*/ 1509422 h 1592835"/>
              <a:gd name="connsiteX74" fmla="*/ 3565233 w 9662615"/>
              <a:gd name="connsiteY74" fmla="*/ 1515122 h 1592835"/>
              <a:gd name="connsiteX75" fmla="*/ 3560267 w 9662615"/>
              <a:gd name="connsiteY75" fmla="*/ 1516288 h 1592835"/>
              <a:gd name="connsiteX76" fmla="*/ 3540258 w 9662615"/>
              <a:gd name="connsiteY76" fmla="*/ 1516976 h 1592835"/>
              <a:gd name="connsiteX77" fmla="*/ 3534780 w 9662615"/>
              <a:gd name="connsiteY77" fmla="*/ 1522141 h 1592835"/>
              <a:gd name="connsiteX78" fmla="*/ 3504783 w 9662615"/>
              <a:gd name="connsiteY78" fmla="*/ 1526739 h 1592835"/>
              <a:gd name="connsiteX79" fmla="*/ 3430805 w 9662615"/>
              <a:gd name="connsiteY79" fmla="*/ 1542521 h 1592835"/>
              <a:gd name="connsiteX80" fmla="*/ 3292707 w 9662615"/>
              <a:gd name="connsiteY80" fmla="*/ 1520490 h 1592835"/>
              <a:gd name="connsiteX81" fmla="*/ 3187872 w 9662615"/>
              <a:gd name="connsiteY81" fmla="*/ 1519991 h 1592835"/>
              <a:gd name="connsiteX82" fmla="*/ 3148026 w 9662615"/>
              <a:gd name="connsiteY82" fmla="*/ 1524777 h 1592835"/>
              <a:gd name="connsiteX83" fmla="*/ 3092394 w 9662615"/>
              <a:gd name="connsiteY83" fmla="*/ 1528115 h 1592835"/>
              <a:gd name="connsiteX84" fmla="*/ 2994200 w 9662615"/>
              <a:gd name="connsiteY84" fmla="*/ 1537857 h 1592835"/>
              <a:gd name="connsiteX85" fmla="*/ 2862301 w 9662615"/>
              <a:gd name="connsiteY85" fmla="*/ 1544250 h 1592835"/>
              <a:gd name="connsiteX86" fmla="*/ 2766335 w 9662615"/>
              <a:gd name="connsiteY86" fmla="*/ 1527662 h 1592835"/>
              <a:gd name="connsiteX87" fmla="*/ 2757836 w 9662615"/>
              <a:gd name="connsiteY87" fmla="*/ 1531371 h 1592835"/>
              <a:gd name="connsiteX88" fmla="*/ 2691555 w 9662615"/>
              <a:gd name="connsiteY88" fmla="*/ 1530283 h 1592835"/>
              <a:gd name="connsiteX89" fmla="*/ 2491676 w 9662615"/>
              <a:gd name="connsiteY89" fmla="*/ 1500859 h 1592835"/>
              <a:gd name="connsiteX90" fmla="*/ 2378036 w 9662615"/>
              <a:gd name="connsiteY90" fmla="*/ 1520645 h 1592835"/>
              <a:gd name="connsiteX91" fmla="*/ 2284269 w 9662615"/>
              <a:gd name="connsiteY91" fmla="*/ 1503068 h 1592835"/>
              <a:gd name="connsiteX92" fmla="*/ 2207104 w 9662615"/>
              <a:gd name="connsiteY92" fmla="*/ 1508888 h 1592835"/>
              <a:gd name="connsiteX93" fmla="*/ 2149226 w 9662615"/>
              <a:gd name="connsiteY93" fmla="*/ 1523409 h 1592835"/>
              <a:gd name="connsiteX94" fmla="*/ 2084783 w 9662615"/>
              <a:gd name="connsiteY94" fmla="*/ 1524245 h 1592835"/>
              <a:gd name="connsiteX95" fmla="*/ 2070075 w 9662615"/>
              <a:gd name="connsiteY95" fmla="*/ 1511285 h 1592835"/>
              <a:gd name="connsiteX96" fmla="*/ 2001057 w 9662615"/>
              <a:gd name="connsiteY96" fmla="*/ 1516449 h 1592835"/>
              <a:gd name="connsiteX97" fmla="*/ 1896330 w 9662615"/>
              <a:gd name="connsiteY97" fmla="*/ 1525725 h 1592835"/>
              <a:gd name="connsiteX98" fmla="*/ 1835994 w 9662615"/>
              <a:gd name="connsiteY98" fmla="*/ 1527678 h 1592835"/>
              <a:gd name="connsiteX99" fmla="*/ 1671119 w 9662615"/>
              <a:gd name="connsiteY99" fmla="*/ 1536701 h 1592835"/>
              <a:gd name="connsiteX100" fmla="*/ 1601337 w 9662615"/>
              <a:gd name="connsiteY100" fmla="*/ 1548552 h 1592835"/>
              <a:gd name="connsiteX101" fmla="*/ 1407755 w 9662615"/>
              <a:gd name="connsiteY101" fmla="*/ 1571444 h 1592835"/>
              <a:gd name="connsiteX102" fmla="*/ 1271994 w 9662615"/>
              <a:gd name="connsiteY102" fmla="*/ 1579471 h 1592835"/>
              <a:gd name="connsiteX103" fmla="*/ 1249226 w 9662615"/>
              <a:gd name="connsiteY103" fmla="*/ 1583140 h 1592835"/>
              <a:gd name="connsiteX104" fmla="*/ 1217719 w 9662615"/>
              <a:gd name="connsiteY104" fmla="*/ 1580863 h 1592835"/>
              <a:gd name="connsiteX105" fmla="*/ 1091432 w 9662615"/>
              <a:gd name="connsiteY105" fmla="*/ 1571003 h 1592835"/>
              <a:gd name="connsiteX106" fmla="*/ 992039 w 9662615"/>
              <a:gd name="connsiteY106" fmla="*/ 1556662 h 1592835"/>
              <a:gd name="connsiteX107" fmla="*/ 868264 w 9662615"/>
              <a:gd name="connsiteY107" fmla="*/ 1566392 h 1592835"/>
              <a:gd name="connsiteX108" fmla="*/ 792765 w 9662615"/>
              <a:gd name="connsiteY108" fmla="*/ 1563102 h 1592835"/>
              <a:gd name="connsiteX109" fmla="*/ 669055 w 9662615"/>
              <a:gd name="connsiteY109" fmla="*/ 1543638 h 1592835"/>
              <a:gd name="connsiteX110" fmla="*/ 506152 w 9662615"/>
              <a:gd name="connsiteY110" fmla="*/ 1549124 h 1592835"/>
              <a:gd name="connsiteX111" fmla="*/ 472797 w 9662615"/>
              <a:gd name="connsiteY111" fmla="*/ 1568904 h 1592835"/>
              <a:gd name="connsiteX112" fmla="*/ 427864 w 9662615"/>
              <a:gd name="connsiteY112" fmla="*/ 1580848 h 1592835"/>
              <a:gd name="connsiteX113" fmla="*/ 408381 w 9662615"/>
              <a:gd name="connsiteY113" fmla="*/ 1552940 h 1592835"/>
              <a:gd name="connsiteX114" fmla="*/ 267163 w 9662615"/>
              <a:gd name="connsiteY114" fmla="*/ 1531913 h 1592835"/>
              <a:gd name="connsiteX115" fmla="*/ 196644 w 9662615"/>
              <a:gd name="connsiteY115" fmla="*/ 1524565 h 1592835"/>
              <a:gd name="connsiteX116" fmla="*/ 86819 w 9662615"/>
              <a:gd name="connsiteY116" fmla="*/ 1519517 h 1592835"/>
              <a:gd name="connsiteX117" fmla="*/ 53369 w 9662615"/>
              <a:gd name="connsiteY117" fmla="*/ 1516853 h 1592835"/>
              <a:gd name="connsiteX118" fmla="*/ 2359 w 9662615"/>
              <a:gd name="connsiteY118" fmla="*/ 1515247 h 1592835"/>
              <a:gd name="connsiteX119" fmla="*/ 0 w 9662615"/>
              <a:gd name="connsiteY119" fmla="*/ 1514932 h 1592835"/>
              <a:gd name="connsiteX120" fmla="*/ 0 w 9662615"/>
              <a:gd name="connsiteY120"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697562 w 9662615"/>
              <a:gd name="connsiteY62" fmla="*/ 1551206 h 1592835"/>
              <a:gd name="connsiteX63" fmla="*/ 4662664 w 9662615"/>
              <a:gd name="connsiteY63" fmla="*/ 1573162 h 1592835"/>
              <a:gd name="connsiteX64" fmla="*/ 4603028 w 9662615"/>
              <a:gd name="connsiteY64" fmla="*/ 1568821 h 1592835"/>
              <a:gd name="connsiteX65" fmla="*/ 4541612 w 9662615"/>
              <a:gd name="connsiteY65" fmla="*/ 1545262 h 1592835"/>
              <a:gd name="connsiteX66" fmla="*/ 4422155 w 9662615"/>
              <a:gd name="connsiteY66" fmla="*/ 1542059 h 1592835"/>
              <a:gd name="connsiteX67" fmla="*/ 4221826 w 9662615"/>
              <a:gd name="connsiteY67" fmla="*/ 1508923 h 1592835"/>
              <a:gd name="connsiteX68" fmla="*/ 4096601 w 9662615"/>
              <a:gd name="connsiteY68" fmla="*/ 1521563 h 1592835"/>
              <a:gd name="connsiteX69" fmla="*/ 3970635 w 9662615"/>
              <a:gd name="connsiteY69" fmla="*/ 1544815 h 1592835"/>
              <a:gd name="connsiteX70" fmla="*/ 3833906 w 9662615"/>
              <a:gd name="connsiteY70" fmla="*/ 1516637 h 1592835"/>
              <a:gd name="connsiteX71" fmla="*/ 3696258 w 9662615"/>
              <a:gd name="connsiteY71" fmla="*/ 1537563 h 1592835"/>
              <a:gd name="connsiteX72" fmla="*/ 3594070 w 9662615"/>
              <a:gd name="connsiteY72" fmla="*/ 1509422 h 1592835"/>
              <a:gd name="connsiteX73" fmla="*/ 3565233 w 9662615"/>
              <a:gd name="connsiteY73" fmla="*/ 1515122 h 1592835"/>
              <a:gd name="connsiteX74" fmla="*/ 3560267 w 9662615"/>
              <a:gd name="connsiteY74" fmla="*/ 1516288 h 1592835"/>
              <a:gd name="connsiteX75" fmla="*/ 3540258 w 9662615"/>
              <a:gd name="connsiteY75" fmla="*/ 1516976 h 1592835"/>
              <a:gd name="connsiteX76" fmla="*/ 3534780 w 9662615"/>
              <a:gd name="connsiteY76" fmla="*/ 1522141 h 1592835"/>
              <a:gd name="connsiteX77" fmla="*/ 3504783 w 9662615"/>
              <a:gd name="connsiteY77" fmla="*/ 1526739 h 1592835"/>
              <a:gd name="connsiteX78" fmla="*/ 3430805 w 9662615"/>
              <a:gd name="connsiteY78" fmla="*/ 1542521 h 1592835"/>
              <a:gd name="connsiteX79" fmla="*/ 3292707 w 9662615"/>
              <a:gd name="connsiteY79" fmla="*/ 1520490 h 1592835"/>
              <a:gd name="connsiteX80" fmla="*/ 3187872 w 9662615"/>
              <a:gd name="connsiteY80" fmla="*/ 1519991 h 1592835"/>
              <a:gd name="connsiteX81" fmla="*/ 3148026 w 9662615"/>
              <a:gd name="connsiteY81" fmla="*/ 1524777 h 1592835"/>
              <a:gd name="connsiteX82" fmla="*/ 3092394 w 9662615"/>
              <a:gd name="connsiteY82" fmla="*/ 1528115 h 1592835"/>
              <a:gd name="connsiteX83" fmla="*/ 2994200 w 9662615"/>
              <a:gd name="connsiteY83" fmla="*/ 1537857 h 1592835"/>
              <a:gd name="connsiteX84" fmla="*/ 2862301 w 9662615"/>
              <a:gd name="connsiteY84" fmla="*/ 1544250 h 1592835"/>
              <a:gd name="connsiteX85" fmla="*/ 2766335 w 9662615"/>
              <a:gd name="connsiteY85" fmla="*/ 1527662 h 1592835"/>
              <a:gd name="connsiteX86" fmla="*/ 2757836 w 9662615"/>
              <a:gd name="connsiteY86" fmla="*/ 1531371 h 1592835"/>
              <a:gd name="connsiteX87" fmla="*/ 2691555 w 9662615"/>
              <a:gd name="connsiteY87" fmla="*/ 1530283 h 1592835"/>
              <a:gd name="connsiteX88" fmla="*/ 2491676 w 9662615"/>
              <a:gd name="connsiteY88" fmla="*/ 1500859 h 1592835"/>
              <a:gd name="connsiteX89" fmla="*/ 2378036 w 9662615"/>
              <a:gd name="connsiteY89" fmla="*/ 1520645 h 1592835"/>
              <a:gd name="connsiteX90" fmla="*/ 2284269 w 9662615"/>
              <a:gd name="connsiteY90" fmla="*/ 1503068 h 1592835"/>
              <a:gd name="connsiteX91" fmla="*/ 2207104 w 9662615"/>
              <a:gd name="connsiteY91" fmla="*/ 1508888 h 1592835"/>
              <a:gd name="connsiteX92" fmla="*/ 2149226 w 9662615"/>
              <a:gd name="connsiteY92" fmla="*/ 1523409 h 1592835"/>
              <a:gd name="connsiteX93" fmla="*/ 2084783 w 9662615"/>
              <a:gd name="connsiteY93" fmla="*/ 1524245 h 1592835"/>
              <a:gd name="connsiteX94" fmla="*/ 2070075 w 9662615"/>
              <a:gd name="connsiteY94" fmla="*/ 1511285 h 1592835"/>
              <a:gd name="connsiteX95" fmla="*/ 2001057 w 9662615"/>
              <a:gd name="connsiteY95" fmla="*/ 1516449 h 1592835"/>
              <a:gd name="connsiteX96" fmla="*/ 1896330 w 9662615"/>
              <a:gd name="connsiteY96" fmla="*/ 1525725 h 1592835"/>
              <a:gd name="connsiteX97" fmla="*/ 1835994 w 9662615"/>
              <a:gd name="connsiteY97" fmla="*/ 1527678 h 1592835"/>
              <a:gd name="connsiteX98" fmla="*/ 1671119 w 9662615"/>
              <a:gd name="connsiteY98" fmla="*/ 1536701 h 1592835"/>
              <a:gd name="connsiteX99" fmla="*/ 1601337 w 9662615"/>
              <a:gd name="connsiteY99" fmla="*/ 1548552 h 1592835"/>
              <a:gd name="connsiteX100" fmla="*/ 1407755 w 9662615"/>
              <a:gd name="connsiteY100" fmla="*/ 1571444 h 1592835"/>
              <a:gd name="connsiteX101" fmla="*/ 1271994 w 9662615"/>
              <a:gd name="connsiteY101" fmla="*/ 1579471 h 1592835"/>
              <a:gd name="connsiteX102" fmla="*/ 1249226 w 9662615"/>
              <a:gd name="connsiteY102" fmla="*/ 1583140 h 1592835"/>
              <a:gd name="connsiteX103" fmla="*/ 1217719 w 9662615"/>
              <a:gd name="connsiteY103" fmla="*/ 1580863 h 1592835"/>
              <a:gd name="connsiteX104" fmla="*/ 1091432 w 9662615"/>
              <a:gd name="connsiteY104" fmla="*/ 1571003 h 1592835"/>
              <a:gd name="connsiteX105" fmla="*/ 992039 w 9662615"/>
              <a:gd name="connsiteY105" fmla="*/ 1556662 h 1592835"/>
              <a:gd name="connsiteX106" fmla="*/ 868264 w 9662615"/>
              <a:gd name="connsiteY106" fmla="*/ 1566392 h 1592835"/>
              <a:gd name="connsiteX107" fmla="*/ 792765 w 9662615"/>
              <a:gd name="connsiteY107" fmla="*/ 1563102 h 1592835"/>
              <a:gd name="connsiteX108" fmla="*/ 669055 w 9662615"/>
              <a:gd name="connsiteY108" fmla="*/ 1543638 h 1592835"/>
              <a:gd name="connsiteX109" fmla="*/ 506152 w 9662615"/>
              <a:gd name="connsiteY109" fmla="*/ 1549124 h 1592835"/>
              <a:gd name="connsiteX110" fmla="*/ 472797 w 9662615"/>
              <a:gd name="connsiteY110" fmla="*/ 1568904 h 1592835"/>
              <a:gd name="connsiteX111" fmla="*/ 427864 w 9662615"/>
              <a:gd name="connsiteY111" fmla="*/ 1580848 h 1592835"/>
              <a:gd name="connsiteX112" fmla="*/ 408381 w 9662615"/>
              <a:gd name="connsiteY112" fmla="*/ 1552940 h 1592835"/>
              <a:gd name="connsiteX113" fmla="*/ 267163 w 9662615"/>
              <a:gd name="connsiteY113" fmla="*/ 1531913 h 1592835"/>
              <a:gd name="connsiteX114" fmla="*/ 196644 w 9662615"/>
              <a:gd name="connsiteY114" fmla="*/ 1524565 h 1592835"/>
              <a:gd name="connsiteX115" fmla="*/ 86819 w 9662615"/>
              <a:gd name="connsiteY115" fmla="*/ 1519517 h 1592835"/>
              <a:gd name="connsiteX116" fmla="*/ 53369 w 9662615"/>
              <a:gd name="connsiteY116" fmla="*/ 1516853 h 1592835"/>
              <a:gd name="connsiteX117" fmla="*/ 2359 w 9662615"/>
              <a:gd name="connsiteY117" fmla="*/ 1515247 h 1592835"/>
              <a:gd name="connsiteX118" fmla="*/ 0 w 9662615"/>
              <a:gd name="connsiteY118" fmla="*/ 1514932 h 1592835"/>
              <a:gd name="connsiteX119" fmla="*/ 0 w 9662615"/>
              <a:gd name="connsiteY119"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0033 w 9662615"/>
              <a:gd name="connsiteY60" fmla="*/ 1555274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5334 w 9662615"/>
              <a:gd name="connsiteY60" fmla="*/ 1581778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565435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21094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21094"/>
              <a:gd name="connsiteX1" fmla="*/ 9662615 w 9662615"/>
              <a:gd name="connsiteY1" fmla="*/ 0 h 1621094"/>
              <a:gd name="connsiteX2" fmla="*/ 9662615 w 9662615"/>
              <a:gd name="connsiteY2" fmla="*/ 1280346 h 1621094"/>
              <a:gd name="connsiteX3" fmla="*/ 9658420 w 9662615"/>
              <a:gd name="connsiteY3" fmla="*/ 1280106 h 1621094"/>
              <a:gd name="connsiteX4" fmla="*/ 9469546 w 9662615"/>
              <a:gd name="connsiteY4" fmla="*/ 1289837 h 1621094"/>
              <a:gd name="connsiteX5" fmla="*/ 9385895 w 9662615"/>
              <a:gd name="connsiteY5" fmla="*/ 1269203 h 1621094"/>
              <a:gd name="connsiteX6" fmla="*/ 9144767 w 9662615"/>
              <a:gd name="connsiteY6" fmla="*/ 1264120 h 1621094"/>
              <a:gd name="connsiteX7" fmla="*/ 8837252 w 9662615"/>
              <a:gd name="connsiteY7" fmla="*/ 1350515 h 1621094"/>
              <a:gd name="connsiteX8" fmla="*/ 8705466 w 9662615"/>
              <a:gd name="connsiteY8" fmla="*/ 1342419 h 1621094"/>
              <a:gd name="connsiteX9" fmla="*/ 8652221 w 9662615"/>
              <a:gd name="connsiteY9" fmla="*/ 1326906 h 1621094"/>
              <a:gd name="connsiteX10" fmla="*/ 8632312 w 9662615"/>
              <a:gd name="connsiteY10" fmla="*/ 1326025 h 1621094"/>
              <a:gd name="connsiteX11" fmla="*/ 8591582 w 9662615"/>
              <a:gd name="connsiteY11" fmla="*/ 1341666 h 1621094"/>
              <a:gd name="connsiteX12" fmla="*/ 8537336 w 9662615"/>
              <a:gd name="connsiteY12" fmla="*/ 1341684 h 1621094"/>
              <a:gd name="connsiteX13" fmla="*/ 8472508 w 9662615"/>
              <a:gd name="connsiteY13" fmla="*/ 1363109 h 1621094"/>
              <a:gd name="connsiteX14" fmla="*/ 8258477 w 9662615"/>
              <a:gd name="connsiteY14" fmla="*/ 1370666 h 1621094"/>
              <a:gd name="connsiteX15" fmla="*/ 8197961 w 9662615"/>
              <a:gd name="connsiteY15" fmla="*/ 1392804 h 1621094"/>
              <a:gd name="connsiteX16" fmla="*/ 8171196 w 9662615"/>
              <a:gd name="connsiteY16" fmla="*/ 1397216 h 1621094"/>
              <a:gd name="connsiteX17" fmla="*/ 8127667 w 9662615"/>
              <a:gd name="connsiteY17" fmla="*/ 1418254 h 1621094"/>
              <a:gd name="connsiteX18" fmla="*/ 7974579 w 9662615"/>
              <a:gd name="connsiteY18" fmla="*/ 1383439 h 1621094"/>
              <a:gd name="connsiteX19" fmla="*/ 7768351 w 9662615"/>
              <a:gd name="connsiteY19" fmla="*/ 1395051 h 1621094"/>
              <a:gd name="connsiteX20" fmla="*/ 7635985 w 9662615"/>
              <a:gd name="connsiteY20" fmla="*/ 1386363 h 1621094"/>
              <a:gd name="connsiteX21" fmla="*/ 7466069 w 9662615"/>
              <a:gd name="connsiteY21" fmla="*/ 1377654 h 1621094"/>
              <a:gd name="connsiteX22" fmla="*/ 7355642 w 9662615"/>
              <a:gd name="connsiteY22" fmla="*/ 1407761 h 1621094"/>
              <a:gd name="connsiteX23" fmla="*/ 7151610 w 9662615"/>
              <a:gd name="connsiteY23" fmla="*/ 1397856 h 1621094"/>
              <a:gd name="connsiteX24" fmla="*/ 7082147 w 9662615"/>
              <a:gd name="connsiteY24" fmla="*/ 1406113 h 1621094"/>
              <a:gd name="connsiteX25" fmla="*/ 7014958 w 9662615"/>
              <a:gd name="connsiteY25" fmla="*/ 1396883 h 1621094"/>
              <a:gd name="connsiteX26" fmla="*/ 6907567 w 9662615"/>
              <a:gd name="connsiteY26" fmla="*/ 1419149 h 1621094"/>
              <a:gd name="connsiteX27" fmla="*/ 6748428 w 9662615"/>
              <a:gd name="connsiteY27" fmla="*/ 1420308 h 1621094"/>
              <a:gd name="connsiteX28" fmla="*/ 6654257 w 9662615"/>
              <a:gd name="connsiteY28" fmla="*/ 1424143 h 1621094"/>
              <a:gd name="connsiteX29" fmla="*/ 6620123 w 9662615"/>
              <a:gd name="connsiteY29" fmla="*/ 1430535 h 1621094"/>
              <a:gd name="connsiteX30" fmla="*/ 6571355 w 9662615"/>
              <a:gd name="connsiteY30" fmla="*/ 1436144 h 1621094"/>
              <a:gd name="connsiteX31" fmla="*/ 6486557 w 9662615"/>
              <a:gd name="connsiteY31" fmla="*/ 1449861 h 1621094"/>
              <a:gd name="connsiteX32" fmla="*/ 6370419 w 9662615"/>
              <a:gd name="connsiteY32" fmla="*/ 1461649 h 1621094"/>
              <a:gd name="connsiteX33" fmla="*/ 6278839 w 9662615"/>
              <a:gd name="connsiteY33" fmla="*/ 1449160 h 1621094"/>
              <a:gd name="connsiteX34" fmla="*/ 6272455 w 9662615"/>
              <a:gd name="connsiteY34" fmla="*/ 1453191 h 1621094"/>
              <a:gd name="connsiteX35" fmla="*/ 6212659 w 9662615"/>
              <a:gd name="connsiteY35" fmla="*/ 1454850 h 1621094"/>
              <a:gd name="connsiteX36" fmla="*/ 6069317 w 9662615"/>
              <a:gd name="connsiteY36" fmla="*/ 1445838 h 1621094"/>
              <a:gd name="connsiteX37" fmla="*/ 5878477 w 9662615"/>
              <a:gd name="connsiteY37" fmla="*/ 1439180 h 1621094"/>
              <a:gd name="connsiteX38" fmla="*/ 5838387 w 9662615"/>
              <a:gd name="connsiteY38" fmla="*/ 1444679 h 1621094"/>
              <a:gd name="connsiteX39" fmla="*/ 5771136 w 9662615"/>
              <a:gd name="connsiteY39" fmla="*/ 1453639 h 1621094"/>
              <a:gd name="connsiteX40" fmla="*/ 5724081 w 9662615"/>
              <a:gd name="connsiteY40" fmla="*/ 1470431 h 1621094"/>
              <a:gd name="connsiteX41" fmla="*/ 5666577 w 9662615"/>
              <a:gd name="connsiteY41" fmla="*/ 1473921 h 1621094"/>
              <a:gd name="connsiteX42" fmla="*/ 5649068 w 9662615"/>
              <a:gd name="connsiteY42" fmla="*/ 1461676 h 1621094"/>
              <a:gd name="connsiteX43" fmla="*/ 5588902 w 9662615"/>
              <a:gd name="connsiteY43" fmla="*/ 1469647 h 1621094"/>
              <a:gd name="connsiteX44" fmla="*/ 5498090 w 9662615"/>
              <a:gd name="connsiteY44" fmla="*/ 1483173 h 1621094"/>
              <a:gd name="connsiteX45" fmla="*/ 5444641 w 9662615"/>
              <a:gd name="connsiteY45" fmla="*/ 1487602 h 1621094"/>
              <a:gd name="connsiteX46" fmla="*/ 5299812 w 9662615"/>
              <a:gd name="connsiteY46" fmla="*/ 1503362 h 1621094"/>
              <a:gd name="connsiteX47" fmla="*/ 5213947 w 9662615"/>
              <a:gd name="connsiteY47" fmla="*/ 1516637 h 1621094"/>
              <a:gd name="connsiteX48" fmla="*/ 5090342 w 9662615"/>
              <a:gd name="connsiteY48" fmla="*/ 1546680 h 1621094"/>
              <a:gd name="connsiteX49" fmla="*/ 5129812 w 9662615"/>
              <a:gd name="connsiteY49" fmla="*/ 1521277 h 1621094"/>
              <a:gd name="connsiteX50" fmla="*/ 5059484 w 9662615"/>
              <a:gd name="connsiteY50" fmla="*/ 1546802 h 1621094"/>
              <a:gd name="connsiteX51" fmla="*/ 5038524 w 9662615"/>
              <a:gd name="connsiteY51" fmla="*/ 1545675 h 1621094"/>
              <a:gd name="connsiteX52" fmla="*/ 5026564 w 9662615"/>
              <a:gd name="connsiteY52" fmla="*/ 1545376 h 1621094"/>
              <a:gd name="connsiteX53" fmla="*/ 4969433 w 9662615"/>
              <a:gd name="connsiteY53" fmla="*/ 1550865 h 1621094"/>
              <a:gd name="connsiteX54" fmla="*/ 4921303 w 9662615"/>
              <a:gd name="connsiteY54" fmla="*/ 1575379 h 1621094"/>
              <a:gd name="connsiteX55" fmla="*/ 4871726 w 9662615"/>
              <a:gd name="connsiteY55" fmla="*/ 1570584 h 1621094"/>
              <a:gd name="connsiteX56" fmla="*/ 4847242 w 9662615"/>
              <a:gd name="connsiteY56" fmla="*/ 1621094 h 1621094"/>
              <a:gd name="connsiteX57" fmla="*/ 4821058 w 9662615"/>
              <a:gd name="connsiteY57" fmla="*/ 1553078 h 1621094"/>
              <a:gd name="connsiteX58" fmla="*/ 4791466 w 9662615"/>
              <a:gd name="connsiteY58" fmla="*/ 1561324 h 1621094"/>
              <a:gd name="connsiteX59" fmla="*/ 4784247 w 9662615"/>
              <a:gd name="connsiteY59" fmla="*/ 1562342 h 1621094"/>
              <a:gd name="connsiteX60" fmla="*/ 4735334 w 9662615"/>
              <a:gd name="connsiteY60" fmla="*/ 1581778 h 1621094"/>
              <a:gd name="connsiteX61" fmla="*/ 4697562 w 9662615"/>
              <a:gd name="connsiteY61" fmla="*/ 1551206 h 1621094"/>
              <a:gd name="connsiteX62" fmla="*/ 4662664 w 9662615"/>
              <a:gd name="connsiteY62" fmla="*/ 1573162 h 1621094"/>
              <a:gd name="connsiteX63" fmla="*/ 4603028 w 9662615"/>
              <a:gd name="connsiteY63" fmla="*/ 1568821 h 1621094"/>
              <a:gd name="connsiteX64" fmla="*/ 4541612 w 9662615"/>
              <a:gd name="connsiteY64" fmla="*/ 1545262 h 1621094"/>
              <a:gd name="connsiteX65" fmla="*/ 4422155 w 9662615"/>
              <a:gd name="connsiteY65" fmla="*/ 1542059 h 1621094"/>
              <a:gd name="connsiteX66" fmla="*/ 4221826 w 9662615"/>
              <a:gd name="connsiteY66" fmla="*/ 1508923 h 1621094"/>
              <a:gd name="connsiteX67" fmla="*/ 4096601 w 9662615"/>
              <a:gd name="connsiteY67" fmla="*/ 1521563 h 1621094"/>
              <a:gd name="connsiteX68" fmla="*/ 3970635 w 9662615"/>
              <a:gd name="connsiteY68" fmla="*/ 1544815 h 1621094"/>
              <a:gd name="connsiteX69" fmla="*/ 3833906 w 9662615"/>
              <a:gd name="connsiteY69" fmla="*/ 1516637 h 1621094"/>
              <a:gd name="connsiteX70" fmla="*/ 3696258 w 9662615"/>
              <a:gd name="connsiteY70" fmla="*/ 1537563 h 1621094"/>
              <a:gd name="connsiteX71" fmla="*/ 3594070 w 9662615"/>
              <a:gd name="connsiteY71" fmla="*/ 1509422 h 1621094"/>
              <a:gd name="connsiteX72" fmla="*/ 3565233 w 9662615"/>
              <a:gd name="connsiteY72" fmla="*/ 1515122 h 1621094"/>
              <a:gd name="connsiteX73" fmla="*/ 3560267 w 9662615"/>
              <a:gd name="connsiteY73" fmla="*/ 1516288 h 1621094"/>
              <a:gd name="connsiteX74" fmla="*/ 3540258 w 9662615"/>
              <a:gd name="connsiteY74" fmla="*/ 1516976 h 1621094"/>
              <a:gd name="connsiteX75" fmla="*/ 3534780 w 9662615"/>
              <a:gd name="connsiteY75" fmla="*/ 1522141 h 1621094"/>
              <a:gd name="connsiteX76" fmla="*/ 3504783 w 9662615"/>
              <a:gd name="connsiteY76" fmla="*/ 1526739 h 1621094"/>
              <a:gd name="connsiteX77" fmla="*/ 3430805 w 9662615"/>
              <a:gd name="connsiteY77" fmla="*/ 1542521 h 1621094"/>
              <a:gd name="connsiteX78" fmla="*/ 3292707 w 9662615"/>
              <a:gd name="connsiteY78" fmla="*/ 1520490 h 1621094"/>
              <a:gd name="connsiteX79" fmla="*/ 3187872 w 9662615"/>
              <a:gd name="connsiteY79" fmla="*/ 1519991 h 1621094"/>
              <a:gd name="connsiteX80" fmla="*/ 3148026 w 9662615"/>
              <a:gd name="connsiteY80" fmla="*/ 1524777 h 1621094"/>
              <a:gd name="connsiteX81" fmla="*/ 3092394 w 9662615"/>
              <a:gd name="connsiteY81" fmla="*/ 1528115 h 1621094"/>
              <a:gd name="connsiteX82" fmla="*/ 2994200 w 9662615"/>
              <a:gd name="connsiteY82" fmla="*/ 1537857 h 1621094"/>
              <a:gd name="connsiteX83" fmla="*/ 2862301 w 9662615"/>
              <a:gd name="connsiteY83" fmla="*/ 1544250 h 1621094"/>
              <a:gd name="connsiteX84" fmla="*/ 2766335 w 9662615"/>
              <a:gd name="connsiteY84" fmla="*/ 1527662 h 1621094"/>
              <a:gd name="connsiteX85" fmla="*/ 2757836 w 9662615"/>
              <a:gd name="connsiteY85" fmla="*/ 1531371 h 1621094"/>
              <a:gd name="connsiteX86" fmla="*/ 2691555 w 9662615"/>
              <a:gd name="connsiteY86" fmla="*/ 1530283 h 1621094"/>
              <a:gd name="connsiteX87" fmla="*/ 2491676 w 9662615"/>
              <a:gd name="connsiteY87" fmla="*/ 1500859 h 1621094"/>
              <a:gd name="connsiteX88" fmla="*/ 2378036 w 9662615"/>
              <a:gd name="connsiteY88" fmla="*/ 1520645 h 1621094"/>
              <a:gd name="connsiteX89" fmla="*/ 2284269 w 9662615"/>
              <a:gd name="connsiteY89" fmla="*/ 1503068 h 1621094"/>
              <a:gd name="connsiteX90" fmla="*/ 2207104 w 9662615"/>
              <a:gd name="connsiteY90" fmla="*/ 1508888 h 1621094"/>
              <a:gd name="connsiteX91" fmla="*/ 2149226 w 9662615"/>
              <a:gd name="connsiteY91" fmla="*/ 1523409 h 1621094"/>
              <a:gd name="connsiteX92" fmla="*/ 2084783 w 9662615"/>
              <a:gd name="connsiteY92" fmla="*/ 1524245 h 1621094"/>
              <a:gd name="connsiteX93" fmla="*/ 2070075 w 9662615"/>
              <a:gd name="connsiteY93" fmla="*/ 1511285 h 1621094"/>
              <a:gd name="connsiteX94" fmla="*/ 2001057 w 9662615"/>
              <a:gd name="connsiteY94" fmla="*/ 1516449 h 1621094"/>
              <a:gd name="connsiteX95" fmla="*/ 1896330 w 9662615"/>
              <a:gd name="connsiteY95" fmla="*/ 1525725 h 1621094"/>
              <a:gd name="connsiteX96" fmla="*/ 1835994 w 9662615"/>
              <a:gd name="connsiteY96" fmla="*/ 1527678 h 1621094"/>
              <a:gd name="connsiteX97" fmla="*/ 1671119 w 9662615"/>
              <a:gd name="connsiteY97" fmla="*/ 1536701 h 1621094"/>
              <a:gd name="connsiteX98" fmla="*/ 1601337 w 9662615"/>
              <a:gd name="connsiteY98" fmla="*/ 1548552 h 1621094"/>
              <a:gd name="connsiteX99" fmla="*/ 1407755 w 9662615"/>
              <a:gd name="connsiteY99" fmla="*/ 1571444 h 1621094"/>
              <a:gd name="connsiteX100" fmla="*/ 1271994 w 9662615"/>
              <a:gd name="connsiteY100" fmla="*/ 1579471 h 1621094"/>
              <a:gd name="connsiteX101" fmla="*/ 1249226 w 9662615"/>
              <a:gd name="connsiteY101" fmla="*/ 1583140 h 1621094"/>
              <a:gd name="connsiteX102" fmla="*/ 1217719 w 9662615"/>
              <a:gd name="connsiteY102" fmla="*/ 1580863 h 1621094"/>
              <a:gd name="connsiteX103" fmla="*/ 1091432 w 9662615"/>
              <a:gd name="connsiteY103" fmla="*/ 1571003 h 1621094"/>
              <a:gd name="connsiteX104" fmla="*/ 992039 w 9662615"/>
              <a:gd name="connsiteY104" fmla="*/ 1556662 h 1621094"/>
              <a:gd name="connsiteX105" fmla="*/ 868264 w 9662615"/>
              <a:gd name="connsiteY105" fmla="*/ 1566392 h 1621094"/>
              <a:gd name="connsiteX106" fmla="*/ 792765 w 9662615"/>
              <a:gd name="connsiteY106" fmla="*/ 1563102 h 1621094"/>
              <a:gd name="connsiteX107" fmla="*/ 669055 w 9662615"/>
              <a:gd name="connsiteY107" fmla="*/ 1543638 h 1621094"/>
              <a:gd name="connsiteX108" fmla="*/ 506152 w 9662615"/>
              <a:gd name="connsiteY108" fmla="*/ 1549124 h 1621094"/>
              <a:gd name="connsiteX109" fmla="*/ 472797 w 9662615"/>
              <a:gd name="connsiteY109" fmla="*/ 1568904 h 1621094"/>
              <a:gd name="connsiteX110" fmla="*/ 427864 w 9662615"/>
              <a:gd name="connsiteY110" fmla="*/ 1580848 h 1621094"/>
              <a:gd name="connsiteX111" fmla="*/ 408381 w 9662615"/>
              <a:gd name="connsiteY111" fmla="*/ 1552940 h 1621094"/>
              <a:gd name="connsiteX112" fmla="*/ 267163 w 9662615"/>
              <a:gd name="connsiteY112" fmla="*/ 1531913 h 1621094"/>
              <a:gd name="connsiteX113" fmla="*/ 196644 w 9662615"/>
              <a:gd name="connsiteY113" fmla="*/ 1524565 h 1621094"/>
              <a:gd name="connsiteX114" fmla="*/ 86819 w 9662615"/>
              <a:gd name="connsiteY114" fmla="*/ 1519517 h 1621094"/>
              <a:gd name="connsiteX115" fmla="*/ 53369 w 9662615"/>
              <a:gd name="connsiteY115" fmla="*/ 1516853 h 1621094"/>
              <a:gd name="connsiteX116" fmla="*/ 2359 w 9662615"/>
              <a:gd name="connsiteY116" fmla="*/ 1515247 h 1621094"/>
              <a:gd name="connsiteX117" fmla="*/ 0 w 9662615"/>
              <a:gd name="connsiteY117" fmla="*/ 1514932 h 1621094"/>
              <a:gd name="connsiteX118" fmla="*/ 0 w 9662615"/>
              <a:gd name="connsiteY118" fmla="*/ 0 h 1621094"/>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1303 w 9662615"/>
              <a:gd name="connsiteY54" fmla="*/ 1575379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7680"/>
              <a:gd name="connsiteX1" fmla="*/ 9662615 w 9662615"/>
              <a:gd name="connsiteY1" fmla="*/ 0 h 1597680"/>
              <a:gd name="connsiteX2" fmla="*/ 9662615 w 9662615"/>
              <a:gd name="connsiteY2" fmla="*/ 1280346 h 1597680"/>
              <a:gd name="connsiteX3" fmla="*/ 9658420 w 9662615"/>
              <a:gd name="connsiteY3" fmla="*/ 1280106 h 1597680"/>
              <a:gd name="connsiteX4" fmla="*/ 9469546 w 9662615"/>
              <a:gd name="connsiteY4" fmla="*/ 1289837 h 1597680"/>
              <a:gd name="connsiteX5" fmla="*/ 9385895 w 9662615"/>
              <a:gd name="connsiteY5" fmla="*/ 1269203 h 1597680"/>
              <a:gd name="connsiteX6" fmla="*/ 9144767 w 9662615"/>
              <a:gd name="connsiteY6" fmla="*/ 1264120 h 1597680"/>
              <a:gd name="connsiteX7" fmla="*/ 8837252 w 9662615"/>
              <a:gd name="connsiteY7" fmla="*/ 1350515 h 1597680"/>
              <a:gd name="connsiteX8" fmla="*/ 8705466 w 9662615"/>
              <a:gd name="connsiteY8" fmla="*/ 1342419 h 1597680"/>
              <a:gd name="connsiteX9" fmla="*/ 8652221 w 9662615"/>
              <a:gd name="connsiteY9" fmla="*/ 1326906 h 1597680"/>
              <a:gd name="connsiteX10" fmla="*/ 8632312 w 9662615"/>
              <a:gd name="connsiteY10" fmla="*/ 1326025 h 1597680"/>
              <a:gd name="connsiteX11" fmla="*/ 8591582 w 9662615"/>
              <a:gd name="connsiteY11" fmla="*/ 1341666 h 1597680"/>
              <a:gd name="connsiteX12" fmla="*/ 8537336 w 9662615"/>
              <a:gd name="connsiteY12" fmla="*/ 1341684 h 1597680"/>
              <a:gd name="connsiteX13" fmla="*/ 8472508 w 9662615"/>
              <a:gd name="connsiteY13" fmla="*/ 1363109 h 1597680"/>
              <a:gd name="connsiteX14" fmla="*/ 8258477 w 9662615"/>
              <a:gd name="connsiteY14" fmla="*/ 1370666 h 1597680"/>
              <a:gd name="connsiteX15" fmla="*/ 8197961 w 9662615"/>
              <a:gd name="connsiteY15" fmla="*/ 1392804 h 1597680"/>
              <a:gd name="connsiteX16" fmla="*/ 8171196 w 9662615"/>
              <a:gd name="connsiteY16" fmla="*/ 1397216 h 1597680"/>
              <a:gd name="connsiteX17" fmla="*/ 8127667 w 9662615"/>
              <a:gd name="connsiteY17" fmla="*/ 1418254 h 1597680"/>
              <a:gd name="connsiteX18" fmla="*/ 7974579 w 9662615"/>
              <a:gd name="connsiteY18" fmla="*/ 1383439 h 1597680"/>
              <a:gd name="connsiteX19" fmla="*/ 7768351 w 9662615"/>
              <a:gd name="connsiteY19" fmla="*/ 1395051 h 1597680"/>
              <a:gd name="connsiteX20" fmla="*/ 7635985 w 9662615"/>
              <a:gd name="connsiteY20" fmla="*/ 1386363 h 1597680"/>
              <a:gd name="connsiteX21" fmla="*/ 7466069 w 9662615"/>
              <a:gd name="connsiteY21" fmla="*/ 1377654 h 1597680"/>
              <a:gd name="connsiteX22" fmla="*/ 7355642 w 9662615"/>
              <a:gd name="connsiteY22" fmla="*/ 1407761 h 1597680"/>
              <a:gd name="connsiteX23" fmla="*/ 7151610 w 9662615"/>
              <a:gd name="connsiteY23" fmla="*/ 1397856 h 1597680"/>
              <a:gd name="connsiteX24" fmla="*/ 7082147 w 9662615"/>
              <a:gd name="connsiteY24" fmla="*/ 1406113 h 1597680"/>
              <a:gd name="connsiteX25" fmla="*/ 7014958 w 9662615"/>
              <a:gd name="connsiteY25" fmla="*/ 1396883 h 1597680"/>
              <a:gd name="connsiteX26" fmla="*/ 6907567 w 9662615"/>
              <a:gd name="connsiteY26" fmla="*/ 1419149 h 1597680"/>
              <a:gd name="connsiteX27" fmla="*/ 6748428 w 9662615"/>
              <a:gd name="connsiteY27" fmla="*/ 1420308 h 1597680"/>
              <a:gd name="connsiteX28" fmla="*/ 6654257 w 9662615"/>
              <a:gd name="connsiteY28" fmla="*/ 1424143 h 1597680"/>
              <a:gd name="connsiteX29" fmla="*/ 6620123 w 9662615"/>
              <a:gd name="connsiteY29" fmla="*/ 1430535 h 1597680"/>
              <a:gd name="connsiteX30" fmla="*/ 6571355 w 9662615"/>
              <a:gd name="connsiteY30" fmla="*/ 1436144 h 1597680"/>
              <a:gd name="connsiteX31" fmla="*/ 6486557 w 9662615"/>
              <a:gd name="connsiteY31" fmla="*/ 1449861 h 1597680"/>
              <a:gd name="connsiteX32" fmla="*/ 6370419 w 9662615"/>
              <a:gd name="connsiteY32" fmla="*/ 1461649 h 1597680"/>
              <a:gd name="connsiteX33" fmla="*/ 6278839 w 9662615"/>
              <a:gd name="connsiteY33" fmla="*/ 1449160 h 1597680"/>
              <a:gd name="connsiteX34" fmla="*/ 6272455 w 9662615"/>
              <a:gd name="connsiteY34" fmla="*/ 1453191 h 1597680"/>
              <a:gd name="connsiteX35" fmla="*/ 6212659 w 9662615"/>
              <a:gd name="connsiteY35" fmla="*/ 1454850 h 1597680"/>
              <a:gd name="connsiteX36" fmla="*/ 6069317 w 9662615"/>
              <a:gd name="connsiteY36" fmla="*/ 1445838 h 1597680"/>
              <a:gd name="connsiteX37" fmla="*/ 5878477 w 9662615"/>
              <a:gd name="connsiteY37" fmla="*/ 1439180 h 1597680"/>
              <a:gd name="connsiteX38" fmla="*/ 5838387 w 9662615"/>
              <a:gd name="connsiteY38" fmla="*/ 1444679 h 1597680"/>
              <a:gd name="connsiteX39" fmla="*/ 5771136 w 9662615"/>
              <a:gd name="connsiteY39" fmla="*/ 1453639 h 1597680"/>
              <a:gd name="connsiteX40" fmla="*/ 5724081 w 9662615"/>
              <a:gd name="connsiteY40" fmla="*/ 1470431 h 1597680"/>
              <a:gd name="connsiteX41" fmla="*/ 5666577 w 9662615"/>
              <a:gd name="connsiteY41" fmla="*/ 1473921 h 1597680"/>
              <a:gd name="connsiteX42" fmla="*/ 5649068 w 9662615"/>
              <a:gd name="connsiteY42" fmla="*/ 1461676 h 1597680"/>
              <a:gd name="connsiteX43" fmla="*/ 5588902 w 9662615"/>
              <a:gd name="connsiteY43" fmla="*/ 1469647 h 1597680"/>
              <a:gd name="connsiteX44" fmla="*/ 5498090 w 9662615"/>
              <a:gd name="connsiteY44" fmla="*/ 1483173 h 1597680"/>
              <a:gd name="connsiteX45" fmla="*/ 5444641 w 9662615"/>
              <a:gd name="connsiteY45" fmla="*/ 1487602 h 1597680"/>
              <a:gd name="connsiteX46" fmla="*/ 5299812 w 9662615"/>
              <a:gd name="connsiteY46" fmla="*/ 1503362 h 1597680"/>
              <a:gd name="connsiteX47" fmla="*/ 5213947 w 9662615"/>
              <a:gd name="connsiteY47" fmla="*/ 1516637 h 1597680"/>
              <a:gd name="connsiteX48" fmla="*/ 5090342 w 9662615"/>
              <a:gd name="connsiteY48" fmla="*/ 1546680 h 1597680"/>
              <a:gd name="connsiteX49" fmla="*/ 5129812 w 9662615"/>
              <a:gd name="connsiteY49" fmla="*/ 1521277 h 1597680"/>
              <a:gd name="connsiteX50" fmla="*/ 5059484 w 9662615"/>
              <a:gd name="connsiteY50" fmla="*/ 1546802 h 1597680"/>
              <a:gd name="connsiteX51" fmla="*/ 5038524 w 9662615"/>
              <a:gd name="connsiteY51" fmla="*/ 1545675 h 1597680"/>
              <a:gd name="connsiteX52" fmla="*/ 5026564 w 9662615"/>
              <a:gd name="connsiteY52" fmla="*/ 1545376 h 1597680"/>
              <a:gd name="connsiteX53" fmla="*/ 4969433 w 9662615"/>
              <a:gd name="connsiteY53" fmla="*/ 1550865 h 1597680"/>
              <a:gd name="connsiteX54" fmla="*/ 4929254 w 9662615"/>
              <a:gd name="connsiteY54" fmla="*/ 1563452 h 1597680"/>
              <a:gd name="connsiteX55" fmla="*/ 4871726 w 9662615"/>
              <a:gd name="connsiteY55" fmla="*/ 1570584 h 1597680"/>
              <a:gd name="connsiteX56" fmla="*/ 4843267 w 9662615"/>
              <a:gd name="connsiteY56" fmla="*/ 1561459 h 1597680"/>
              <a:gd name="connsiteX57" fmla="*/ 4821058 w 9662615"/>
              <a:gd name="connsiteY57" fmla="*/ 1553078 h 1597680"/>
              <a:gd name="connsiteX58" fmla="*/ 4791466 w 9662615"/>
              <a:gd name="connsiteY58" fmla="*/ 1561324 h 1597680"/>
              <a:gd name="connsiteX59" fmla="*/ 4784247 w 9662615"/>
              <a:gd name="connsiteY59" fmla="*/ 1562342 h 1597680"/>
              <a:gd name="connsiteX60" fmla="*/ 4743285 w 9662615"/>
              <a:gd name="connsiteY60" fmla="*/ 1597680 h 1597680"/>
              <a:gd name="connsiteX61" fmla="*/ 4697562 w 9662615"/>
              <a:gd name="connsiteY61" fmla="*/ 1551206 h 1597680"/>
              <a:gd name="connsiteX62" fmla="*/ 4662664 w 9662615"/>
              <a:gd name="connsiteY62" fmla="*/ 1573162 h 1597680"/>
              <a:gd name="connsiteX63" fmla="*/ 4603028 w 9662615"/>
              <a:gd name="connsiteY63" fmla="*/ 1568821 h 1597680"/>
              <a:gd name="connsiteX64" fmla="*/ 4541612 w 9662615"/>
              <a:gd name="connsiteY64" fmla="*/ 1545262 h 1597680"/>
              <a:gd name="connsiteX65" fmla="*/ 4422155 w 9662615"/>
              <a:gd name="connsiteY65" fmla="*/ 1542059 h 1597680"/>
              <a:gd name="connsiteX66" fmla="*/ 4221826 w 9662615"/>
              <a:gd name="connsiteY66" fmla="*/ 1508923 h 1597680"/>
              <a:gd name="connsiteX67" fmla="*/ 4096601 w 9662615"/>
              <a:gd name="connsiteY67" fmla="*/ 1521563 h 1597680"/>
              <a:gd name="connsiteX68" fmla="*/ 3970635 w 9662615"/>
              <a:gd name="connsiteY68" fmla="*/ 1544815 h 1597680"/>
              <a:gd name="connsiteX69" fmla="*/ 3833906 w 9662615"/>
              <a:gd name="connsiteY69" fmla="*/ 1516637 h 1597680"/>
              <a:gd name="connsiteX70" fmla="*/ 3696258 w 9662615"/>
              <a:gd name="connsiteY70" fmla="*/ 1537563 h 1597680"/>
              <a:gd name="connsiteX71" fmla="*/ 3594070 w 9662615"/>
              <a:gd name="connsiteY71" fmla="*/ 1509422 h 1597680"/>
              <a:gd name="connsiteX72" fmla="*/ 3565233 w 9662615"/>
              <a:gd name="connsiteY72" fmla="*/ 1515122 h 1597680"/>
              <a:gd name="connsiteX73" fmla="*/ 3560267 w 9662615"/>
              <a:gd name="connsiteY73" fmla="*/ 1516288 h 1597680"/>
              <a:gd name="connsiteX74" fmla="*/ 3540258 w 9662615"/>
              <a:gd name="connsiteY74" fmla="*/ 1516976 h 1597680"/>
              <a:gd name="connsiteX75" fmla="*/ 3534780 w 9662615"/>
              <a:gd name="connsiteY75" fmla="*/ 1522141 h 1597680"/>
              <a:gd name="connsiteX76" fmla="*/ 3504783 w 9662615"/>
              <a:gd name="connsiteY76" fmla="*/ 1526739 h 1597680"/>
              <a:gd name="connsiteX77" fmla="*/ 3430805 w 9662615"/>
              <a:gd name="connsiteY77" fmla="*/ 1542521 h 1597680"/>
              <a:gd name="connsiteX78" fmla="*/ 3292707 w 9662615"/>
              <a:gd name="connsiteY78" fmla="*/ 1520490 h 1597680"/>
              <a:gd name="connsiteX79" fmla="*/ 3187872 w 9662615"/>
              <a:gd name="connsiteY79" fmla="*/ 1519991 h 1597680"/>
              <a:gd name="connsiteX80" fmla="*/ 3148026 w 9662615"/>
              <a:gd name="connsiteY80" fmla="*/ 1524777 h 1597680"/>
              <a:gd name="connsiteX81" fmla="*/ 3092394 w 9662615"/>
              <a:gd name="connsiteY81" fmla="*/ 1528115 h 1597680"/>
              <a:gd name="connsiteX82" fmla="*/ 2994200 w 9662615"/>
              <a:gd name="connsiteY82" fmla="*/ 1537857 h 1597680"/>
              <a:gd name="connsiteX83" fmla="*/ 2862301 w 9662615"/>
              <a:gd name="connsiteY83" fmla="*/ 1544250 h 1597680"/>
              <a:gd name="connsiteX84" fmla="*/ 2766335 w 9662615"/>
              <a:gd name="connsiteY84" fmla="*/ 1527662 h 1597680"/>
              <a:gd name="connsiteX85" fmla="*/ 2757836 w 9662615"/>
              <a:gd name="connsiteY85" fmla="*/ 1531371 h 1597680"/>
              <a:gd name="connsiteX86" fmla="*/ 2691555 w 9662615"/>
              <a:gd name="connsiteY86" fmla="*/ 1530283 h 1597680"/>
              <a:gd name="connsiteX87" fmla="*/ 2491676 w 9662615"/>
              <a:gd name="connsiteY87" fmla="*/ 1500859 h 1597680"/>
              <a:gd name="connsiteX88" fmla="*/ 2378036 w 9662615"/>
              <a:gd name="connsiteY88" fmla="*/ 1520645 h 1597680"/>
              <a:gd name="connsiteX89" fmla="*/ 2284269 w 9662615"/>
              <a:gd name="connsiteY89" fmla="*/ 1503068 h 1597680"/>
              <a:gd name="connsiteX90" fmla="*/ 2207104 w 9662615"/>
              <a:gd name="connsiteY90" fmla="*/ 1508888 h 1597680"/>
              <a:gd name="connsiteX91" fmla="*/ 2149226 w 9662615"/>
              <a:gd name="connsiteY91" fmla="*/ 1523409 h 1597680"/>
              <a:gd name="connsiteX92" fmla="*/ 2084783 w 9662615"/>
              <a:gd name="connsiteY92" fmla="*/ 1524245 h 1597680"/>
              <a:gd name="connsiteX93" fmla="*/ 2070075 w 9662615"/>
              <a:gd name="connsiteY93" fmla="*/ 1511285 h 1597680"/>
              <a:gd name="connsiteX94" fmla="*/ 2001057 w 9662615"/>
              <a:gd name="connsiteY94" fmla="*/ 1516449 h 1597680"/>
              <a:gd name="connsiteX95" fmla="*/ 1896330 w 9662615"/>
              <a:gd name="connsiteY95" fmla="*/ 1525725 h 1597680"/>
              <a:gd name="connsiteX96" fmla="*/ 1835994 w 9662615"/>
              <a:gd name="connsiteY96" fmla="*/ 1527678 h 1597680"/>
              <a:gd name="connsiteX97" fmla="*/ 1671119 w 9662615"/>
              <a:gd name="connsiteY97" fmla="*/ 1536701 h 1597680"/>
              <a:gd name="connsiteX98" fmla="*/ 1601337 w 9662615"/>
              <a:gd name="connsiteY98" fmla="*/ 1548552 h 1597680"/>
              <a:gd name="connsiteX99" fmla="*/ 1407755 w 9662615"/>
              <a:gd name="connsiteY99" fmla="*/ 1571444 h 1597680"/>
              <a:gd name="connsiteX100" fmla="*/ 1271994 w 9662615"/>
              <a:gd name="connsiteY100" fmla="*/ 1579471 h 1597680"/>
              <a:gd name="connsiteX101" fmla="*/ 1249226 w 9662615"/>
              <a:gd name="connsiteY101" fmla="*/ 1583140 h 1597680"/>
              <a:gd name="connsiteX102" fmla="*/ 1217719 w 9662615"/>
              <a:gd name="connsiteY102" fmla="*/ 1580863 h 1597680"/>
              <a:gd name="connsiteX103" fmla="*/ 1091432 w 9662615"/>
              <a:gd name="connsiteY103" fmla="*/ 1571003 h 1597680"/>
              <a:gd name="connsiteX104" fmla="*/ 992039 w 9662615"/>
              <a:gd name="connsiteY104" fmla="*/ 1556662 h 1597680"/>
              <a:gd name="connsiteX105" fmla="*/ 868264 w 9662615"/>
              <a:gd name="connsiteY105" fmla="*/ 1566392 h 1597680"/>
              <a:gd name="connsiteX106" fmla="*/ 792765 w 9662615"/>
              <a:gd name="connsiteY106" fmla="*/ 1563102 h 1597680"/>
              <a:gd name="connsiteX107" fmla="*/ 669055 w 9662615"/>
              <a:gd name="connsiteY107" fmla="*/ 1543638 h 1597680"/>
              <a:gd name="connsiteX108" fmla="*/ 506152 w 9662615"/>
              <a:gd name="connsiteY108" fmla="*/ 1549124 h 1597680"/>
              <a:gd name="connsiteX109" fmla="*/ 472797 w 9662615"/>
              <a:gd name="connsiteY109" fmla="*/ 1568904 h 1597680"/>
              <a:gd name="connsiteX110" fmla="*/ 427864 w 9662615"/>
              <a:gd name="connsiteY110" fmla="*/ 1580848 h 1597680"/>
              <a:gd name="connsiteX111" fmla="*/ 408381 w 9662615"/>
              <a:gd name="connsiteY111" fmla="*/ 1552940 h 1597680"/>
              <a:gd name="connsiteX112" fmla="*/ 267163 w 9662615"/>
              <a:gd name="connsiteY112" fmla="*/ 1531913 h 1597680"/>
              <a:gd name="connsiteX113" fmla="*/ 196644 w 9662615"/>
              <a:gd name="connsiteY113" fmla="*/ 1524565 h 1597680"/>
              <a:gd name="connsiteX114" fmla="*/ 86819 w 9662615"/>
              <a:gd name="connsiteY114" fmla="*/ 1519517 h 1597680"/>
              <a:gd name="connsiteX115" fmla="*/ 53369 w 9662615"/>
              <a:gd name="connsiteY115" fmla="*/ 1516853 h 1597680"/>
              <a:gd name="connsiteX116" fmla="*/ 2359 w 9662615"/>
              <a:gd name="connsiteY116" fmla="*/ 1515247 h 1597680"/>
              <a:gd name="connsiteX117" fmla="*/ 0 w 9662615"/>
              <a:gd name="connsiteY117" fmla="*/ 1514932 h 1597680"/>
              <a:gd name="connsiteX118" fmla="*/ 0 w 9662615"/>
              <a:gd name="connsiteY118" fmla="*/ 0 h 1597680"/>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66659 w 9662615"/>
              <a:gd name="connsiteY68" fmla="*/ 1528913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6499"/>
              <a:gd name="connsiteX1" fmla="*/ 9662615 w 9662615"/>
              <a:gd name="connsiteY1" fmla="*/ 0 h 1596499"/>
              <a:gd name="connsiteX2" fmla="*/ 9662615 w 9662615"/>
              <a:gd name="connsiteY2" fmla="*/ 1280346 h 1596499"/>
              <a:gd name="connsiteX3" fmla="*/ 9658420 w 9662615"/>
              <a:gd name="connsiteY3" fmla="*/ 1280106 h 1596499"/>
              <a:gd name="connsiteX4" fmla="*/ 9469546 w 9662615"/>
              <a:gd name="connsiteY4" fmla="*/ 1289837 h 1596499"/>
              <a:gd name="connsiteX5" fmla="*/ 9385895 w 9662615"/>
              <a:gd name="connsiteY5" fmla="*/ 1269203 h 1596499"/>
              <a:gd name="connsiteX6" fmla="*/ 9144767 w 9662615"/>
              <a:gd name="connsiteY6" fmla="*/ 1264120 h 1596499"/>
              <a:gd name="connsiteX7" fmla="*/ 8837252 w 9662615"/>
              <a:gd name="connsiteY7" fmla="*/ 1350515 h 1596499"/>
              <a:gd name="connsiteX8" fmla="*/ 8705466 w 9662615"/>
              <a:gd name="connsiteY8" fmla="*/ 1342419 h 1596499"/>
              <a:gd name="connsiteX9" fmla="*/ 8652221 w 9662615"/>
              <a:gd name="connsiteY9" fmla="*/ 1326906 h 1596499"/>
              <a:gd name="connsiteX10" fmla="*/ 8632312 w 9662615"/>
              <a:gd name="connsiteY10" fmla="*/ 1326025 h 1596499"/>
              <a:gd name="connsiteX11" fmla="*/ 8591582 w 9662615"/>
              <a:gd name="connsiteY11" fmla="*/ 1341666 h 1596499"/>
              <a:gd name="connsiteX12" fmla="*/ 8537336 w 9662615"/>
              <a:gd name="connsiteY12" fmla="*/ 1341684 h 1596499"/>
              <a:gd name="connsiteX13" fmla="*/ 8472508 w 9662615"/>
              <a:gd name="connsiteY13" fmla="*/ 1363109 h 1596499"/>
              <a:gd name="connsiteX14" fmla="*/ 8258477 w 9662615"/>
              <a:gd name="connsiteY14" fmla="*/ 1370666 h 1596499"/>
              <a:gd name="connsiteX15" fmla="*/ 8197961 w 9662615"/>
              <a:gd name="connsiteY15" fmla="*/ 1392804 h 1596499"/>
              <a:gd name="connsiteX16" fmla="*/ 8171196 w 9662615"/>
              <a:gd name="connsiteY16" fmla="*/ 1397216 h 1596499"/>
              <a:gd name="connsiteX17" fmla="*/ 8127667 w 9662615"/>
              <a:gd name="connsiteY17" fmla="*/ 1418254 h 1596499"/>
              <a:gd name="connsiteX18" fmla="*/ 7974579 w 9662615"/>
              <a:gd name="connsiteY18" fmla="*/ 1383439 h 1596499"/>
              <a:gd name="connsiteX19" fmla="*/ 7768351 w 9662615"/>
              <a:gd name="connsiteY19" fmla="*/ 1395051 h 1596499"/>
              <a:gd name="connsiteX20" fmla="*/ 7635985 w 9662615"/>
              <a:gd name="connsiteY20" fmla="*/ 1386363 h 1596499"/>
              <a:gd name="connsiteX21" fmla="*/ 7466069 w 9662615"/>
              <a:gd name="connsiteY21" fmla="*/ 1377654 h 1596499"/>
              <a:gd name="connsiteX22" fmla="*/ 7355642 w 9662615"/>
              <a:gd name="connsiteY22" fmla="*/ 1407761 h 1596499"/>
              <a:gd name="connsiteX23" fmla="*/ 7151610 w 9662615"/>
              <a:gd name="connsiteY23" fmla="*/ 1397856 h 1596499"/>
              <a:gd name="connsiteX24" fmla="*/ 7082147 w 9662615"/>
              <a:gd name="connsiteY24" fmla="*/ 1406113 h 1596499"/>
              <a:gd name="connsiteX25" fmla="*/ 7014958 w 9662615"/>
              <a:gd name="connsiteY25" fmla="*/ 1396883 h 1596499"/>
              <a:gd name="connsiteX26" fmla="*/ 6907567 w 9662615"/>
              <a:gd name="connsiteY26" fmla="*/ 1419149 h 1596499"/>
              <a:gd name="connsiteX27" fmla="*/ 6748428 w 9662615"/>
              <a:gd name="connsiteY27" fmla="*/ 1420308 h 1596499"/>
              <a:gd name="connsiteX28" fmla="*/ 6654257 w 9662615"/>
              <a:gd name="connsiteY28" fmla="*/ 1424143 h 1596499"/>
              <a:gd name="connsiteX29" fmla="*/ 6620123 w 9662615"/>
              <a:gd name="connsiteY29" fmla="*/ 1430535 h 1596499"/>
              <a:gd name="connsiteX30" fmla="*/ 6571355 w 9662615"/>
              <a:gd name="connsiteY30" fmla="*/ 1436144 h 1596499"/>
              <a:gd name="connsiteX31" fmla="*/ 6486557 w 9662615"/>
              <a:gd name="connsiteY31" fmla="*/ 1449861 h 1596499"/>
              <a:gd name="connsiteX32" fmla="*/ 6370419 w 9662615"/>
              <a:gd name="connsiteY32" fmla="*/ 1461649 h 1596499"/>
              <a:gd name="connsiteX33" fmla="*/ 6278839 w 9662615"/>
              <a:gd name="connsiteY33" fmla="*/ 1449160 h 1596499"/>
              <a:gd name="connsiteX34" fmla="*/ 6272455 w 9662615"/>
              <a:gd name="connsiteY34" fmla="*/ 1453191 h 1596499"/>
              <a:gd name="connsiteX35" fmla="*/ 6212659 w 9662615"/>
              <a:gd name="connsiteY35" fmla="*/ 1454850 h 1596499"/>
              <a:gd name="connsiteX36" fmla="*/ 6069317 w 9662615"/>
              <a:gd name="connsiteY36" fmla="*/ 1445838 h 1596499"/>
              <a:gd name="connsiteX37" fmla="*/ 5878477 w 9662615"/>
              <a:gd name="connsiteY37" fmla="*/ 1439180 h 1596499"/>
              <a:gd name="connsiteX38" fmla="*/ 5838387 w 9662615"/>
              <a:gd name="connsiteY38" fmla="*/ 1444679 h 1596499"/>
              <a:gd name="connsiteX39" fmla="*/ 5771136 w 9662615"/>
              <a:gd name="connsiteY39" fmla="*/ 1453639 h 1596499"/>
              <a:gd name="connsiteX40" fmla="*/ 5724081 w 9662615"/>
              <a:gd name="connsiteY40" fmla="*/ 1470431 h 1596499"/>
              <a:gd name="connsiteX41" fmla="*/ 5666577 w 9662615"/>
              <a:gd name="connsiteY41" fmla="*/ 1473921 h 1596499"/>
              <a:gd name="connsiteX42" fmla="*/ 5649068 w 9662615"/>
              <a:gd name="connsiteY42" fmla="*/ 1461676 h 1596499"/>
              <a:gd name="connsiteX43" fmla="*/ 5588902 w 9662615"/>
              <a:gd name="connsiteY43" fmla="*/ 1469647 h 1596499"/>
              <a:gd name="connsiteX44" fmla="*/ 5498090 w 9662615"/>
              <a:gd name="connsiteY44" fmla="*/ 1483173 h 1596499"/>
              <a:gd name="connsiteX45" fmla="*/ 5444641 w 9662615"/>
              <a:gd name="connsiteY45" fmla="*/ 1487602 h 1596499"/>
              <a:gd name="connsiteX46" fmla="*/ 5299812 w 9662615"/>
              <a:gd name="connsiteY46" fmla="*/ 1503362 h 1596499"/>
              <a:gd name="connsiteX47" fmla="*/ 5213947 w 9662615"/>
              <a:gd name="connsiteY47" fmla="*/ 1516637 h 1596499"/>
              <a:gd name="connsiteX48" fmla="*/ 5090342 w 9662615"/>
              <a:gd name="connsiteY48" fmla="*/ 1546680 h 1596499"/>
              <a:gd name="connsiteX49" fmla="*/ 5129812 w 9662615"/>
              <a:gd name="connsiteY49" fmla="*/ 1521277 h 1596499"/>
              <a:gd name="connsiteX50" fmla="*/ 5059484 w 9662615"/>
              <a:gd name="connsiteY50" fmla="*/ 1546802 h 1596499"/>
              <a:gd name="connsiteX51" fmla="*/ 5038524 w 9662615"/>
              <a:gd name="connsiteY51" fmla="*/ 1545675 h 1596499"/>
              <a:gd name="connsiteX52" fmla="*/ 5026564 w 9662615"/>
              <a:gd name="connsiteY52" fmla="*/ 1545376 h 1596499"/>
              <a:gd name="connsiteX53" fmla="*/ 4969433 w 9662615"/>
              <a:gd name="connsiteY53" fmla="*/ 1550865 h 1596499"/>
              <a:gd name="connsiteX54" fmla="*/ 4929254 w 9662615"/>
              <a:gd name="connsiteY54" fmla="*/ 1563452 h 1596499"/>
              <a:gd name="connsiteX55" fmla="*/ 4871726 w 9662615"/>
              <a:gd name="connsiteY55" fmla="*/ 1570584 h 1596499"/>
              <a:gd name="connsiteX56" fmla="*/ 4843267 w 9662615"/>
              <a:gd name="connsiteY56" fmla="*/ 1561459 h 1596499"/>
              <a:gd name="connsiteX57" fmla="*/ 4821058 w 9662615"/>
              <a:gd name="connsiteY57" fmla="*/ 1553078 h 1596499"/>
              <a:gd name="connsiteX58" fmla="*/ 4791466 w 9662615"/>
              <a:gd name="connsiteY58" fmla="*/ 1561324 h 1596499"/>
              <a:gd name="connsiteX59" fmla="*/ 4784247 w 9662615"/>
              <a:gd name="connsiteY59" fmla="*/ 1562342 h 1596499"/>
              <a:gd name="connsiteX60" fmla="*/ 4739309 w 9662615"/>
              <a:gd name="connsiteY60" fmla="*/ 1553948 h 1596499"/>
              <a:gd name="connsiteX61" fmla="*/ 4697562 w 9662615"/>
              <a:gd name="connsiteY61" fmla="*/ 1551206 h 1596499"/>
              <a:gd name="connsiteX62" fmla="*/ 4650737 w 9662615"/>
              <a:gd name="connsiteY62" fmla="*/ 1537381 h 1596499"/>
              <a:gd name="connsiteX63" fmla="*/ 4583150 w 9662615"/>
              <a:gd name="connsiteY63" fmla="*/ 1529064 h 1596499"/>
              <a:gd name="connsiteX64" fmla="*/ 4521734 w 9662615"/>
              <a:gd name="connsiteY64" fmla="*/ 1529359 h 1596499"/>
              <a:gd name="connsiteX65" fmla="*/ 4382398 w 9662615"/>
              <a:gd name="connsiteY65" fmla="*/ 1534108 h 1596499"/>
              <a:gd name="connsiteX66" fmla="*/ 4221826 w 9662615"/>
              <a:gd name="connsiteY66" fmla="*/ 1500972 h 1596499"/>
              <a:gd name="connsiteX67" fmla="*/ 4096601 w 9662615"/>
              <a:gd name="connsiteY67" fmla="*/ 1521563 h 1596499"/>
              <a:gd name="connsiteX68" fmla="*/ 3978586 w 9662615"/>
              <a:gd name="connsiteY68" fmla="*/ 1596499 h 1596499"/>
              <a:gd name="connsiteX69" fmla="*/ 3833906 w 9662615"/>
              <a:gd name="connsiteY69" fmla="*/ 1516637 h 1596499"/>
              <a:gd name="connsiteX70" fmla="*/ 3696258 w 9662615"/>
              <a:gd name="connsiteY70" fmla="*/ 1537563 h 1596499"/>
              <a:gd name="connsiteX71" fmla="*/ 3594070 w 9662615"/>
              <a:gd name="connsiteY71" fmla="*/ 1509422 h 1596499"/>
              <a:gd name="connsiteX72" fmla="*/ 3565233 w 9662615"/>
              <a:gd name="connsiteY72" fmla="*/ 1515122 h 1596499"/>
              <a:gd name="connsiteX73" fmla="*/ 3560267 w 9662615"/>
              <a:gd name="connsiteY73" fmla="*/ 1516288 h 1596499"/>
              <a:gd name="connsiteX74" fmla="*/ 3540258 w 9662615"/>
              <a:gd name="connsiteY74" fmla="*/ 1516976 h 1596499"/>
              <a:gd name="connsiteX75" fmla="*/ 3534780 w 9662615"/>
              <a:gd name="connsiteY75" fmla="*/ 1522141 h 1596499"/>
              <a:gd name="connsiteX76" fmla="*/ 3504783 w 9662615"/>
              <a:gd name="connsiteY76" fmla="*/ 1526739 h 1596499"/>
              <a:gd name="connsiteX77" fmla="*/ 3430805 w 9662615"/>
              <a:gd name="connsiteY77" fmla="*/ 1542521 h 1596499"/>
              <a:gd name="connsiteX78" fmla="*/ 3292707 w 9662615"/>
              <a:gd name="connsiteY78" fmla="*/ 1520490 h 1596499"/>
              <a:gd name="connsiteX79" fmla="*/ 3187872 w 9662615"/>
              <a:gd name="connsiteY79" fmla="*/ 1519991 h 1596499"/>
              <a:gd name="connsiteX80" fmla="*/ 3148026 w 9662615"/>
              <a:gd name="connsiteY80" fmla="*/ 1524777 h 1596499"/>
              <a:gd name="connsiteX81" fmla="*/ 3092394 w 9662615"/>
              <a:gd name="connsiteY81" fmla="*/ 1528115 h 1596499"/>
              <a:gd name="connsiteX82" fmla="*/ 2994200 w 9662615"/>
              <a:gd name="connsiteY82" fmla="*/ 1537857 h 1596499"/>
              <a:gd name="connsiteX83" fmla="*/ 2862301 w 9662615"/>
              <a:gd name="connsiteY83" fmla="*/ 1544250 h 1596499"/>
              <a:gd name="connsiteX84" fmla="*/ 2766335 w 9662615"/>
              <a:gd name="connsiteY84" fmla="*/ 1527662 h 1596499"/>
              <a:gd name="connsiteX85" fmla="*/ 2757836 w 9662615"/>
              <a:gd name="connsiteY85" fmla="*/ 1531371 h 1596499"/>
              <a:gd name="connsiteX86" fmla="*/ 2691555 w 9662615"/>
              <a:gd name="connsiteY86" fmla="*/ 1530283 h 1596499"/>
              <a:gd name="connsiteX87" fmla="*/ 2491676 w 9662615"/>
              <a:gd name="connsiteY87" fmla="*/ 1500859 h 1596499"/>
              <a:gd name="connsiteX88" fmla="*/ 2378036 w 9662615"/>
              <a:gd name="connsiteY88" fmla="*/ 1520645 h 1596499"/>
              <a:gd name="connsiteX89" fmla="*/ 2284269 w 9662615"/>
              <a:gd name="connsiteY89" fmla="*/ 1503068 h 1596499"/>
              <a:gd name="connsiteX90" fmla="*/ 2207104 w 9662615"/>
              <a:gd name="connsiteY90" fmla="*/ 1508888 h 1596499"/>
              <a:gd name="connsiteX91" fmla="*/ 2149226 w 9662615"/>
              <a:gd name="connsiteY91" fmla="*/ 1523409 h 1596499"/>
              <a:gd name="connsiteX92" fmla="*/ 2084783 w 9662615"/>
              <a:gd name="connsiteY92" fmla="*/ 1524245 h 1596499"/>
              <a:gd name="connsiteX93" fmla="*/ 2070075 w 9662615"/>
              <a:gd name="connsiteY93" fmla="*/ 1511285 h 1596499"/>
              <a:gd name="connsiteX94" fmla="*/ 2001057 w 9662615"/>
              <a:gd name="connsiteY94" fmla="*/ 1516449 h 1596499"/>
              <a:gd name="connsiteX95" fmla="*/ 1896330 w 9662615"/>
              <a:gd name="connsiteY95" fmla="*/ 1525725 h 1596499"/>
              <a:gd name="connsiteX96" fmla="*/ 1835994 w 9662615"/>
              <a:gd name="connsiteY96" fmla="*/ 1527678 h 1596499"/>
              <a:gd name="connsiteX97" fmla="*/ 1671119 w 9662615"/>
              <a:gd name="connsiteY97" fmla="*/ 1536701 h 1596499"/>
              <a:gd name="connsiteX98" fmla="*/ 1601337 w 9662615"/>
              <a:gd name="connsiteY98" fmla="*/ 1548552 h 1596499"/>
              <a:gd name="connsiteX99" fmla="*/ 1407755 w 9662615"/>
              <a:gd name="connsiteY99" fmla="*/ 1571444 h 1596499"/>
              <a:gd name="connsiteX100" fmla="*/ 1271994 w 9662615"/>
              <a:gd name="connsiteY100" fmla="*/ 1579471 h 1596499"/>
              <a:gd name="connsiteX101" fmla="*/ 1249226 w 9662615"/>
              <a:gd name="connsiteY101" fmla="*/ 1583140 h 1596499"/>
              <a:gd name="connsiteX102" fmla="*/ 1217719 w 9662615"/>
              <a:gd name="connsiteY102" fmla="*/ 1580863 h 1596499"/>
              <a:gd name="connsiteX103" fmla="*/ 1091432 w 9662615"/>
              <a:gd name="connsiteY103" fmla="*/ 1571003 h 1596499"/>
              <a:gd name="connsiteX104" fmla="*/ 992039 w 9662615"/>
              <a:gd name="connsiteY104" fmla="*/ 1556662 h 1596499"/>
              <a:gd name="connsiteX105" fmla="*/ 868264 w 9662615"/>
              <a:gd name="connsiteY105" fmla="*/ 1566392 h 1596499"/>
              <a:gd name="connsiteX106" fmla="*/ 792765 w 9662615"/>
              <a:gd name="connsiteY106" fmla="*/ 1563102 h 1596499"/>
              <a:gd name="connsiteX107" fmla="*/ 669055 w 9662615"/>
              <a:gd name="connsiteY107" fmla="*/ 1543638 h 1596499"/>
              <a:gd name="connsiteX108" fmla="*/ 506152 w 9662615"/>
              <a:gd name="connsiteY108" fmla="*/ 1549124 h 1596499"/>
              <a:gd name="connsiteX109" fmla="*/ 472797 w 9662615"/>
              <a:gd name="connsiteY109" fmla="*/ 1568904 h 1596499"/>
              <a:gd name="connsiteX110" fmla="*/ 427864 w 9662615"/>
              <a:gd name="connsiteY110" fmla="*/ 1580848 h 1596499"/>
              <a:gd name="connsiteX111" fmla="*/ 408381 w 9662615"/>
              <a:gd name="connsiteY111" fmla="*/ 1552940 h 1596499"/>
              <a:gd name="connsiteX112" fmla="*/ 267163 w 9662615"/>
              <a:gd name="connsiteY112" fmla="*/ 1531913 h 1596499"/>
              <a:gd name="connsiteX113" fmla="*/ 196644 w 9662615"/>
              <a:gd name="connsiteY113" fmla="*/ 1524565 h 1596499"/>
              <a:gd name="connsiteX114" fmla="*/ 86819 w 9662615"/>
              <a:gd name="connsiteY114" fmla="*/ 1519517 h 1596499"/>
              <a:gd name="connsiteX115" fmla="*/ 53369 w 9662615"/>
              <a:gd name="connsiteY115" fmla="*/ 1516853 h 1596499"/>
              <a:gd name="connsiteX116" fmla="*/ 2359 w 9662615"/>
              <a:gd name="connsiteY116" fmla="*/ 1515247 h 1596499"/>
              <a:gd name="connsiteX117" fmla="*/ 0 w 9662615"/>
              <a:gd name="connsiteY117" fmla="*/ 1514932 h 1596499"/>
              <a:gd name="connsiteX118" fmla="*/ 0 w 9662615"/>
              <a:gd name="connsiteY118" fmla="*/ 0 h 1596499"/>
              <a:gd name="connsiteX0" fmla="*/ 0 w 9662615"/>
              <a:gd name="connsiteY0" fmla="*/ 0 h 1600474"/>
              <a:gd name="connsiteX1" fmla="*/ 9662615 w 9662615"/>
              <a:gd name="connsiteY1" fmla="*/ 0 h 1600474"/>
              <a:gd name="connsiteX2" fmla="*/ 9662615 w 9662615"/>
              <a:gd name="connsiteY2" fmla="*/ 1280346 h 1600474"/>
              <a:gd name="connsiteX3" fmla="*/ 9658420 w 9662615"/>
              <a:gd name="connsiteY3" fmla="*/ 1280106 h 1600474"/>
              <a:gd name="connsiteX4" fmla="*/ 9469546 w 9662615"/>
              <a:gd name="connsiteY4" fmla="*/ 1289837 h 1600474"/>
              <a:gd name="connsiteX5" fmla="*/ 9385895 w 9662615"/>
              <a:gd name="connsiteY5" fmla="*/ 1269203 h 1600474"/>
              <a:gd name="connsiteX6" fmla="*/ 9144767 w 9662615"/>
              <a:gd name="connsiteY6" fmla="*/ 1264120 h 1600474"/>
              <a:gd name="connsiteX7" fmla="*/ 8837252 w 9662615"/>
              <a:gd name="connsiteY7" fmla="*/ 1350515 h 1600474"/>
              <a:gd name="connsiteX8" fmla="*/ 8705466 w 9662615"/>
              <a:gd name="connsiteY8" fmla="*/ 1342419 h 1600474"/>
              <a:gd name="connsiteX9" fmla="*/ 8652221 w 9662615"/>
              <a:gd name="connsiteY9" fmla="*/ 1326906 h 1600474"/>
              <a:gd name="connsiteX10" fmla="*/ 8632312 w 9662615"/>
              <a:gd name="connsiteY10" fmla="*/ 1326025 h 1600474"/>
              <a:gd name="connsiteX11" fmla="*/ 8591582 w 9662615"/>
              <a:gd name="connsiteY11" fmla="*/ 1341666 h 1600474"/>
              <a:gd name="connsiteX12" fmla="*/ 8537336 w 9662615"/>
              <a:gd name="connsiteY12" fmla="*/ 1341684 h 1600474"/>
              <a:gd name="connsiteX13" fmla="*/ 8472508 w 9662615"/>
              <a:gd name="connsiteY13" fmla="*/ 1363109 h 1600474"/>
              <a:gd name="connsiteX14" fmla="*/ 8258477 w 9662615"/>
              <a:gd name="connsiteY14" fmla="*/ 1370666 h 1600474"/>
              <a:gd name="connsiteX15" fmla="*/ 8197961 w 9662615"/>
              <a:gd name="connsiteY15" fmla="*/ 1392804 h 1600474"/>
              <a:gd name="connsiteX16" fmla="*/ 8171196 w 9662615"/>
              <a:gd name="connsiteY16" fmla="*/ 1397216 h 1600474"/>
              <a:gd name="connsiteX17" fmla="*/ 8127667 w 9662615"/>
              <a:gd name="connsiteY17" fmla="*/ 1418254 h 1600474"/>
              <a:gd name="connsiteX18" fmla="*/ 7974579 w 9662615"/>
              <a:gd name="connsiteY18" fmla="*/ 1383439 h 1600474"/>
              <a:gd name="connsiteX19" fmla="*/ 7768351 w 9662615"/>
              <a:gd name="connsiteY19" fmla="*/ 1395051 h 1600474"/>
              <a:gd name="connsiteX20" fmla="*/ 7635985 w 9662615"/>
              <a:gd name="connsiteY20" fmla="*/ 1386363 h 1600474"/>
              <a:gd name="connsiteX21" fmla="*/ 7466069 w 9662615"/>
              <a:gd name="connsiteY21" fmla="*/ 1377654 h 1600474"/>
              <a:gd name="connsiteX22" fmla="*/ 7355642 w 9662615"/>
              <a:gd name="connsiteY22" fmla="*/ 1407761 h 1600474"/>
              <a:gd name="connsiteX23" fmla="*/ 7151610 w 9662615"/>
              <a:gd name="connsiteY23" fmla="*/ 1397856 h 1600474"/>
              <a:gd name="connsiteX24" fmla="*/ 7082147 w 9662615"/>
              <a:gd name="connsiteY24" fmla="*/ 1406113 h 1600474"/>
              <a:gd name="connsiteX25" fmla="*/ 7014958 w 9662615"/>
              <a:gd name="connsiteY25" fmla="*/ 1396883 h 1600474"/>
              <a:gd name="connsiteX26" fmla="*/ 6907567 w 9662615"/>
              <a:gd name="connsiteY26" fmla="*/ 1419149 h 1600474"/>
              <a:gd name="connsiteX27" fmla="*/ 6748428 w 9662615"/>
              <a:gd name="connsiteY27" fmla="*/ 1420308 h 1600474"/>
              <a:gd name="connsiteX28" fmla="*/ 6654257 w 9662615"/>
              <a:gd name="connsiteY28" fmla="*/ 1424143 h 1600474"/>
              <a:gd name="connsiteX29" fmla="*/ 6620123 w 9662615"/>
              <a:gd name="connsiteY29" fmla="*/ 1430535 h 1600474"/>
              <a:gd name="connsiteX30" fmla="*/ 6571355 w 9662615"/>
              <a:gd name="connsiteY30" fmla="*/ 1436144 h 1600474"/>
              <a:gd name="connsiteX31" fmla="*/ 6486557 w 9662615"/>
              <a:gd name="connsiteY31" fmla="*/ 1449861 h 1600474"/>
              <a:gd name="connsiteX32" fmla="*/ 6370419 w 9662615"/>
              <a:gd name="connsiteY32" fmla="*/ 1461649 h 1600474"/>
              <a:gd name="connsiteX33" fmla="*/ 6278839 w 9662615"/>
              <a:gd name="connsiteY33" fmla="*/ 1449160 h 1600474"/>
              <a:gd name="connsiteX34" fmla="*/ 6272455 w 9662615"/>
              <a:gd name="connsiteY34" fmla="*/ 1453191 h 1600474"/>
              <a:gd name="connsiteX35" fmla="*/ 6212659 w 9662615"/>
              <a:gd name="connsiteY35" fmla="*/ 1454850 h 1600474"/>
              <a:gd name="connsiteX36" fmla="*/ 6069317 w 9662615"/>
              <a:gd name="connsiteY36" fmla="*/ 1445838 h 1600474"/>
              <a:gd name="connsiteX37" fmla="*/ 5878477 w 9662615"/>
              <a:gd name="connsiteY37" fmla="*/ 1439180 h 1600474"/>
              <a:gd name="connsiteX38" fmla="*/ 5838387 w 9662615"/>
              <a:gd name="connsiteY38" fmla="*/ 1444679 h 1600474"/>
              <a:gd name="connsiteX39" fmla="*/ 5771136 w 9662615"/>
              <a:gd name="connsiteY39" fmla="*/ 1453639 h 1600474"/>
              <a:gd name="connsiteX40" fmla="*/ 5724081 w 9662615"/>
              <a:gd name="connsiteY40" fmla="*/ 1470431 h 1600474"/>
              <a:gd name="connsiteX41" fmla="*/ 5666577 w 9662615"/>
              <a:gd name="connsiteY41" fmla="*/ 1473921 h 1600474"/>
              <a:gd name="connsiteX42" fmla="*/ 5649068 w 9662615"/>
              <a:gd name="connsiteY42" fmla="*/ 1461676 h 1600474"/>
              <a:gd name="connsiteX43" fmla="*/ 5588902 w 9662615"/>
              <a:gd name="connsiteY43" fmla="*/ 1469647 h 1600474"/>
              <a:gd name="connsiteX44" fmla="*/ 5498090 w 9662615"/>
              <a:gd name="connsiteY44" fmla="*/ 1483173 h 1600474"/>
              <a:gd name="connsiteX45" fmla="*/ 5444641 w 9662615"/>
              <a:gd name="connsiteY45" fmla="*/ 1487602 h 1600474"/>
              <a:gd name="connsiteX46" fmla="*/ 5299812 w 9662615"/>
              <a:gd name="connsiteY46" fmla="*/ 1503362 h 1600474"/>
              <a:gd name="connsiteX47" fmla="*/ 5213947 w 9662615"/>
              <a:gd name="connsiteY47" fmla="*/ 1516637 h 1600474"/>
              <a:gd name="connsiteX48" fmla="*/ 5090342 w 9662615"/>
              <a:gd name="connsiteY48" fmla="*/ 1546680 h 1600474"/>
              <a:gd name="connsiteX49" fmla="*/ 5129812 w 9662615"/>
              <a:gd name="connsiteY49" fmla="*/ 1521277 h 1600474"/>
              <a:gd name="connsiteX50" fmla="*/ 5059484 w 9662615"/>
              <a:gd name="connsiteY50" fmla="*/ 1546802 h 1600474"/>
              <a:gd name="connsiteX51" fmla="*/ 5038524 w 9662615"/>
              <a:gd name="connsiteY51" fmla="*/ 1545675 h 1600474"/>
              <a:gd name="connsiteX52" fmla="*/ 5026564 w 9662615"/>
              <a:gd name="connsiteY52" fmla="*/ 1545376 h 1600474"/>
              <a:gd name="connsiteX53" fmla="*/ 4969433 w 9662615"/>
              <a:gd name="connsiteY53" fmla="*/ 1550865 h 1600474"/>
              <a:gd name="connsiteX54" fmla="*/ 4929254 w 9662615"/>
              <a:gd name="connsiteY54" fmla="*/ 1563452 h 1600474"/>
              <a:gd name="connsiteX55" fmla="*/ 4871726 w 9662615"/>
              <a:gd name="connsiteY55" fmla="*/ 1570584 h 1600474"/>
              <a:gd name="connsiteX56" fmla="*/ 4843267 w 9662615"/>
              <a:gd name="connsiteY56" fmla="*/ 1561459 h 1600474"/>
              <a:gd name="connsiteX57" fmla="*/ 4821058 w 9662615"/>
              <a:gd name="connsiteY57" fmla="*/ 1553078 h 1600474"/>
              <a:gd name="connsiteX58" fmla="*/ 4791466 w 9662615"/>
              <a:gd name="connsiteY58" fmla="*/ 1561324 h 1600474"/>
              <a:gd name="connsiteX59" fmla="*/ 4784247 w 9662615"/>
              <a:gd name="connsiteY59" fmla="*/ 1562342 h 1600474"/>
              <a:gd name="connsiteX60" fmla="*/ 4739309 w 9662615"/>
              <a:gd name="connsiteY60" fmla="*/ 1553948 h 1600474"/>
              <a:gd name="connsiteX61" fmla="*/ 4697562 w 9662615"/>
              <a:gd name="connsiteY61" fmla="*/ 1551206 h 1600474"/>
              <a:gd name="connsiteX62" fmla="*/ 4650737 w 9662615"/>
              <a:gd name="connsiteY62" fmla="*/ 1537381 h 1600474"/>
              <a:gd name="connsiteX63" fmla="*/ 4583150 w 9662615"/>
              <a:gd name="connsiteY63" fmla="*/ 1529064 h 1600474"/>
              <a:gd name="connsiteX64" fmla="*/ 4521734 w 9662615"/>
              <a:gd name="connsiteY64" fmla="*/ 1529359 h 1600474"/>
              <a:gd name="connsiteX65" fmla="*/ 4382398 w 9662615"/>
              <a:gd name="connsiteY65" fmla="*/ 1534108 h 1600474"/>
              <a:gd name="connsiteX66" fmla="*/ 4221826 w 9662615"/>
              <a:gd name="connsiteY66" fmla="*/ 1500972 h 1600474"/>
              <a:gd name="connsiteX67" fmla="*/ 4096601 w 9662615"/>
              <a:gd name="connsiteY67" fmla="*/ 1521563 h 1600474"/>
              <a:gd name="connsiteX68" fmla="*/ 4046172 w 9662615"/>
              <a:gd name="connsiteY68" fmla="*/ 1600474 h 1600474"/>
              <a:gd name="connsiteX69" fmla="*/ 3833906 w 9662615"/>
              <a:gd name="connsiteY69" fmla="*/ 1516637 h 1600474"/>
              <a:gd name="connsiteX70" fmla="*/ 3696258 w 9662615"/>
              <a:gd name="connsiteY70" fmla="*/ 1537563 h 1600474"/>
              <a:gd name="connsiteX71" fmla="*/ 3594070 w 9662615"/>
              <a:gd name="connsiteY71" fmla="*/ 1509422 h 1600474"/>
              <a:gd name="connsiteX72" fmla="*/ 3565233 w 9662615"/>
              <a:gd name="connsiteY72" fmla="*/ 1515122 h 1600474"/>
              <a:gd name="connsiteX73" fmla="*/ 3560267 w 9662615"/>
              <a:gd name="connsiteY73" fmla="*/ 1516288 h 1600474"/>
              <a:gd name="connsiteX74" fmla="*/ 3540258 w 9662615"/>
              <a:gd name="connsiteY74" fmla="*/ 1516976 h 1600474"/>
              <a:gd name="connsiteX75" fmla="*/ 3534780 w 9662615"/>
              <a:gd name="connsiteY75" fmla="*/ 1522141 h 1600474"/>
              <a:gd name="connsiteX76" fmla="*/ 3504783 w 9662615"/>
              <a:gd name="connsiteY76" fmla="*/ 1526739 h 1600474"/>
              <a:gd name="connsiteX77" fmla="*/ 3430805 w 9662615"/>
              <a:gd name="connsiteY77" fmla="*/ 1542521 h 1600474"/>
              <a:gd name="connsiteX78" fmla="*/ 3292707 w 9662615"/>
              <a:gd name="connsiteY78" fmla="*/ 1520490 h 1600474"/>
              <a:gd name="connsiteX79" fmla="*/ 3187872 w 9662615"/>
              <a:gd name="connsiteY79" fmla="*/ 1519991 h 1600474"/>
              <a:gd name="connsiteX80" fmla="*/ 3148026 w 9662615"/>
              <a:gd name="connsiteY80" fmla="*/ 1524777 h 1600474"/>
              <a:gd name="connsiteX81" fmla="*/ 3092394 w 9662615"/>
              <a:gd name="connsiteY81" fmla="*/ 1528115 h 1600474"/>
              <a:gd name="connsiteX82" fmla="*/ 2994200 w 9662615"/>
              <a:gd name="connsiteY82" fmla="*/ 1537857 h 1600474"/>
              <a:gd name="connsiteX83" fmla="*/ 2862301 w 9662615"/>
              <a:gd name="connsiteY83" fmla="*/ 1544250 h 1600474"/>
              <a:gd name="connsiteX84" fmla="*/ 2766335 w 9662615"/>
              <a:gd name="connsiteY84" fmla="*/ 1527662 h 1600474"/>
              <a:gd name="connsiteX85" fmla="*/ 2757836 w 9662615"/>
              <a:gd name="connsiteY85" fmla="*/ 1531371 h 1600474"/>
              <a:gd name="connsiteX86" fmla="*/ 2691555 w 9662615"/>
              <a:gd name="connsiteY86" fmla="*/ 1530283 h 1600474"/>
              <a:gd name="connsiteX87" fmla="*/ 2491676 w 9662615"/>
              <a:gd name="connsiteY87" fmla="*/ 1500859 h 1600474"/>
              <a:gd name="connsiteX88" fmla="*/ 2378036 w 9662615"/>
              <a:gd name="connsiteY88" fmla="*/ 1520645 h 1600474"/>
              <a:gd name="connsiteX89" fmla="*/ 2284269 w 9662615"/>
              <a:gd name="connsiteY89" fmla="*/ 1503068 h 1600474"/>
              <a:gd name="connsiteX90" fmla="*/ 2207104 w 9662615"/>
              <a:gd name="connsiteY90" fmla="*/ 1508888 h 1600474"/>
              <a:gd name="connsiteX91" fmla="*/ 2149226 w 9662615"/>
              <a:gd name="connsiteY91" fmla="*/ 1523409 h 1600474"/>
              <a:gd name="connsiteX92" fmla="*/ 2084783 w 9662615"/>
              <a:gd name="connsiteY92" fmla="*/ 1524245 h 1600474"/>
              <a:gd name="connsiteX93" fmla="*/ 2070075 w 9662615"/>
              <a:gd name="connsiteY93" fmla="*/ 1511285 h 1600474"/>
              <a:gd name="connsiteX94" fmla="*/ 2001057 w 9662615"/>
              <a:gd name="connsiteY94" fmla="*/ 1516449 h 1600474"/>
              <a:gd name="connsiteX95" fmla="*/ 1896330 w 9662615"/>
              <a:gd name="connsiteY95" fmla="*/ 1525725 h 1600474"/>
              <a:gd name="connsiteX96" fmla="*/ 1835994 w 9662615"/>
              <a:gd name="connsiteY96" fmla="*/ 1527678 h 1600474"/>
              <a:gd name="connsiteX97" fmla="*/ 1671119 w 9662615"/>
              <a:gd name="connsiteY97" fmla="*/ 1536701 h 1600474"/>
              <a:gd name="connsiteX98" fmla="*/ 1601337 w 9662615"/>
              <a:gd name="connsiteY98" fmla="*/ 1548552 h 1600474"/>
              <a:gd name="connsiteX99" fmla="*/ 1407755 w 9662615"/>
              <a:gd name="connsiteY99" fmla="*/ 1571444 h 1600474"/>
              <a:gd name="connsiteX100" fmla="*/ 1271994 w 9662615"/>
              <a:gd name="connsiteY100" fmla="*/ 1579471 h 1600474"/>
              <a:gd name="connsiteX101" fmla="*/ 1249226 w 9662615"/>
              <a:gd name="connsiteY101" fmla="*/ 1583140 h 1600474"/>
              <a:gd name="connsiteX102" fmla="*/ 1217719 w 9662615"/>
              <a:gd name="connsiteY102" fmla="*/ 1580863 h 1600474"/>
              <a:gd name="connsiteX103" fmla="*/ 1091432 w 9662615"/>
              <a:gd name="connsiteY103" fmla="*/ 1571003 h 1600474"/>
              <a:gd name="connsiteX104" fmla="*/ 992039 w 9662615"/>
              <a:gd name="connsiteY104" fmla="*/ 1556662 h 1600474"/>
              <a:gd name="connsiteX105" fmla="*/ 868264 w 9662615"/>
              <a:gd name="connsiteY105" fmla="*/ 1566392 h 1600474"/>
              <a:gd name="connsiteX106" fmla="*/ 792765 w 9662615"/>
              <a:gd name="connsiteY106" fmla="*/ 1563102 h 1600474"/>
              <a:gd name="connsiteX107" fmla="*/ 669055 w 9662615"/>
              <a:gd name="connsiteY107" fmla="*/ 1543638 h 1600474"/>
              <a:gd name="connsiteX108" fmla="*/ 506152 w 9662615"/>
              <a:gd name="connsiteY108" fmla="*/ 1549124 h 1600474"/>
              <a:gd name="connsiteX109" fmla="*/ 472797 w 9662615"/>
              <a:gd name="connsiteY109" fmla="*/ 1568904 h 1600474"/>
              <a:gd name="connsiteX110" fmla="*/ 427864 w 9662615"/>
              <a:gd name="connsiteY110" fmla="*/ 1580848 h 1600474"/>
              <a:gd name="connsiteX111" fmla="*/ 408381 w 9662615"/>
              <a:gd name="connsiteY111" fmla="*/ 1552940 h 1600474"/>
              <a:gd name="connsiteX112" fmla="*/ 267163 w 9662615"/>
              <a:gd name="connsiteY112" fmla="*/ 1531913 h 1600474"/>
              <a:gd name="connsiteX113" fmla="*/ 196644 w 9662615"/>
              <a:gd name="connsiteY113" fmla="*/ 1524565 h 1600474"/>
              <a:gd name="connsiteX114" fmla="*/ 86819 w 9662615"/>
              <a:gd name="connsiteY114" fmla="*/ 1519517 h 1600474"/>
              <a:gd name="connsiteX115" fmla="*/ 53369 w 9662615"/>
              <a:gd name="connsiteY115" fmla="*/ 1516853 h 1600474"/>
              <a:gd name="connsiteX116" fmla="*/ 2359 w 9662615"/>
              <a:gd name="connsiteY116" fmla="*/ 1515247 h 1600474"/>
              <a:gd name="connsiteX117" fmla="*/ 0 w 9662615"/>
              <a:gd name="connsiteY117" fmla="*/ 1514932 h 1600474"/>
              <a:gd name="connsiteX118" fmla="*/ 0 w 9662615"/>
              <a:gd name="connsiteY118" fmla="*/ 0 h 1600474"/>
              <a:gd name="connsiteX0" fmla="*/ 0 w 9662615"/>
              <a:gd name="connsiteY0" fmla="*/ 0 h 1679987"/>
              <a:gd name="connsiteX1" fmla="*/ 9662615 w 9662615"/>
              <a:gd name="connsiteY1" fmla="*/ 0 h 1679987"/>
              <a:gd name="connsiteX2" fmla="*/ 9662615 w 9662615"/>
              <a:gd name="connsiteY2" fmla="*/ 1280346 h 1679987"/>
              <a:gd name="connsiteX3" fmla="*/ 9658420 w 9662615"/>
              <a:gd name="connsiteY3" fmla="*/ 1280106 h 1679987"/>
              <a:gd name="connsiteX4" fmla="*/ 9469546 w 9662615"/>
              <a:gd name="connsiteY4" fmla="*/ 1289837 h 1679987"/>
              <a:gd name="connsiteX5" fmla="*/ 9385895 w 9662615"/>
              <a:gd name="connsiteY5" fmla="*/ 1269203 h 1679987"/>
              <a:gd name="connsiteX6" fmla="*/ 9144767 w 9662615"/>
              <a:gd name="connsiteY6" fmla="*/ 1264120 h 1679987"/>
              <a:gd name="connsiteX7" fmla="*/ 8837252 w 9662615"/>
              <a:gd name="connsiteY7" fmla="*/ 1350515 h 1679987"/>
              <a:gd name="connsiteX8" fmla="*/ 8705466 w 9662615"/>
              <a:gd name="connsiteY8" fmla="*/ 1342419 h 1679987"/>
              <a:gd name="connsiteX9" fmla="*/ 8652221 w 9662615"/>
              <a:gd name="connsiteY9" fmla="*/ 1326906 h 1679987"/>
              <a:gd name="connsiteX10" fmla="*/ 8632312 w 9662615"/>
              <a:gd name="connsiteY10" fmla="*/ 1326025 h 1679987"/>
              <a:gd name="connsiteX11" fmla="*/ 8591582 w 9662615"/>
              <a:gd name="connsiteY11" fmla="*/ 1341666 h 1679987"/>
              <a:gd name="connsiteX12" fmla="*/ 8537336 w 9662615"/>
              <a:gd name="connsiteY12" fmla="*/ 1341684 h 1679987"/>
              <a:gd name="connsiteX13" fmla="*/ 8472508 w 9662615"/>
              <a:gd name="connsiteY13" fmla="*/ 1363109 h 1679987"/>
              <a:gd name="connsiteX14" fmla="*/ 8258477 w 9662615"/>
              <a:gd name="connsiteY14" fmla="*/ 1370666 h 1679987"/>
              <a:gd name="connsiteX15" fmla="*/ 8197961 w 9662615"/>
              <a:gd name="connsiteY15" fmla="*/ 1392804 h 1679987"/>
              <a:gd name="connsiteX16" fmla="*/ 8171196 w 9662615"/>
              <a:gd name="connsiteY16" fmla="*/ 1397216 h 1679987"/>
              <a:gd name="connsiteX17" fmla="*/ 8127667 w 9662615"/>
              <a:gd name="connsiteY17" fmla="*/ 1418254 h 1679987"/>
              <a:gd name="connsiteX18" fmla="*/ 7974579 w 9662615"/>
              <a:gd name="connsiteY18" fmla="*/ 1383439 h 1679987"/>
              <a:gd name="connsiteX19" fmla="*/ 7768351 w 9662615"/>
              <a:gd name="connsiteY19" fmla="*/ 1395051 h 1679987"/>
              <a:gd name="connsiteX20" fmla="*/ 7635985 w 9662615"/>
              <a:gd name="connsiteY20" fmla="*/ 1386363 h 1679987"/>
              <a:gd name="connsiteX21" fmla="*/ 7466069 w 9662615"/>
              <a:gd name="connsiteY21" fmla="*/ 1377654 h 1679987"/>
              <a:gd name="connsiteX22" fmla="*/ 7355642 w 9662615"/>
              <a:gd name="connsiteY22" fmla="*/ 1407761 h 1679987"/>
              <a:gd name="connsiteX23" fmla="*/ 7151610 w 9662615"/>
              <a:gd name="connsiteY23" fmla="*/ 1397856 h 1679987"/>
              <a:gd name="connsiteX24" fmla="*/ 7082147 w 9662615"/>
              <a:gd name="connsiteY24" fmla="*/ 1406113 h 1679987"/>
              <a:gd name="connsiteX25" fmla="*/ 7014958 w 9662615"/>
              <a:gd name="connsiteY25" fmla="*/ 1396883 h 1679987"/>
              <a:gd name="connsiteX26" fmla="*/ 6907567 w 9662615"/>
              <a:gd name="connsiteY26" fmla="*/ 1419149 h 1679987"/>
              <a:gd name="connsiteX27" fmla="*/ 6748428 w 9662615"/>
              <a:gd name="connsiteY27" fmla="*/ 1420308 h 1679987"/>
              <a:gd name="connsiteX28" fmla="*/ 6654257 w 9662615"/>
              <a:gd name="connsiteY28" fmla="*/ 1424143 h 1679987"/>
              <a:gd name="connsiteX29" fmla="*/ 6620123 w 9662615"/>
              <a:gd name="connsiteY29" fmla="*/ 1430535 h 1679987"/>
              <a:gd name="connsiteX30" fmla="*/ 6571355 w 9662615"/>
              <a:gd name="connsiteY30" fmla="*/ 1436144 h 1679987"/>
              <a:gd name="connsiteX31" fmla="*/ 6486557 w 9662615"/>
              <a:gd name="connsiteY31" fmla="*/ 1449861 h 1679987"/>
              <a:gd name="connsiteX32" fmla="*/ 6370419 w 9662615"/>
              <a:gd name="connsiteY32" fmla="*/ 1461649 h 1679987"/>
              <a:gd name="connsiteX33" fmla="*/ 6278839 w 9662615"/>
              <a:gd name="connsiteY33" fmla="*/ 1449160 h 1679987"/>
              <a:gd name="connsiteX34" fmla="*/ 6272455 w 9662615"/>
              <a:gd name="connsiteY34" fmla="*/ 1453191 h 1679987"/>
              <a:gd name="connsiteX35" fmla="*/ 6212659 w 9662615"/>
              <a:gd name="connsiteY35" fmla="*/ 1454850 h 1679987"/>
              <a:gd name="connsiteX36" fmla="*/ 6069317 w 9662615"/>
              <a:gd name="connsiteY36" fmla="*/ 1445838 h 1679987"/>
              <a:gd name="connsiteX37" fmla="*/ 5878477 w 9662615"/>
              <a:gd name="connsiteY37" fmla="*/ 1439180 h 1679987"/>
              <a:gd name="connsiteX38" fmla="*/ 5838387 w 9662615"/>
              <a:gd name="connsiteY38" fmla="*/ 1444679 h 1679987"/>
              <a:gd name="connsiteX39" fmla="*/ 5771136 w 9662615"/>
              <a:gd name="connsiteY39" fmla="*/ 1453639 h 1679987"/>
              <a:gd name="connsiteX40" fmla="*/ 5724081 w 9662615"/>
              <a:gd name="connsiteY40" fmla="*/ 1470431 h 1679987"/>
              <a:gd name="connsiteX41" fmla="*/ 5666577 w 9662615"/>
              <a:gd name="connsiteY41" fmla="*/ 1473921 h 1679987"/>
              <a:gd name="connsiteX42" fmla="*/ 5649068 w 9662615"/>
              <a:gd name="connsiteY42" fmla="*/ 1461676 h 1679987"/>
              <a:gd name="connsiteX43" fmla="*/ 5588902 w 9662615"/>
              <a:gd name="connsiteY43" fmla="*/ 1469647 h 1679987"/>
              <a:gd name="connsiteX44" fmla="*/ 5498090 w 9662615"/>
              <a:gd name="connsiteY44" fmla="*/ 1483173 h 1679987"/>
              <a:gd name="connsiteX45" fmla="*/ 5444641 w 9662615"/>
              <a:gd name="connsiteY45" fmla="*/ 1487602 h 1679987"/>
              <a:gd name="connsiteX46" fmla="*/ 5299812 w 9662615"/>
              <a:gd name="connsiteY46" fmla="*/ 1503362 h 1679987"/>
              <a:gd name="connsiteX47" fmla="*/ 5213947 w 9662615"/>
              <a:gd name="connsiteY47" fmla="*/ 1516637 h 1679987"/>
              <a:gd name="connsiteX48" fmla="*/ 5090342 w 9662615"/>
              <a:gd name="connsiteY48" fmla="*/ 1546680 h 1679987"/>
              <a:gd name="connsiteX49" fmla="*/ 5129812 w 9662615"/>
              <a:gd name="connsiteY49" fmla="*/ 1521277 h 1679987"/>
              <a:gd name="connsiteX50" fmla="*/ 5059484 w 9662615"/>
              <a:gd name="connsiteY50" fmla="*/ 1546802 h 1679987"/>
              <a:gd name="connsiteX51" fmla="*/ 5038524 w 9662615"/>
              <a:gd name="connsiteY51" fmla="*/ 1545675 h 1679987"/>
              <a:gd name="connsiteX52" fmla="*/ 5026564 w 9662615"/>
              <a:gd name="connsiteY52" fmla="*/ 1545376 h 1679987"/>
              <a:gd name="connsiteX53" fmla="*/ 4969433 w 9662615"/>
              <a:gd name="connsiteY53" fmla="*/ 1550865 h 1679987"/>
              <a:gd name="connsiteX54" fmla="*/ 4929254 w 9662615"/>
              <a:gd name="connsiteY54" fmla="*/ 1563452 h 1679987"/>
              <a:gd name="connsiteX55" fmla="*/ 4871726 w 9662615"/>
              <a:gd name="connsiteY55" fmla="*/ 1570584 h 1679987"/>
              <a:gd name="connsiteX56" fmla="*/ 4843267 w 9662615"/>
              <a:gd name="connsiteY56" fmla="*/ 1561459 h 1679987"/>
              <a:gd name="connsiteX57" fmla="*/ 4821058 w 9662615"/>
              <a:gd name="connsiteY57" fmla="*/ 1553078 h 1679987"/>
              <a:gd name="connsiteX58" fmla="*/ 4791466 w 9662615"/>
              <a:gd name="connsiteY58" fmla="*/ 1561324 h 1679987"/>
              <a:gd name="connsiteX59" fmla="*/ 4784247 w 9662615"/>
              <a:gd name="connsiteY59" fmla="*/ 1562342 h 1679987"/>
              <a:gd name="connsiteX60" fmla="*/ 4739309 w 9662615"/>
              <a:gd name="connsiteY60" fmla="*/ 1553948 h 1679987"/>
              <a:gd name="connsiteX61" fmla="*/ 4697562 w 9662615"/>
              <a:gd name="connsiteY61" fmla="*/ 1551206 h 1679987"/>
              <a:gd name="connsiteX62" fmla="*/ 4650737 w 9662615"/>
              <a:gd name="connsiteY62" fmla="*/ 1537381 h 1679987"/>
              <a:gd name="connsiteX63" fmla="*/ 4583150 w 9662615"/>
              <a:gd name="connsiteY63" fmla="*/ 1529064 h 1679987"/>
              <a:gd name="connsiteX64" fmla="*/ 4521734 w 9662615"/>
              <a:gd name="connsiteY64" fmla="*/ 1529359 h 1679987"/>
              <a:gd name="connsiteX65" fmla="*/ 4382398 w 9662615"/>
              <a:gd name="connsiteY65" fmla="*/ 1534108 h 1679987"/>
              <a:gd name="connsiteX66" fmla="*/ 4221826 w 9662615"/>
              <a:gd name="connsiteY66" fmla="*/ 1500972 h 1679987"/>
              <a:gd name="connsiteX67" fmla="*/ 4096601 w 9662615"/>
              <a:gd name="connsiteY67" fmla="*/ 1521563 h 1679987"/>
              <a:gd name="connsiteX68" fmla="*/ 3879195 w 9662615"/>
              <a:gd name="connsiteY68" fmla="*/ 1679987 h 1679987"/>
              <a:gd name="connsiteX69" fmla="*/ 3833906 w 9662615"/>
              <a:gd name="connsiteY69" fmla="*/ 1516637 h 1679987"/>
              <a:gd name="connsiteX70" fmla="*/ 3696258 w 9662615"/>
              <a:gd name="connsiteY70" fmla="*/ 1537563 h 1679987"/>
              <a:gd name="connsiteX71" fmla="*/ 3594070 w 9662615"/>
              <a:gd name="connsiteY71" fmla="*/ 1509422 h 1679987"/>
              <a:gd name="connsiteX72" fmla="*/ 3565233 w 9662615"/>
              <a:gd name="connsiteY72" fmla="*/ 1515122 h 1679987"/>
              <a:gd name="connsiteX73" fmla="*/ 3560267 w 9662615"/>
              <a:gd name="connsiteY73" fmla="*/ 1516288 h 1679987"/>
              <a:gd name="connsiteX74" fmla="*/ 3540258 w 9662615"/>
              <a:gd name="connsiteY74" fmla="*/ 1516976 h 1679987"/>
              <a:gd name="connsiteX75" fmla="*/ 3534780 w 9662615"/>
              <a:gd name="connsiteY75" fmla="*/ 1522141 h 1679987"/>
              <a:gd name="connsiteX76" fmla="*/ 3504783 w 9662615"/>
              <a:gd name="connsiteY76" fmla="*/ 1526739 h 1679987"/>
              <a:gd name="connsiteX77" fmla="*/ 3430805 w 9662615"/>
              <a:gd name="connsiteY77" fmla="*/ 1542521 h 1679987"/>
              <a:gd name="connsiteX78" fmla="*/ 3292707 w 9662615"/>
              <a:gd name="connsiteY78" fmla="*/ 1520490 h 1679987"/>
              <a:gd name="connsiteX79" fmla="*/ 3187872 w 9662615"/>
              <a:gd name="connsiteY79" fmla="*/ 1519991 h 1679987"/>
              <a:gd name="connsiteX80" fmla="*/ 3148026 w 9662615"/>
              <a:gd name="connsiteY80" fmla="*/ 1524777 h 1679987"/>
              <a:gd name="connsiteX81" fmla="*/ 3092394 w 9662615"/>
              <a:gd name="connsiteY81" fmla="*/ 1528115 h 1679987"/>
              <a:gd name="connsiteX82" fmla="*/ 2994200 w 9662615"/>
              <a:gd name="connsiteY82" fmla="*/ 1537857 h 1679987"/>
              <a:gd name="connsiteX83" fmla="*/ 2862301 w 9662615"/>
              <a:gd name="connsiteY83" fmla="*/ 1544250 h 1679987"/>
              <a:gd name="connsiteX84" fmla="*/ 2766335 w 9662615"/>
              <a:gd name="connsiteY84" fmla="*/ 1527662 h 1679987"/>
              <a:gd name="connsiteX85" fmla="*/ 2757836 w 9662615"/>
              <a:gd name="connsiteY85" fmla="*/ 1531371 h 1679987"/>
              <a:gd name="connsiteX86" fmla="*/ 2691555 w 9662615"/>
              <a:gd name="connsiteY86" fmla="*/ 1530283 h 1679987"/>
              <a:gd name="connsiteX87" fmla="*/ 2491676 w 9662615"/>
              <a:gd name="connsiteY87" fmla="*/ 1500859 h 1679987"/>
              <a:gd name="connsiteX88" fmla="*/ 2378036 w 9662615"/>
              <a:gd name="connsiteY88" fmla="*/ 1520645 h 1679987"/>
              <a:gd name="connsiteX89" fmla="*/ 2284269 w 9662615"/>
              <a:gd name="connsiteY89" fmla="*/ 1503068 h 1679987"/>
              <a:gd name="connsiteX90" fmla="*/ 2207104 w 9662615"/>
              <a:gd name="connsiteY90" fmla="*/ 1508888 h 1679987"/>
              <a:gd name="connsiteX91" fmla="*/ 2149226 w 9662615"/>
              <a:gd name="connsiteY91" fmla="*/ 1523409 h 1679987"/>
              <a:gd name="connsiteX92" fmla="*/ 2084783 w 9662615"/>
              <a:gd name="connsiteY92" fmla="*/ 1524245 h 1679987"/>
              <a:gd name="connsiteX93" fmla="*/ 2070075 w 9662615"/>
              <a:gd name="connsiteY93" fmla="*/ 1511285 h 1679987"/>
              <a:gd name="connsiteX94" fmla="*/ 2001057 w 9662615"/>
              <a:gd name="connsiteY94" fmla="*/ 1516449 h 1679987"/>
              <a:gd name="connsiteX95" fmla="*/ 1896330 w 9662615"/>
              <a:gd name="connsiteY95" fmla="*/ 1525725 h 1679987"/>
              <a:gd name="connsiteX96" fmla="*/ 1835994 w 9662615"/>
              <a:gd name="connsiteY96" fmla="*/ 1527678 h 1679987"/>
              <a:gd name="connsiteX97" fmla="*/ 1671119 w 9662615"/>
              <a:gd name="connsiteY97" fmla="*/ 1536701 h 1679987"/>
              <a:gd name="connsiteX98" fmla="*/ 1601337 w 9662615"/>
              <a:gd name="connsiteY98" fmla="*/ 1548552 h 1679987"/>
              <a:gd name="connsiteX99" fmla="*/ 1407755 w 9662615"/>
              <a:gd name="connsiteY99" fmla="*/ 1571444 h 1679987"/>
              <a:gd name="connsiteX100" fmla="*/ 1271994 w 9662615"/>
              <a:gd name="connsiteY100" fmla="*/ 1579471 h 1679987"/>
              <a:gd name="connsiteX101" fmla="*/ 1249226 w 9662615"/>
              <a:gd name="connsiteY101" fmla="*/ 1583140 h 1679987"/>
              <a:gd name="connsiteX102" fmla="*/ 1217719 w 9662615"/>
              <a:gd name="connsiteY102" fmla="*/ 1580863 h 1679987"/>
              <a:gd name="connsiteX103" fmla="*/ 1091432 w 9662615"/>
              <a:gd name="connsiteY103" fmla="*/ 1571003 h 1679987"/>
              <a:gd name="connsiteX104" fmla="*/ 992039 w 9662615"/>
              <a:gd name="connsiteY104" fmla="*/ 1556662 h 1679987"/>
              <a:gd name="connsiteX105" fmla="*/ 868264 w 9662615"/>
              <a:gd name="connsiteY105" fmla="*/ 1566392 h 1679987"/>
              <a:gd name="connsiteX106" fmla="*/ 792765 w 9662615"/>
              <a:gd name="connsiteY106" fmla="*/ 1563102 h 1679987"/>
              <a:gd name="connsiteX107" fmla="*/ 669055 w 9662615"/>
              <a:gd name="connsiteY107" fmla="*/ 1543638 h 1679987"/>
              <a:gd name="connsiteX108" fmla="*/ 506152 w 9662615"/>
              <a:gd name="connsiteY108" fmla="*/ 1549124 h 1679987"/>
              <a:gd name="connsiteX109" fmla="*/ 472797 w 9662615"/>
              <a:gd name="connsiteY109" fmla="*/ 1568904 h 1679987"/>
              <a:gd name="connsiteX110" fmla="*/ 427864 w 9662615"/>
              <a:gd name="connsiteY110" fmla="*/ 1580848 h 1679987"/>
              <a:gd name="connsiteX111" fmla="*/ 408381 w 9662615"/>
              <a:gd name="connsiteY111" fmla="*/ 1552940 h 1679987"/>
              <a:gd name="connsiteX112" fmla="*/ 267163 w 9662615"/>
              <a:gd name="connsiteY112" fmla="*/ 1531913 h 1679987"/>
              <a:gd name="connsiteX113" fmla="*/ 196644 w 9662615"/>
              <a:gd name="connsiteY113" fmla="*/ 1524565 h 1679987"/>
              <a:gd name="connsiteX114" fmla="*/ 86819 w 9662615"/>
              <a:gd name="connsiteY114" fmla="*/ 1519517 h 1679987"/>
              <a:gd name="connsiteX115" fmla="*/ 53369 w 9662615"/>
              <a:gd name="connsiteY115" fmla="*/ 1516853 h 1679987"/>
              <a:gd name="connsiteX116" fmla="*/ 2359 w 9662615"/>
              <a:gd name="connsiteY116" fmla="*/ 1515247 h 1679987"/>
              <a:gd name="connsiteX117" fmla="*/ 0 w 9662615"/>
              <a:gd name="connsiteY117" fmla="*/ 1514932 h 1679987"/>
              <a:gd name="connsiteX118" fmla="*/ 0 w 9662615"/>
              <a:gd name="connsiteY118" fmla="*/ 0 h 1679987"/>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723719"/>
              <a:gd name="connsiteX1" fmla="*/ 9662615 w 9662615"/>
              <a:gd name="connsiteY1" fmla="*/ 0 h 1723719"/>
              <a:gd name="connsiteX2" fmla="*/ 9662615 w 9662615"/>
              <a:gd name="connsiteY2" fmla="*/ 1280346 h 1723719"/>
              <a:gd name="connsiteX3" fmla="*/ 9658420 w 9662615"/>
              <a:gd name="connsiteY3" fmla="*/ 1280106 h 1723719"/>
              <a:gd name="connsiteX4" fmla="*/ 9469546 w 9662615"/>
              <a:gd name="connsiteY4" fmla="*/ 1289837 h 1723719"/>
              <a:gd name="connsiteX5" fmla="*/ 9385895 w 9662615"/>
              <a:gd name="connsiteY5" fmla="*/ 1269203 h 1723719"/>
              <a:gd name="connsiteX6" fmla="*/ 9144767 w 9662615"/>
              <a:gd name="connsiteY6" fmla="*/ 1264120 h 1723719"/>
              <a:gd name="connsiteX7" fmla="*/ 8837252 w 9662615"/>
              <a:gd name="connsiteY7" fmla="*/ 1350515 h 1723719"/>
              <a:gd name="connsiteX8" fmla="*/ 8705466 w 9662615"/>
              <a:gd name="connsiteY8" fmla="*/ 1342419 h 1723719"/>
              <a:gd name="connsiteX9" fmla="*/ 8652221 w 9662615"/>
              <a:gd name="connsiteY9" fmla="*/ 1326906 h 1723719"/>
              <a:gd name="connsiteX10" fmla="*/ 8632312 w 9662615"/>
              <a:gd name="connsiteY10" fmla="*/ 1326025 h 1723719"/>
              <a:gd name="connsiteX11" fmla="*/ 8591582 w 9662615"/>
              <a:gd name="connsiteY11" fmla="*/ 1341666 h 1723719"/>
              <a:gd name="connsiteX12" fmla="*/ 8537336 w 9662615"/>
              <a:gd name="connsiteY12" fmla="*/ 1341684 h 1723719"/>
              <a:gd name="connsiteX13" fmla="*/ 8472508 w 9662615"/>
              <a:gd name="connsiteY13" fmla="*/ 1363109 h 1723719"/>
              <a:gd name="connsiteX14" fmla="*/ 8258477 w 9662615"/>
              <a:gd name="connsiteY14" fmla="*/ 1370666 h 1723719"/>
              <a:gd name="connsiteX15" fmla="*/ 8197961 w 9662615"/>
              <a:gd name="connsiteY15" fmla="*/ 1392804 h 1723719"/>
              <a:gd name="connsiteX16" fmla="*/ 8171196 w 9662615"/>
              <a:gd name="connsiteY16" fmla="*/ 1397216 h 1723719"/>
              <a:gd name="connsiteX17" fmla="*/ 8127667 w 9662615"/>
              <a:gd name="connsiteY17" fmla="*/ 1418254 h 1723719"/>
              <a:gd name="connsiteX18" fmla="*/ 7974579 w 9662615"/>
              <a:gd name="connsiteY18" fmla="*/ 1383439 h 1723719"/>
              <a:gd name="connsiteX19" fmla="*/ 7768351 w 9662615"/>
              <a:gd name="connsiteY19" fmla="*/ 1395051 h 1723719"/>
              <a:gd name="connsiteX20" fmla="*/ 7635985 w 9662615"/>
              <a:gd name="connsiteY20" fmla="*/ 1386363 h 1723719"/>
              <a:gd name="connsiteX21" fmla="*/ 7466069 w 9662615"/>
              <a:gd name="connsiteY21" fmla="*/ 1377654 h 1723719"/>
              <a:gd name="connsiteX22" fmla="*/ 7355642 w 9662615"/>
              <a:gd name="connsiteY22" fmla="*/ 1407761 h 1723719"/>
              <a:gd name="connsiteX23" fmla="*/ 7151610 w 9662615"/>
              <a:gd name="connsiteY23" fmla="*/ 1397856 h 1723719"/>
              <a:gd name="connsiteX24" fmla="*/ 7082147 w 9662615"/>
              <a:gd name="connsiteY24" fmla="*/ 1406113 h 1723719"/>
              <a:gd name="connsiteX25" fmla="*/ 7014958 w 9662615"/>
              <a:gd name="connsiteY25" fmla="*/ 1396883 h 1723719"/>
              <a:gd name="connsiteX26" fmla="*/ 6907567 w 9662615"/>
              <a:gd name="connsiteY26" fmla="*/ 1419149 h 1723719"/>
              <a:gd name="connsiteX27" fmla="*/ 6748428 w 9662615"/>
              <a:gd name="connsiteY27" fmla="*/ 1420308 h 1723719"/>
              <a:gd name="connsiteX28" fmla="*/ 6654257 w 9662615"/>
              <a:gd name="connsiteY28" fmla="*/ 1424143 h 1723719"/>
              <a:gd name="connsiteX29" fmla="*/ 6620123 w 9662615"/>
              <a:gd name="connsiteY29" fmla="*/ 1430535 h 1723719"/>
              <a:gd name="connsiteX30" fmla="*/ 6571355 w 9662615"/>
              <a:gd name="connsiteY30" fmla="*/ 1436144 h 1723719"/>
              <a:gd name="connsiteX31" fmla="*/ 6486557 w 9662615"/>
              <a:gd name="connsiteY31" fmla="*/ 1449861 h 1723719"/>
              <a:gd name="connsiteX32" fmla="*/ 6370419 w 9662615"/>
              <a:gd name="connsiteY32" fmla="*/ 1461649 h 1723719"/>
              <a:gd name="connsiteX33" fmla="*/ 6278839 w 9662615"/>
              <a:gd name="connsiteY33" fmla="*/ 1449160 h 1723719"/>
              <a:gd name="connsiteX34" fmla="*/ 6272455 w 9662615"/>
              <a:gd name="connsiteY34" fmla="*/ 1453191 h 1723719"/>
              <a:gd name="connsiteX35" fmla="*/ 6212659 w 9662615"/>
              <a:gd name="connsiteY35" fmla="*/ 1454850 h 1723719"/>
              <a:gd name="connsiteX36" fmla="*/ 6069317 w 9662615"/>
              <a:gd name="connsiteY36" fmla="*/ 1445838 h 1723719"/>
              <a:gd name="connsiteX37" fmla="*/ 5878477 w 9662615"/>
              <a:gd name="connsiteY37" fmla="*/ 1439180 h 1723719"/>
              <a:gd name="connsiteX38" fmla="*/ 5838387 w 9662615"/>
              <a:gd name="connsiteY38" fmla="*/ 1444679 h 1723719"/>
              <a:gd name="connsiteX39" fmla="*/ 5771136 w 9662615"/>
              <a:gd name="connsiteY39" fmla="*/ 1453639 h 1723719"/>
              <a:gd name="connsiteX40" fmla="*/ 5724081 w 9662615"/>
              <a:gd name="connsiteY40" fmla="*/ 1470431 h 1723719"/>
              <a:gd name="connsiteX41" fmla="*/ 5666577 w 9662615"/>
              <a:gd name="connsiteY41" fmla="*/ 1473921 h 1723719"/>
              <a:gd name="connsiteX42" fmla="*/ 5649068 w 9662615"/>
              <a:gd name="connsiteY42" fmla="*/ 1461676 h 1723719"/>
              <a:gd name="connsiteX43" fmla="*/ 5588902 w 9662615"/>
              <a:gd name="connsiteY43" fmla="*/ 1469647 h 1723719"/>
              <a:gd name="connsiteX44" fmla="*/ 5498090 w 9662615"/>
              <a:gd name="connsiteY44" fmla="*/ 1483173 h 1723719"/>
              <a:gd name="connsiteX45" fmla="*/ 5444641 w 9662615"/>
              <a:gd name="connsiteY45" fmla="*/ 1487602 h 1723719"/>
              <a:gd name="connsiteX46" fmla="*/ 5299812 w 9662615"/>
              <a:gd name="connsiteY46" fmla="*/ 1503362 h 1723719"/>
              <a:gd name="connsiteX47" fmla="*/ 5213947 w 9662615"/>
              <a:gd name="connsiteY47" fmla="*/ 1516637 h 1723719"/>
              <a:gd name="connsiteX48" fmla="*/ 5090342 w 9662615"/>
              <a:gd name="connsiteY48" fmla="*/ 1546680 h 1723719"/>
              <a:gd name="connsiteX49" fmla="*/ 5129812 w 9662615"/>
              <a:gd name="connsiteY49" fmla="*/ 1521277 h 1723719"/>
              <a:gd name="connsiteX50" fmla="*/ 5059484 w 9662615"/>
              <a:gd name="connsiteY50" fmla="*/ 1546802 h 1723719"/>
              <a:gd name="connsiteX51" fmla="*/ 5038524 w 9662615"/>
              <a:gd name="connsiteY51" fmla="*/ 1545675 h 1723719"/>
              <a:gd name="connsiteX52" fmla="*/ 5026564 w 9662615"/>
              <a:gd name="connsiteY52" fmla="*/ 1545376 h 1723719"/>
              <a:gd name="connsiteX53" fmla="*/ 4969433 w 9662615"/>
              <a:gd name="connsiteY53" fmla="*/ 1550865 h 1723719"/>
              <a:gd name="connsiteX54" fmla="*/ 4929254 w 9662615"/>
              <a:gd name="connsiteY54" fmla="*/ 1563452 h 1723719"/>
              <a:gd name="connsiteX55" fmla="*/ 4871726 w 9662615"/>
              <a:gd name="connsiteY55" fmla="*/ 1570584 h 1723719"/>
              <a:gd name="connsiteX56" fmla="*/ 4843267 w 9662615"/>
              <a:gd name="connsiteY56" fmla="*/ 1561459 h 1723719"/>
              <a:gd name="connsiteX57" fmla="*/ 4821058 w 9662615"/>
              <a:gd name="connsiteY57" fmla="*/ 1553078 h 1723719"/>
              <a:gd name="connsiteX58" fmla="*/ 4791466 w 9662615"/>
              <a:gd name="connsiteY58" fmla="*/ 1561324 h 1723719"/>
              <a:gd name="connsiteX59" fmla="*/ 4784247 w 9662615"/>
              <a:gd name="connsiteY59" fmla="*/ 1562342 h 1723719"/>
              <a:gd name="connsiteX60" fmla="*/ 4739309 w 9662615"/>
              <a:gd name="connsiteY60" fmla="*/ 1553948 h 1723719"/>
              <a:gd name="connsiteX61" fmla="*/ 4697562 w 9662615"/>
              <a:gd name="connsiteY61" fmla="*/ 1551206 h 1723719"/>
              <a:gd name="connsiteX62" fmla="*/ 4650737 w 9662615"/>
              <a:gd name="connsiteY62" fmla="*/ 1537381 h 1723719"/>
              <a:gd name="connsiteX63" fmla="*/ 4583150 w 9662615"/>
              <a:gd name="connsiteY63" fmla="*/ 1529064 h 1723719"/>
              <a:gd name="connsiteX64" fmla="*/ 4521734 w 9662615"/>
              <a:gd name="connsiteY64" fmla="*/ 1529359 h 1723719"/>
              <a:gd name="connsiteX65" fmla="*/ 4382398 w 9662615"/>
              <a:gd name="connsiteY65" fmla="*/ 1534108 h 1723719"/>
              <a:gd name="connsiteX66" fmla="*/ 4221826 w 9662615"/>
              <a:gd name="connsiteY66" fmla="*/ 1500972 h 1723719"/>
              <a:gd name="connsiteX67" fmla="*/ 4096601 w 9662615"/>
              <a:gd name="connsiteY67" fmla="*/ 1521563 h 1723719"/>
              <a:gd name="connsiteX68" fmla="*/ 3970635 w 9662615"/>
              <a:gd name="connsiteY68" fmla="*/ 1723719 h 1723719"/>
              <a:gd name="connsiteX69" fmla="*/ 3833906 w 9662615"/>
              <a:gd name="connsiteY69" fmla="*/ 1516637 h 1723719"/>
              <a:gd name="connsiteX70" fmla="*/ 3696258 w 9662615"/>
              <a:gd name="connsiteY70" fmla="*/ 1537563 h 1723719"/>
              <a:gd name="connsiteX71" fmla="*/ 3594070 w 9662615"/>
              <a:gd name="connsiteY71" fmla="*/ 1509422 h 1723719"/>
              <a:gd name="connsiteX72" fmla="*/ 3565233 w 9662615"/>
              <a:gd name="connsiteY72" fmla="*/ 1515122 h 1723719"/>
              <a:gd name="connsiteX73" fmla="*/ 3560267 w 9662615"/>
              <a:gd name="connsiteY73" fmla="*/ 1516288 h 1723719"/>
              <a:gd name="connsiteX74" fmla="*/ 3540258 w 9662615"/>
              <a:gd name="connsiteY74" fmla="*/ 1516976 h 1723719"/>
              <a:gd name="connsiteX75" fmla="*/ 3534780 w 9662615"/>
              <a:gd name="connsiteY75" fmla="*/ 1522141 h 1723719"/>
              <a:gd name="connsiteX76" fmla="*/ 3504783 w 9662615"/>
              <a:gd name="connsiteY76" fmla="*/ 1526739 h 1723719"/>
              <a:gd name="connsiteX77" fmla="*/ 3430805 w 9662615"/>
              <a:gd name="connsiteY77" fmla="*/ 1542521 h 1723719"/>
              <a:gd name="connsiteX78" fmla="*/ 3292707 w 9662615"/>
              <a:gd name="connsiteY78" fmla="*/ 1520490 h 1723719"/>
              <a:gd name="connsiteX79" fmla="*/ 3187872 w 9662615"/>
              <a:gd name="connsiteY79" fmla="*/ 1519991 h 1723719"/>
              <a:gd name="connsiteX80" fmla="*/ 3148026 w 9662615"/>
              <a:gd name="connsiteY80" fmla="*/ 1524777 h 1723719"/>
              <a:gd name="connsiteX81" fmla="*/ 3092394 w 9662615"/>
              <a:gd name="connsiteY81" fmla="*/ 1528115 h 1723719"/>
              <a:gd name="connsiteX82" fmla="*/ 2994200 w 9662615"/>
              <a:gd name="connsiteY82" fmla="*/ 1537857 h 1723719"/>
              <a:gd name="connsiteX83" fmla="*/ 2862301 w 9662615"/>
              <a:gd name="connsiteY83" fmla="*/ 1544250 h 1723719"/>
              <a:gd name="connsiteX84" fmla="*/ 2766335 w 9662615"/>
              <a:gd name="connsiteY84" fmla="*/ 1527662 h 1723719"/>
              <a:gd name="connsiteX85" fmla="*/ 2757836 w 9662615"/>
              <a:gd name="connsiteY85" fmla="*/ 1531371 h 1723719"/>
              <a:gd name="connsiteX86" fmla="*/ 2691555 w 9662615"/>
              <a:gd name="connsiteY86" fmla="*/ 1530283 h 1723719"/>
              <a:gd name="connsiteX87" fmla="*/ 2491676 w 9662615"/>
              <a:gd name="connsiteY87" fmla="*/ 1500859 h 1723719"/>
              <a:gd name="connsiteX88" fmla="*/ 2378036 w 9662615"/>
              <a:gd name="connsiteY88" fmla="*/ 1520645 h 1723719"/>
              <a:gd name="connsiteX89" fmla="*/ 2284269 w 9662615"/>
              <a:gd name="connsiteY89" fmla="*/ 1503068 h 1723719"/>
              <a:gd name="connsiteX90" fmla="*/ 2207104 w 9662615"/>
              <a:gd name="connsiteY90" fmla="*/ 1508888 h 1723719"/>
              <a:gd name="connsiteX91" fmla="*/ 2149226 w 9662615"/>
              <a:gd name="connsiteY91" fmla="*/ 1523409 h 1723719"/>
              <a:gd name="connsiteX92" fmla="*/ 2084783 w 9662615"/>
              <a:gd name="connsiteY92" fmla="*/ 1524245 h 1723719"/>
              <a:gd name="connsiteX93" fmla="*/ 2070075 w 9662615"/>
              <a:gd name="connsiteY93" fmla="*/ 1511285 h 1723719"/>
              <a:gd name="connsiteX94" fmla="*/ 2001057 w 9662615"/>
              <a:gd name="connsiteY94" fmla="*/ 1516449 h 1723719"/>
              <a:gd name="connsiteX95" fmla="*/ 1896330 w 9662615"/>
              <a:gd name="connsiteY95" fmla="*/ 1525725 h 1723719"/>
              <a:gd name="connsiteX96" fmla="*/ 1835994 w 9662615"/>
              <a:gd name="connsiteY96" fmla="*/ 1527678 h 1723719"/>
              <a:gd name="connsiteX97" fmla="*/ 1671119 w 9662615"/>
              <a:gd name="connsiteY97" fmla="*/ 1536701 h 1723719"/>
              <a:gd name="connsiteX98" fmla="*/ 1601337 w 9662615"/>
              <a:gd name="connsiteY98" fmla="*/ 1548552 h 1723719"/>
              <a:gd name="connsiteX99" fmla="*/ 1407755 w 9662615"/>
              <a:gd name="connsiteY99" fmla="*/ 1571444 h 1723719"/>
              <a:gd name="connsiteX100" fmla="*/ 1271994 w 9662615"/>
              <a:gd name="connsiteY100" fmla="*/ 1579471 h 1723719"/>
              <a:gd name="connsiteX101" fmla="*/ 1249226 w 9662615"/>
              <a:gd name="connsiteY101" fmla="*/ 1583140 h 1723719"/>
              <a:gd name="connsiteX102" fmla="*/ 1217719 w 9662615"/>
              <a:gd name="connsiteY102" fmla="*/ 1580863 h 1723719"/>
              <a:gd name="connsiteX103" fmla="*/ 1091432 w 9662615"/>
              <a:gd name="connsiteY103" fmla="*/ 1571003 h 1723719"/>
              <a:gd name="connsiteX104" fmla="*/ 992039 w 9662615"/>
              <a:gd name="connsiteY104" fmla="*/ 1556662 h 1723719"/>
              <a:gd name="connsiteX105" fmla="*/ 868264 w 9662615"/>
              <a:gd name="connsiteY105" fmla="*/ 1566392 h 1723719"/>
              <a:gd name="connsiteX106" fmla="*/ 792765 w 9662615"/>
              <a:gd name="connsiteY106" fmla="*/ 1563102 h 1723719"/>
              <a:gd name="connsiteX107" fmla="*/ 669055 w 9662615"/>
              <a:gd name="connsiteY107" fmla="*/ 1543638 h 1723719"/>
              <a:gd name="connsiteX108" fmla="*/ 506152 w 9662615"/>
              <a:gd name="connsiteY108" fmla="*/ 1549124 h 1723719"/>
              <a:gd name="connsiteX109" fmla="*/ 472797 w 9662615"/>
              <a:gd name="connsiteY109" fmla="*/ 1568904 h 1723719"/>
              <a:gd name="connsiteX110" fmla="*/ 427864 w 9662615"/>
              <a:gd name="connsiteY110" fmla="*/ 1580848 h 1723719"/>
              <a:gd name="connsiteX111" fmla="*/ 408381 w 9662615"/>
              <a:gd name="connsiteY111" fmla="*/ 1552940 h 1723719"/>
              <a:gd name="connsiteX112" fmla="*/ 267163 w 9662615"/>
              <a:gd name="connsiteY112" fmla="*/ 1531913 h 1723719"/>
              <a:gd name="connsiteX113" fmla="*/ 196644 w 9662615"/>
              <a:gd name="connsiteY113" fmla="*/ 1524565 h 1723719"/>
              <a:gd name="connsiteX114" fmla="*/ 86819 w 9662615"/>
              <a:gd name="connsiteY114" fmla="*/ 1519517 h 1723719"/>
              <a:gd name="connsiteX115" fmla="*/ 53369 w 9662615"/>
              <a:gd name="connsiteY115" fmla="*/ 1516853 h 1723719"/>
              <a:gd name="connsiteX116" fmla="*/ 2359 w 9662615"/>
              <a:gd name="connsiteY116" fmla="*/ 1515247 h 1723719"/>
              <a:gd name="connsiteX117" fmla="*/ 0 w 9662615"/>
              <a:gd name="connsiteY117" fmla="*/ 1514932 h 1723719"/>
              <a:gd name="connsiteX118" fmla="*/ 0 w 9662615"/>
              <a:gd name="connsiteY118" fmla="*/ 0 h 1723719"/>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18664 w 9662615"/>
              <a:gd name="connsiteY3" fmla="*/ 1331789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408381 w 9662615"/>
              <a:gd name="connsiteY110" fmla="*/ 1552940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40355 w 9662615"/>
              <a:gd name="connsiteY103" fmla="*/ 1560638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71994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91872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601337 w 9662615"/>
              <a:gd name="connsiteY97" fmla="*/ 1548552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920184 w 9662615"/>
              <a:gd name="connsiteY94" fmla="*/ 1533676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9662615" h="1603018">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bg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E901A8-6C2B-8078-8DFB-77B2B6A3A807}"/>
              </a:ext>
            </a:extLst>
          </p:cNvPr>
          <p:cNvSpPr>
            <a:spLocks noGrp="1"/>
          </p:cNvSpPr>
          <p:nvPr>
            <p:ph type="title"/>
          </p:nvPr>
        </p:nvSpPr>
        <p:spPr>
          <a:xfrm>
            <a:off x="1633804" y="1435416"/>
            <a:ext cx="8924392" cy="1037867"/>
          </a:xfrm>
        </p:spPr>
        <p:txBody>
          <a:bodyPr>
            <a:normAutofit fontScale="90000"/>
          </a:bodyPr>
          <a:lstStyle/>
          <a:p>
            <a:pPr algn="ctr"/>
            <a:r>
              <a:rPr lang="en-US" sz="3100" b="1" i="0" dirty="0">
                <a:effectLst/>
                <a:latin typeface="-apple-system"/>
              </a:rPr>
              <a:t>Why Not Other Models?</a:t>
            </a:r>
            <a:br>
              <a:rPr lang="en-US" sz="1100" b="1" i="0" dirty="0">
                <a:effectLst/>
                <a:latin typeface="-apple-system"/>
              </a:rPr>
            </a:br>
            <a:br>
              <a:rPr lang="en-US" sz="2800" b="1" i="0" dirty="0">
                <a:effectLst/>
                <a:latin typeface="-apple-system"/>
              </a:rPr>
            </a:br>
            <a:endParaRPr lang="en-US" sz="2800" dirty="0"/>
          </a:p>
        </p:txBody>
      </p:sp>
      <p:sp>
        <p:nvSpPr>
          <p:cNvPr id="21" name="Rectangle 6">
            <a:extLst>
              <a:ext uri="{FF2B5EF4-FFF2-40B4-BE49-F238E27FC236}">
                <a16:creationId xmlns:a16="http://schemas.microsoft.com/office/drawing/2014/main" id="{A62D913C-2BB8-273C-E7E7-CBC7A3B7BD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548" y="662268"/>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AE0F6A-86BE-7375-DF74-FD966390EB09}"/>
              </a:ext>
            </a:extLst>
          </p:cNvPr>
          <p:cNvSpPr>
            <a:spLocks noGrp="1"/>
          </p:cNvSpPr>
          <p:nvPr>
            <p:ph idx="1"/>
          </p:nvPr>
        </p:nvSpPr>
        <p:spPr>
          <a:xfrm>
            <a:off x="1509997" y="2687288"/>
            <a:ext cx="9172006" cy="3788069"/>
          </a:xfrm>
        </p:spPr>
        <p:txBody>
          <a:bodyPr>
            <a:normAutofit/>
          </a:bodyPr>
          <a:lstStyle/>
          <a:p>
            <a:pPr algn="l" fontAlgn="base">
              <a:lnSpc>
                <a:spcPts val="1950"/>
              </a:lnSpc>
              <a:spcAft>
                <a:spcPts val="900"/>
              </a:spcAft>
              <a:buFont typeface="Arial" panose="020B0604020202020204" pitchFamily="34" charset="0"/>
              <a:buChar char="•"/>
            </a:pPr>
            <a:r>
              <a:rPr lang="en-US" sz="1600" b="1" i="0" dirty="0">
                <a:effectLst/>
                <a:latin typeface="inherit"/>
              </a:rPr>
              <a:t>Deep Learning Models (CNN, LSTM/GRU/RNN)</a:t>
            </a:r>
            <a:r>
              <a:rPr lang="en-US" sz="1600" b="0" i="0" dirty="0">
                <a:effectLst/>
                <a:latin typeface="inherit"/>
              </a:rPr>
              <a:t>: While they are effective at capturing complex text patterns, they are computationally intensive and may be overfit on smaller datasets. Given the potential limitations in computational resources and the need for model interpretability, deep learning models are less suitable in this scenario.</a:t>
            </a:r>
          </a:p>
          <a:p>
            <a:pPr algn="l" fontAlgn="base">
              <a:lnSpc>
                <a:spcPts val="1950"/>
              </a:lnSpc>
              <a:spcAft>
                <a:spcPts val="900"/>
              </a:spcAft>
              <a:buFont typeface="Arial" panose="020B0604020202020204" pitchFamily="34" charset="0"/>
              <a:buChar char="•"/>
            </a:pPr>
            <a:r>
              <a:rPr lang="en-US" sz="1600" b="1" i="0" dirty="0">
                <a:effectLst/>
                <a:latin typeface="inherit"/>
              </a:rPr>
              <a:t>Traditional Models (Logistic Regression, Naive Bayes, SVM, Random Forest, Gradient Boosting)</a:t>
            </a:r>
            <a:r>
              <a:rPr lang="en-US" sz="1600" b="0" i="0" dirty="0">
                <a:effectLst/>
                <a:latin typeface="inherit"/>
              </a:rPr>
              <a:t>: These models offer good performance but may not capture complex text patterns as effectively as ensemble models. For instance, while Random Forest and Gradient Boosting perform well, they do not consistently outperform the Stacking Classifier across all risk levels.</a:t>
            </a:r>
          </a:p>
          <a:p>
            <a:pPr algn="l" fontAlgn="base">
              <a:lnSpc>
                <a:spcPts val="1950"/>
              </a:lnSpc>
              <a:spcAft>
                <a:spcPts val="1200"/>
              </a:spcAft>
              <a:buFont typeface="Arial" panose="020B0604020202020204" pitchFamily="34" charset="0"/>
              <a:buChar char="•"/>
            </a:pPr>
            <a:r>
              <a:rPr lang="en-US" sz="1600" b="1" i="0" dirty="0">
                <a:effectLst/>
                <a:latin typeface="inherit"/>
              </a:rPr>
              <a:t>Other Ensemble Models (Voting Classifier, Bagging Classifier, Boosting Classifier)</a:t>
            </a:r>
            <a:r>
              <a:rPr lang="en-US" sz="1600" b="0" i="0" dirty="0">
                <a:effectLst/>
                <a:latin typeface="inherit"/>
              </a:rPr>
              <a:t>: These models also provide strong performance, but the Stacking Classifier demonstrates a slight edge in balancing performance across different risk levels and handling imbalanced datasets.</a:t>
            </a:r>
          </a:p>
          <a:p>
            <a:endParaRPr lang="en-US" sz="1700" dirty="0"/>
          </a:p>
        </p:txBody>
      </p:sp>
    </p:spTree>
    <p:extLst>
      <p:ext uri="{BB962C8B-B14F-4D97-AF65-F5344CB8AC3E}">
        <p14:creationId xmlns:p14="http://schemas.microsoft.com/office/powerpoint/2010/main" val="2196569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DAA597-0AC9-7571-D2B1-5738B6C3BDB6}"/>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FE24B-F144-8D35-0D5A-B88408D3FA7C}"/>
              </a:ext>
            </a:extLst>
          </p:cNvPr>
          <p:cNvSpPr>
            <a:spLocks noGrp="1"/>
          </p:cNvSpPr>
          <p:nvPr>
            <p:ph type="title"/>
          </p:nvPr>
        </p:nvSpPr>
        <p:spPr>
          <a:xfrm>
            <a:off x="1629751" y="934327"/>
            <a:ext cx="8924392" cy="1058275"/>
          </a:xfrm>
        </p:spPr>
        <p:txBody>
          <a:bodyPr>
            <a:normAutofit fontScale="90000"/>
          </a:bodyPr>
          <a:lstStyle/>
          <a:p>
            <a:pPr algn="ctr"/>
            <a:r>
              <a:rPr lang="en-US" sz="5300" b="1" dirty="0"/>
              <a:t>C</a:t>
            </a:r>
            <a:r>
              <a:rPr lang="en-US" sz="5300" b="1" i="0" dirty="0">
                <a:effectLst/>
              </a:rPr>
              <a:t>onclusion</a:t>
            </a:r>
            <a:br>
              <a:rPr lang="en-US" sz="2100" b="1" i="0" dirty="0">
                <a:effectLst/>
                <a:latin typeface="-apple-system"/>
              </a:rPr>
            </a:br>
            <a:br>
              <a:rPr lang="en-US" sz="2100" b="1" i="0" dirty="0">
                <a:effectLst/>
                <a:latin typeface="-apple-system"/>
              </a:rPr>
            </a:br>
            <a:endParaRPr lang="en-US" sz="2100" dirty="0"/>
          </a:p>
        </p:txBody>
      </p:sp>
      <p:sp>
        <p:nvSpPr>
          <p:cNvPr id="28" name="Freeform: Shape 27">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E04A882-6C6C-F1E4-B5E2-B7B7240D3AD6}"/>
              </a:ext>
            </a:extLst>
          </p:cNvPr>
          <p:cNvSpPr>
            <a:spLocks noGrp="1"/>
          </p:cNvSpPr>
          <p:nvPr>
            <p:ph idx="1"/>
          </p:nvPr>
        </p:nvSpPr>
        <p:spPr>
          <a:xfrm>
            <a:off x="1941207" y="2752316"/>
            <a:ext cx="8309586" cy="2756848"/>
          </a:xfrm>
        </p:spPr>
        <p:txBody>
          <a:bodyPr>
            <a:normAutofit/>
          </a:bodyPr>
          <a:lstStyle/>
          <a:p>
            <a:pPr marL="0" indent="0" fontAlgn="base">
              <a:spcAft>
                <a:spcPts val="900"/>
              </a:spcAft>
              <a:buNone/>
            </a:pPr>
            <a:r>
              <a:rPr lang="en-US" sz="2000" b="0" i="0" dirty="0">
                <a:effectLst/>
              </a:rPr>
              <a:t>The </a:t>
            </a:r>
            <a:r>
              <a:rPr lang="en-US" sz="2000" b="1" i="0" dirty="0">
                <a:effectLst/>
              </a:rPr>
              <a:t>Stacking Classifier</a:t>
            </a:r>
            <a:r>
              <a:rPr lang="en-US" sz="2000" b="0" i="0" dirty="0">
                <a:effectLst/>
              </a:rPr>
              <a:t> is chosen as the best model for the NLP suicide post prediction project due to its robust performance, ability to handle imbalanced datasets, and good balance between computational efficiency and model interpretability.</a:t>
            </a:r>
          </a:p>
          <a:p>
            <a:pPr marL="0" indent="0" fontAlgn="base">
              <a:spcAft>
                <a:spcPts val="900"/>
              </a:spcAft>
              <a:buNone/>
            </a:pPr>
            <a:r>
              <a:rPr lang="en-US" sz="2000" b="0" i="0" dirty="0"/>
              <a:t>The project demonstrates the power of NLP and machine learning in addressing critical public health issues. By leveraging social media data, we can develop tools that potentially save lives.</a:t>
            </a:r>
            <a:endParaRPr lang="en-US" sz="2000" dirty="0"/>
          </a:p>
          <a:p>
            <a:pPr marL="0" indent="0" fontAlgn="base">
              <a:spcAft>
                <a:spcPts val="900"/>
              </a:spcAft>
              <a:buNone/>
            </a:pPr>
            <a:endParaRPr lang="en-US" sz="2000" dirty="0"/>
          </a:p>
        </p:txBody>
      </p:sp>
    </p:spTree>
    <p:extLst>
      <p:ext uri="{BB962C8B-B14F-4D97-AF65-F5344CB8AC3E}">
        <p14:creationId xmlns:p14="http://schemas.microsoft.com/office/powerpoint/2010/main" val="116507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3040-0078-E3E0-2281-9D7C78C76F72}"/>
              </a:ext>
            </a:extLst>
          </p:cNvPr>
          <p:cNvSpPr>
            <a:spLocks noGrp="1"/>
          </p:cNvSpPr>
          <p:nvPr>
            <p:ph type="title"/>
          </p:nvPr>
        </p:nvSpPr>
        <p:spPr>
          <a:xfrm>
            <a:off x="630935" y="502920"/>
            <a:ext cx="3885405" cy="1463040"/>
          </a:xfrm>
        </p:spPr>
        <p:txBody>
          <a:bodyPr vert="horz" lIns="91440" tIns="45720" rIns="91440" bIns="45720" rtlCol="0" anchor="ctr">
            <a:normAutofit/>
          </a:bodyPr>
          <a:lstStyle/>
          <a:p>
            <a:r>
              <a:rPr lang="en-US" sz="4000" b="1" kern="1200" dirty="0">
                <a:solidFill>
                  <a:schemeClr val="tx1"/>
                </a:solidFill>
                <a:latin typeface="+mj-lt"/>
                <a:ea typeface="+mj-ea"/>
                <a:cs typeface="+mj-cs"/>
              </a:rPr>
              <a:t>Data Collection:</a:t>
            </a:r>
            <a:endParaRPr lang="en-US" sz="4000" kern="1200" dirty="0">
              <a:solidFill>
                <a:schemeClr val="tx1"/>
              </a:solidFill>
              <a:latin typeface="+mj-lt"/>
              <a:ea typeface="+mj-ea"/>
              <a:cs typeface="+mj-cs"/>
            </a:endParaRPr>
          </a:p>
        </p:txBody>
      </p:sp>
      <p:pic>
        <p:nvPicPr>
          <p:cNvPr id="4" name="Content Placeholder 3" descr="A screenshot of a black and white screen">
            <a:extLst>
              <a:ext uri="{FF2B5EF4-FFF2-40B4-BE49-F238E27FC236}">
                <a16:creationId xmlns:a16="http://schemas.microsoft.com/office/drawing/2014/main" id="{BE2005F5-9B66-60EC-005E-8695085650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193" y="2290936"/>
            <a:ext cx="8897422" cy="3959352"/>
          </a:xfrm>
          <a:prstGeom prst="rect">
            <a:avLst/>
          </a:prstGeom>
        </p:spPr>
      </p:pic>
      <p:sp>
        <p:nvSpPr>
          <p:cNvPr id="5" name="Title 1">
            <a:extLst>
              <a:ext uri="{FF2B5EF4-FFF2-40B4-BE49-F238E27FC236}">
                <a16:creationId xmlns:a16="http://schemas.microsoft.com/office/drawing/2014/main" id="{1FB546C6-1D2E-EC85-AEBA-1E455547CB8D}"/>
              </a:ext>
            </a:extLst>
          </p:cNvPr>
          <p:cNvSpPr txBox="1">
            <a:spLocks/>
          </p:cNvSpPr>
          <p:nvPr/>
        </p:nvSpPr>
        <p:spPr>
          <a:xfrm>
            <a:off x="4391643" y="782176"/>
            <a:ext cx="7328439" cy="14630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900" b="0" i="0" dirty="0">
                <a:effectLst/>
                <a:latin typeface="+mn-lt"/>
                <a:ea typeface="+mn-ea"/>
                <a:cs typeface="+mn-cs"/>
              </a:rPr>
              <a:t>Sourced data from mental health-related subreddits (e.g., r/</a:t>
            </a:r>
            <a:r>
              <a:rPr lang="en-US" sz="1900" b="0" i="0" dirty="0" err="1">
                <a:effectLst/>
                <a:latin typeface="+mn-lt"/>
                <a:ea typeface="+mn-ea"/>
                <a:cs typeface="+mn-cs"/>
              </a:rPr>
              <a:t>SuicideWatch</a:t>
            </a:r>
            <a:r>
              <a:rPr lang="en-US" sz="1900" b="0" i="0" dirty="0">
                <a:effectLst/>
                <a:latin typeface="+mn-lt"/>
                <a:ea typeface="+mn-ea"/>
                <a:cs typeface="+mn-cs"/>
              </a:rPr>
              <a:t>, r/depression) and neutral subreddits (e.g., r/</a:t>
            </a:r>
            <a:r>
              <a:rPr lang="en-US" sz="1900" b="0" i="0" dirty="0" err="1">
                <a:effectLst/>
                <a:latin typeface="+mn-lt"/>
                <a:ea typeface="+mn-ea"/>
                <a:cs typeface="+mn-cs"/>
              </a:rPr>
              <a:t>AskReddit</a:t>
            </a:r>
            <a:r>
              <a:rPr lang="en-US" sz="1900" b="0" i="0" dirty="0">
                <a:effectLst/>
                <a:latin typeface="+mn-lt"/>
                <a:ea typeface="+mn-ea"/>
                <a:cs typeface="+mn-cs"/>
              </a:rPr>
              <a:t>, r/happy) to create a balanced dataset.</a:t>
            </a:r>
            <a:br>
              <a:rPr lang="en-US" sz="1900" dirty="0">
                <a:latin typeface="+mn-lt"/>
                <a:ea typeface="+mn-ea"/>
                <a:cs typeface="+mn-cs"/>
              </a:rPr>
            </a:br>
            <a:br>
              <a:rPr lang="en-US" sz="1900" dirty="0">
                <a:latin typeface="+mn-lt"/>
                <a:ea typeface="+mn-ea"/>
                <a:cs typeface="+mn-cs"/>
              </a:rPr>
            </a:br>
            <a:endParaRPr lang="en-US" sz="1900" dirty="0">
              <a:latin typeface="+mn-lt"/>
              <a:ea typeface="+mn-ea"/>
              <a:cs typeface="+mn-cs"/>
            </a:endParaRPr>
          </a:p>
        </p:txBody>
      </p:sp>
    </p:spTree>
    <p:extLst>
      <p:ext uri="{BB962C8B-B14F-4D97-AF65-F5344CB8AC3E}">
        <p14:creationId xmlns:p14="http://schemas.microsoft.com/office/powerpoint/2010/main" val="56907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2245DC-A16F-D477-BA9C-A4BF5A4673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3BBEB2-494E-F2D5-0B65-BCB284D83EF0}"/>
              </a:ext>
            </a:extLst>
          </p:cNvPr>
          <p:cNvSpPr>
            <a:spLocks noGrp="1"/>
          </p:cNvSpPr>
          <p:nvPr>
            <p:ph type="ctrTitle"/>
          </p:nvPr>
        </p:nvSpPr>
        <p:spPr>
          <a:xfrm>
            <a:off x="621792" y="1161288"/>
            <a:ext cx="3602736" cy="4526280"/>
          </a:xfrm>
        </p:spPr>
        <p:txBody>
          <a:bodyPr vert="horz" lIns="91440" tIns="45720" rIns="91440" bIns="45720" rtlCol="0" anchor="ctr">
            <a:normAutofit/>
          </a:bodyPr>
          <a:lstStyle/>
          <a:p>
            <a:r>
              <a:rPr lang="en-US" sz="4000" b="1" i="0" kern="1200" dirty="0">
                <a:solidFill>
                  <a:schemeClr val="tx1"/>
                </a:solidFill>
                <a:effectLst/>
                <a:latin typeface="+mj-lt"/>
                <a:ea typeface="+mj-ea"/>
                <a:cs typeface="+mj-cs"/>
              </a:rPr>
              <a:t>Approach</a:t>
            </a:r>
            <a:endParaRPr lang="en-US" sz="40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AA716CF1-68D4-0367-180E-3CD4CC205C22}"/>
              </a:ext>
            </a:extLst>
          </p:cNvPr>
          <p:cNvSpPr>
            <a:spLocks noGrp="1"/>
          </p:cNvSpPr>
          <p:nvPr>
            <p:ph type="subTitle" idx="1"/>
          </p:nvPr>
        </p:nvSpPr>
        <p:spPr>
          <a:xfrm>
            <a:off x="5305254" y="574284"/>
            <a:ext cx="6182404" cy="6283716"/>
          </a:xfrm>
        </p:spPr>
        <p:txBody>
          <a:bodyPr vert="horz" lIns="91440" tIns="45720" rIns="91440" bIns="45720" rtlCol="0" anchor="ctr">
            <a:normAutofit/>
          </a:bodyPr>
          <a:lstStyle/>
          <a:p>
            <a:pPr indent="-228600" algn="l" fontAlgn="base">
              <a:spcAft>
                <a:spcPts val="1200"/>
              </a:spcAft>
              <a:buFont typeface="Arial" panose="020B0604020202020204" pitchFamily="34" charset="0"/>
              <a:buChar char="•"/>
            </a:pPr>
            <a:r>
              <a:rPr lang="en-US" sz="1800" b="1" i="0" dirty="0">
                <a:effectLst/>
              </a:rPr>
              <a:t>Supervised Tasks</a:t>
            </a:r>
            <a:r>
              <a:rPr lang="en-US" sz="1800" b="0" i="0" dirty="0">
                <a:effectLst/>
              </a:rPr>
              <a:t>:</a:t>
            </a:r>
          </a:p>
          <a:p>
            <a:pPr marL="742950" lvl="1" indent="-228600" algn="l" fontAlgn="base">
              <a:spcAft>
                <a:spcPts val="900"/>
              </a:spcAft>
              <a:buFont typeface="Arial" panose="020B0604020202020204" pitchFamily="34" charset="0"/>
              <a:buChar char="•"/>
            </a:pPr>
            <a:r>
              <a:rPr lang="en-US" sz="1800" b="0" i="0" dirty="0">
                <a:effectLst/>
              </a:rPr>
              <a:t>Text classification: Used labeled dataset to train models to classify posts into risk levels (High, Medium, Low).</a:t>
            </a:r>
          </a:p>
          <a:p>
            <a:pPr marL="742950" lvl="1" indent="-228600" algn="l" fontAlgn="base">
              <a:spcAft>
                <a:spcPts val="900"/>
              </a:spcAft>
              <a:buFont typeface="Arial" panose="020B0604020202020204" pitchFamily="34" charset="0"/>
              <a:buChar char="•"/>
            </a:pPr>
            <a:r>
              <a:rPr lang="en-US" sz="1800" b="0" i="0" dirty="0">
                <a:effectLst/>
              </a:rPr>
              <a:t>Feature extraction: Utilized TF-IDF vectorization to convert text data into numerical features for model training.</a:t>
            </a:r>
          </a:p>
          <a:p>
            <a:pPr indent="-228600" algn="l" fontAlgn="base">
              <a:spcAft>
                <a:spcPts val="1200"/>
              </a:spcAft>
              <a:buFont typeface="Arial" panose="020B0604020202020204" pitchFamily="34" charset="0"/>
              <a:buChar char="•"/>
            </a:pPr>
            <a:r>
              <a:rPr lang="en-US" sz="1800" b="1" i="0" dirty="0">
                <a:effectLst/>
              </a:rPr>
              <a:t>Unsupervised Tasks</a:t>
            </a:r>
            <a:r>
              <a:rPr lang="en-US" sz="1800" b="0" i="0" dirty="0">
                <a:effectLst/>
              </a:rPr>
              <a:t>:</a:t>
            </a:r>
          </a:p>
          <a:p>
            <a:pPr marL="742950" lvl="1" indent="-228600" algn="l" fontAlgn="base">
              <a:spcAft>
                <a:spcPts val="900"/>
              </a:spcAft>
              <a:buFont typeface="Arial" panose="020B0604020202020204" pitchFamily="34" charset="0"/>
              <a:buChar char="•"/>
            </a:pPr>
            <a:r>
              <a:rPr lang="en-US" sz="1800" b="0" i="0" dirty="0">
                <a:effectLst/>
              </a:rPr>
              <a:t>Exploratory data analysis: Applied visualization techniques to understand the distribution and characteristics of the data.</a:t>
            </a:r>
          </a:p>
          <a:p>
            <a:pPr indent="-228600" algn="l" fontAlgn="base">
              <a:spcAft>
                <a:spcPts val="1200"/>
              </a:spcAft>
              <a:buFont typeface="Arial" panose="020B0604020202020204" pitchFamily="34" charset="0"/>
              <a:buChar char="•"/>
            </a:pPr>
            <a:r>
              <a:rPr lang="en-US" sz="1800" b="1" i="0" dirty="0">
                <a:effectLst/>
              </a:rPr>
              <a:t>Variables</a:t>
            </a:r>
            <a:r>
              <a:rPr lang="en-US" sz="1800" b="0" i="0" dirty="0">
                <a:effectLst/>
              </a:rPr>
              <a:t>:</a:t>
            </a:r>
          </a:p>
          <a:p>
            <a:pPr marL="742950" lvl="1" indent="-228600" algn="l" fontAlgn="base">
              <a:spcAft>
                <a:spcPts val="900"/>
              </a:spcAft>
              <a:buFont typeface="Arial" panose="020B0604020202020204" pitchFamily="34" charset="0"/>
              <a:buChar char="•"/>
            </a:pPr>
            <a:r>
              <a:rPr lang="en-US" sz="1800" i="0" dirty="0">
                <a:effectLst/>
              </a:rPr>
              <a:t>Dependent variable: Risk level (High, Medium, Low).</a:t>
            </a:r>
          </a:p>
          <a:p>
            <a:pPr marL="742950" lvl="1" indent="-228600" algn="l" fontAlgn="base">
              <a:spcAft>
                <a:spcPts val="1200"/>
              </a:spcAft>
              <a:buFont typeface="Arial" panose="020B0604020202020204" pitchFamily="34" charset="0"/>
              <a:buChar char="•"/>
            </a:pPr>
            <a:r>
              <a:rPr lang="en-US" sz="1800" b="0" i="0" dirty="0">
                <a:effectLst/>
              </a:rPr>
              <a:t>Independent variables: Text content of posts, sentiment scores, posting time, etc.</a:t>
            </a:r>
          </a:p>
          <a:p>
            <a:pPr indent="-228600" algn="l">
              <a:buFont typeface="Arial" panose="020B0604020202020204" pitchFamily="34" charset="0"/>
              <a:buChar char="•"/>
            </a:pPr>
            <a:endParaRPr lang="en-US" sz="1600" dirty="0"/>
          </a:p>
          <a:p>
            <a:pPr indent="-228600" algn="l">
              <a:buFont typeface="Arial" panose="020B0604020202020204" pitchFamily="34" charset="0"/>
              <a:buChar char="•"/>
            </a:pPr>
            <a:endParaRPr lang="en-US" sz="1600" dirty="0"/>
          </a:p>
        </p:txBody>
      </p:sp>
    </p:spTree>
    <p:extLst>
      <p:ext uri="{BB962C8B-B14F-4D97-AF65-F5344CB8AC3E}">
        <p14:creationId xmlns:p14="http://schemas.microsoft.com/office/powerpoint/2010/main" val="12737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DAD814-0D45-D58D-340A-0A104E30F0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53CE2-D59C-8A34-A17B-0CE61F53BC70}"/>
              </a:ext>
            </a:extLst>
          </p:cNvPr>
          <p:cNvSpPr>
            <a:spLocks noGrp="1"/>
          </p:cNvSpPr>
          <p:nvPr>
            <p:ph type="ctrTitle"/>
          </p:nvPr>
        </p:nvSpPr>
        <p:spPr>
          <a:xfrm>
            <a:off x="477981" y="1122363"/>
            <a:ext cx="4023360" cy="3204134"/>
          </a:xfrm>
        </p:spPr>
        <p:txBody>
          <a:bodyPr anchor="b">
            <a:normAutofit/>
          </a:bodyPr>
          <a:lstStyle/>
          <a:p>
            <a:pPr algn="l"/>
            <a:r>
              <a:rPr lang="en-US" sz="4800" b="1" i="0">
                <a:effectLst/>
                <a:latin typeface="inherit"/>
              </a:rPr>
              <a:t>Exploratory Data Analysis</a:t>
            </a:r>
            <a:r>
              <a:rPr lang="en-US" sz="4800" b="0" i="0">
                <a:effectLst/>
                <a:latin typeface="inherit"/>
              </a:rPr>
              <a:t>:</a:t>
            </a:r>
            <a:endParaRPr lang="en-US" sz="4800"/>
          </a:p>
        </p:txBody>
      </p:sp>
      <p:sp>
        <p:nvSpPr>
          <p:cNvPr id="3" name="Subtitle 2">
            <a:extLst>
              <a:ext uri="{FF2B5EF4-FFF2-40B4-BE49-F238E27FC236}">
                <a16:creationId xmlns:a16="http://schemas.microsoft.com/office/drawing/2014/main" id="{17FC7A1B-C4A7-C9F5-1BBE-80619EC9E9E2}"/>
              </a:ext>
            </a:extLst>
          </p:cNvPr>
          <p:cNvSpPr>
            <a:spLocks noGrp="1"/>
          </p:cNvSpPr>
          <p:nvPr>
            <p:ph type="subTitle" idx="1"/>
          </p:nvPr>
        </p:nvSpPr>
        <p:spPr>
          <a:xfrm>
            <a:off x="477981" y="4872922"/>
            <a:ext cx="3933306" cy="1208141"/>
          </a:xfrm>
        </p:spPr>
        <p:txBody>
          <a:bodyPr>
            <a:normAutofit/>
          </a:bodyPr>
          <a:lstStyle/>
          <a:p>
            <a:pPr algn="l"/>
            <a:r>
              <a:rPr lang="en-US" sz="2000" b="0" i="0">
                <a:effectLst/>
                <a:latin typeface="inherit"/>
              </a:rPr>
              <a:t>Analyzed the distribution of sentiment scores, risk levels, and posting activity across different days of the week.</a:t>
            </a:r>
            <a:endParaRPr lang="en-US" sz="2000"/>
          </a:p>
          <a:p>
            <a:pPr algn="l"/>
            <a:endParaRPr lang="en-US" sz="2000"/>
          </a:p>
        </p:txBody>
      </p:sp>
      <p:pic>
        <p:nvPicPr>
          <p:cNvPr id="7" name="Picture 6" descr="A graph with blue and white lines">
            <a:extLst>
              <a:ext uri="{FF2B5EF4-FFF2-40B4-BE49-F238E27FC236}">
                <a16:creationId xmlns:a16="http://schemas.microsoft.com/office/drawing/2014/main" id="{92B047F4-B9EF-4953-F57F-6E7D6A461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608" y="734639"/>
            <a:ext cx="6846363" cy="5237468"/>
          </a:xfrm>
          <a:prstGeom prst="rect">
            <a:avLst/>
          </a:prstGeom>
        </p:spPr>
      </p:pic>
    </p:spTree>
    <p:extLst>
      <p:ext uri="{BB962C8B-B14F-4D97-AF65-F5344CB8AC3E}">
        <p14:creationId xmlns:p14="http://schemas.microsoft.com/office/powerpoint/2010/main" val="231873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E2D9EA-E726-B1D6-6802-6805765621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C2AA3-F7E3-34A4-3070-C23A39EA77C3}"/>
              </a:ext>
            </a:extLst>
          </p:cNvPr>
          <p:cNvSpPr>
            <a:spLocks noGrp="1"/>
          </p:cNvSpPr>
          <p:nvPr>
            <p:ph type="ctrTitle"/>
          </p:nvPr>
        </p:nvSpPr>
        <p:spPr>
          <a:xfrm>
            <a:off x="477981" y="1122363"/>
            <a:ext cx="4023360" cy="3204134"/>
          </a:xfrm>
        </p:spPr>
        <p:txBody>
          <a:bodyPr anchor="b">
            <a:normAutofit/>
          </a:bodyPr>
          <a:lstStyle/>
          <a:p>
            <a:pPr algn="l"/>
            <a:r>
              <a:rPr lang="en-US" sz="4800" b="1" i="0">
                <a:effectLst/>
                <a:latin typeface="inherit"/>
              </a:rPr>
              <a:t>Exploratory Data Analysis</a:t>
            </a:r>
            <a:r>
              <a:rPr lang="en-US" sz="4800" b="0" i="0">
                <a:effectLst/>
                <a:latin typeface="inherit"/>
              </a:rPr>
              <a:t>:</a:t>
            </a:r>
            <a:endParaRPr lang="en-US" sz="4800"/>
          </a:p>
        </p:txBody>
      </p:sp>
      <p:sp>
        <p:nvSpPr>
          <p:cNvPr id="3" name="Subtitle 2">
            <a:extLst>
              <a:ext uri="{FF2B5EF4-FFF2-40B4-BE49-F238E27FC236}">
                <a16:creationId xmlns:a16="http://schemas.microsoft.com/office/drawing/2014/main" id="{8E9F4470-2153-8305-33F7-C68E74F72EBF}"/>
              </a:ext>
            </a:extLst>
          </p:cNvPr>
          <p:cNvSpPr>
            <a:spLocks noGrp="1"/>
          </p:cNvSpPr>
          <p:nvPr>
            <p:ph type="subTitle" idx="1"/>
          </p:nvPr>
        </p:nvSpPr>
        <p:spPr>
          <a:xfrm>
            <a:off x="477981" y="4872922"/>
            <a:ext cx="3933306" cy="1208141"/>
          </a:xfrm>
        </p:spPr>
        <p:txBody>
          <a:bodyPr>
            <a:normAutofit/>
          </a:bodyPr>
          <a:lstStyle/>
          <a:p>
            <a:pPr algn="l"/>
            <a:r>
              <a:rPr lang="en-US" sz="2000" b="0" i="0">
                <a:effectLst/>
                <a:latin typeface="inherit"/>
              </a:rPr>
              <a:t>Analyzed the distribution of sentiment scores, risk levels, and posting activity across different days of the week.</a:t>
            </a:r>
            <a:endParaRPr lang="en-US" sz="2000"/>
          </a:p>
          <a:p>
            <a:pPr algn="l"/>
            <a:endParaRPr lang="en-US" sz="2000"/>
          </a:p>
        </p:txBody>
      </p:sp>
      <p:pic>
        <p:nvPicPr>
          <p:cNvPr id="5" name="Picture 4" descr="A graph of a risk level distribution">
            <a:extLst>
              <a:ext uri="{FF2B5EF4-FFF2-40B4-BE49-F238E27FC236}">
                <a16:creationId xmlns:a16="http://schemas.microsoft.com/office/drawing/2014/main" id="{58702F5E-8925-FB26-5625-2B4977B62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608" y="863008"/>
            <a:ext cx="6846363" cy="4980730"/>
          </a:xfrm>
          <a:prstGeom prst="rect">
            <a:avLst/>
          </a:prstGeom>
        </p:spPr>
      </p:pic>
    </p:spTree>
    <p:extLst>
      <p:ext uri="{BB962C8B-B14F-4D97-AF65-F5344CB8AC3E}">
        <p14:creationId xmlns:p14="http://schemas.microsoft.com/office/powerpoint/2010/main" val="22964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E5524E-ADEB-B370-ACD9-A7B9497E6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65E04E-4CC9-143B-167A-6F3A21C1F4B8}"/>
              </a:ext>
            </a:extLst>
          </p:cNvPr>
          <p:cNvSpPr>
            <a:spLocks noGrp="1"/>
          </p:cNvSpPr>
          <p:nvPr>
            <p:ph type="ctrTitle"/>
          </p:nvPr>
        </p:nvSpPr>
        <p:spPr>
          <a:xfrm>
            <a:off x="477981" y="1122363"/>
            <a:ext cx="4023360" cy="3204134"/>
          </a:xfrm>
        </p:spPr>
        <p:txBody>
          <a:bodyPr anchor="b">
            <a:normAutofit/>
          </a:bodyPr>
          <a:lstStyle/>
          <a:p>
            <a:pPr algn="l"/>
            <a:r>
              <a:rPr lang="en-US" sz="4800" b="1" i="0">
                <a:effectLst/>
                <a:latin typeface="inherit"/>
              </a:rPr>
              <a:t>Exploratory Data Analysis</a:t>
            </a:r>
            <a:r>
              <a:rPr lang="en-US" sz="4800" b="0" i="0">
                <a:effectLst/>
                <a:latin typeface="inherit"/>
              </a:rPr>
              <a:t>:</a:t>
            </a:r>
            <a:endParaRPr lang="en-US" sz="4800"/>
          </a:p>
        </p:txBody>
      </p:sp>
      <p:sp>
        <p:nvSpPr>
          <p:cNvPr id="3" name="Subtitle 2">
            <a:extLst>
              <a:ext uri="{FF2B5EF4-FFF2-40B4-BE49-F238E27FC236}">
                <a16:creationId xmlns:a16="http://schemas.microsoft.com/office/drawing/2014/main" id="{DB8EAFDE-A3D5-1AF4-87F1-445035EB55F2}"/>
              </a:ext>
            </a:extLst>
          </p:cNvPr>
          <p:cNvSpPr>
            <a:spLocks noGrp="1"/>
          </p:cNvSpPr>
          <p:nvPr>
            <p:ph type="subTitle" idx="1"/>
          </p:nvPr>
        </p:nvSpPr>
        <p:spPr>
          <a:xfrm>
            <a:off x="477981" y="4872922"/>
            <a:ext cx="3933306" cy="1208141"/>
          </a:xfrm>
        </p:spPr>
        <p:txBody>
          <a:bodyPr>
            <a:normAutofit/>
          </a:bodyPr>
          <a:lstStyle/>
          <a:p>
            <a:pPr algn="l"/>
            <a:r>
              <a:rPr lang="en-US" sz="2000" b="0" i="0">
                <a:effectLst/>
                <a:latin typeface="inherit"/>
              </a:rPr>
              <a:t>Analyzed the distribution of sentiment scores, risk levels, and posting activity across different days of the week.</a:t>
            </a:r>
            <a:endParaRPr lang="en-US" sz="2000"/>
          </a:p>
          <a:p>
            <a:pPr algn="l"/>
            <a:endParaRPr lang="en-US" sz="2000"/>
          </a:p>
        </p:txBody>
      </p:sp>
      <p:pic>
        <p:nvPicPr>
          <p:cNvPr id="6" name="Picture 5" descr="A graph of blue bars">
            <a:extLst>
              <a:ext uri="{FF2B5EF4-FFF2-40B4-BE49-F238E27FC236}">
                <a16:creationId xmlns:a16="http://schemas.microsoft.com/office/drawing/2014/main" id="{6611188E-3140-A542-99E6-8112D592B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8743" y="625683"/>
            <a:ext cx="6418093" cy="5455380"/>
          </a:xfrm>
          <a:prstGeom prst="rect">
            <a:avLst/>
          </a:prstGeom>
        </p:spPr>
      </p:pic>
    </p:spTree>
    <p:extLst>
      <p:ext uri="{BB962C8B-B14F-4D97-AF65-F5344CB8AC3E}">
        <p14:creationId xmlns:p14="http://schemas.microsoft.com/office/powerpoint/2010/main" val="2306856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1967</TotalTime>
  <Words>1762</Words>
  <Application>Microsoft Office PowerPoint</Application>
  <PresentationFormat>Widescreen</PresentationFormat>
  <Paragraphs>138</Paragraphs>
  <Slides>43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-apple-system</vt:lpstr>
      <vt:lpstr>Aptos</vt:lpstr>
      <vt:lpstr>Aptos Display</vt:lpstr>
      <vt:lpstr>Arial</vt:lpstr>
      <vt:lpstr>Calibri</vt:lpstr>
      <vt:lpstr>inherit</vt:lpstr>
      <vt:lpstr>Office Theme</vt:lpstr>
      <vt:lpstr>Leveraging NLP Predictive Models for Suicide Prevention:</vt:lpstr>
      <vt:lpstr>Project inspired by  Amanda Todd's Story</vt:lpstr>
      <vt:lpstr>Problem Statement:</vt:lpstr>
      <vt:lpstr>Research Questions:</vt:lpstr>
      <vt:lpstr>Data Collection:</vt:lpstr>
      <vt:lpstr>Approach</vt:lpstr>
      <vt:lpstr>Exploratory Data Analysis:</vt:lpstr>
      <vt:lpstr>Exploratory Data Analysis:</vt:lpstr>
      <vt:lpstr>Exploratory Data Analysis:</vt:lpstr>
      <vt:lpstr>Each TF-IDF feature (word) gets a coefficient representing: How much that word influences the prediction of a specific Risk_Level class.</vt:lpstr>
      <vt:lpstr>Each TF-IDF feature (word) gets a coefficient representing: How much that word influences the prediction of a specific Risk_Level class.</vt:lpstr>
      <vt:lpstr>Each TF-IDF feature (word) gets a coefficient representing: How much that word influences the prediction of a specific Risk_Level class.</vt:lpstr>
      <vt:lpstr>Evaluating Model Performance in  Imbalanced NLP Scenarios</vt:lpstr>
      <vt:lpstr>Modeling:  Trained, Tested and evaluated various ML Models</vt:lpstr>
      <vt:lpstr>Traditional ML models</vt:lpstr>
      <vt:lpstr>Traditional ML models </vt:lpstr>
      <vt:lpstr>Traditional ML models </vt:lpstr>
      <vt:lpstr>Traditional ML models </vt:lpstr>
      <vt:lpstr>Traditional ML models </vt:lpstr>
      <vt:lpstr>Traditional ML models </vt:lpstr>
      <vt:lpstr>Traditional ML models </vt:lpstr>
      <vt:lpstr>Best Traditional ML Models for Each Risk Level  </vt:lpstr>
      <vt:lpstr>Ensemble models</vt:lpstr>
      <vt:lpstr>Ensemble ML models   </vt:lpstr>
      <vt:lpstr>Ensemble ML models   </vt:lpstr>
      <vt:lpstr>Ensemble ML models   </vt:lpstr>
      <vt:lpstr>Ensemble ML models   </vt:lpstr>
      <vt:lpstr>Ensemble ML models   </vt:lpstr>
      <vt:lpstr>Ensemble ML models   </vt:lpstr>
      <vt:lpstr>Best Ensemble ML Models for Each Risk Level  </vt:lpstr>
      <vt:lpstr>Deep Learning models</vt:lpstr>
      <vt:lpstr>Deep Learning  ML models   </vt:lpstr>
      <vt:lpstr>Deep Learning  ML models   </vt:lpstr>
      <vt:lpstr>Deep Learning  ML models   </vt:lpstr>
      <vt:lpstr>Deep Learning  ML models   </vt:lpstr>
      <vt:lpstr>Deep Learning  ML models   </vt:lpstr>
      <vt:lpstr>Deep Learning  ML models   </vt:lpstr>
      <vt:lpstr>Deep Learning  ML models   </vt:lpstr>
      <vt:lpstr>Deep Learning  ML models   </vt:lpstr>
      <vt:lpstr>Best Deep Learning  ML models for Each Risk Level  </vt:lpstr>
      <vt:lpstr>Best Model for the NLP Suicide Post Prediction Project </vt:lpstr>
      <vt:lpstr>Why Not Other Models?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 Appiah</dc:creator>
  <cp:lastModifiedBy>Philip Appiah</cp:lastModifiedBy>
  <cp:revision>32</cp:revision>
  <dcterms:created xsi:type="dcterms:W3CDTF">2025-04-30T19:43:56Z</dcterms:created>
  <dcterms:modified xsi:type="dcterms:W3CDTF">2025-05-02T21:46:37Z</dcterms:modified>
</cp:coreProperties>
</file>