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f3bcd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f3bcd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f3bcd3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ff3bc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f3bcd3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ff3bcd3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84bfd8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84bfd8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87027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87027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84bfd8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84bfd8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f3bcd3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f3bcd3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76300" y="246975"/>
            <a:ext cx="8222100" cy="43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Aplicação de Diagnóstico de Alunos</a:t>
            </a:r>
            <a:endParaRPr sz="3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ADMINISTRAÇÃO E PROGRAMAÇÃO EM BANCO DE DADOS - T01 (2019.2)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Alunos:Philipe Gama, Thiago Sena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Data:17/09/2019</a:t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65875" y="283799"/>
            <a:ext cx="82221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7493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Justificativa</a:t>
            </a:r>
            <a:endParaRPr b="1"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342900" lvl="0" marL="5715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 o passar do tempo, as pessoas começam a mudar e o mesmo ocorre com suas necessidades. O papel, que antes era muito utilizado, cada vez mais é substituído pelo armazenamento digital.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342900" lvl="0" marL="5715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Porém, nem todos os lugares acompanharam o desenvolvimento e acabaram por estar presos ao passado. Observou-se que o IFAM ainda utilizava formulários físicos para o diagnóstico de seus alunos no final de cada bimestre, e essa quantidade de papel que equivale à quantidade de alunos, pode sobrecarregar o professor, além de causar vários outros problemas, como a perda ou a troca desses formulários.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715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603350" y="483376"/>
            <a:ext cx="82221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7493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b="1"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OBJETIVO GERAL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14300" lvl="0" marL="508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presente trabalho tem como objetivo apresentar uma visão geral sobre a documentação do </a:t>
            </a:r>
            <a:r>
              <a:rPr b="1"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Sistema de Diagnóstico do Aluno</a:t>
            </a: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no Instituto Federal do Amazonas em Manaus.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OBJETIVOS ESPECÍFICOS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1028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Descrever o minimundo do sistema;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1028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Mostrar a documentação do mesmo;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1028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Expor as ferramentas utilizadas;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76200" lvl="0" marL="5715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0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60950" y="586075"/>
            <a:ext cx="82221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Ferramentas</a:t>
            </a:r>
            <a:endParaRPr b="1"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NetBeans IDE 8.2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Concepter 2.0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JAVA 8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Workbench MySQL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MySQL Server</a:t>
            </a:r>
            <a:endParaRPr sz="23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925" y="670325"/>
            <a:ext cx="3278799" cy="3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97025" y="355500"/>
            <a:ext cx="8222100" cy="4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Descrição do Mini-mundo</a:t>
            </a:r>
            <a:endParaRPr b="1" sz="3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banco de dados Diagnóstico Acadêmico tem como objetivo fazer diagnósticos sobre a situação em geral dos alunos, além de fazer prognósticos sobre o próprio rendimento. Para que um professor possa realizar o diagnóstico dos alunos(ou o próprio), ele precisa preencher um formulário. Para isso: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os alunos deverão estar cadastrados, com os dados a seguir se fazendo necessários: matricula,nome,cpf,data de nascimento,data de entrada, data de saída;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alunos terão que estar cadastrados em um curso; Esses cursos terão nomes únicos e estarão lotados em um único departamento; Dentro desses cursos, existirão várias turmas; Por último, cada curso conterá várias disciplinas;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professores estarão cadastrados com os seguintes dados: sua matrícula, seu cpf, nome, data de nascimento, data de início na função e, caso exista, uma data de fim na função;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professores cadastrados terão até o final de cada bimestre para criar diagnósticos sobre seus alunos; Cada professor estará alocado em um departamento por vez; E o professor pode ministrar uma ou mais disciplinas;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Essas disciplinas terão um código e um nome;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departamentos estarão cadastrados com um código e um nome;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diagnósticos deverão ser cadastrados com: Um código único, desempenho do aluno, o seu comportamento, o motivo das escolhas anteriores, a frequência do aluno, a data de emissão do diagnóstico, se o aluno tem algum tipo de problema, a matrícula do aluno e a do professor;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cursos terão cadastrados os seguintes dados: seu código único, seu nome e o departamento pertencente;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500200" y="161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Entidade Relacionamento</a:t>
            </a:r>
            <a:endParaRPr b="1"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00" y="1352275"/>
            <a:ext cx="7739800" cy="36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71900" y="434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Modelo Físico</a:t>
            </a:r>
            <a:endParaRPr b="1"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75" y="1716125"/>
            <a:ext cx="7669425" cy="32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66900" y="331700"/>
            <a:ext cx="8353800" cy="4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Considerações Finais</a:t>
            </a:r>
            <a:endParaRPr b="1"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Este trabalho teve como objetivo expor a parte inicial do Aplicação de Diagnóstico de Alunos, bem como sua documentação de banco de dados,baseando-se nos conceitos de modelagem e implementação de banco de dados. Por fim, tem-se como objetivo o aprimoramento do sistema, incluindo outros tipos de diagrama e sua parte prática.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