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164774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D7128-BA15-4B5A-8B9E-3E4488216A06}" type="datetimeFigureOut">
              <a:rPr lang="es-CL" smtClean="0"/>
              <a:t>07-04-2024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53517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316976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90905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3669266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1711781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266320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102728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361837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310491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D7128-BA15-4B5A-8B9E-3E4488216A06}" type="datetimeFigureOut">
              <a:rPr lang="es-CL" smtClean="0"/>
              <a:t>07-04-2024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178180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D7128-BA15-4B5A-8B9E-3E4488216A06}" type="datetimeFigureOut">
              <a:rPr lang="es-CL" smtClean="0"/>
              <a:t>07-04-2024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400454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D7128-BA15-4B5A-8B9E-3E4488216A06}" type="datetimeFigureOut">
              <a:rPr lang="es-CL" smtClean="0"/>
              <a:t>07-04-2024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20782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D7128-BA15-4B5A-8B9E-3E4488216A06}" type="datetimeFigureOut">
              <a:rPr lang="es-CL" smtClean="0"/>
              <a:t>07-04-2024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361756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D7128-BA15-4B5A-8B9E-3E4488216A06}" type="datetimeFigureOut">
              <a:rPr lang="es-CL" smtClean="0"/>
              <a:t>07-04-2024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85403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D7128-BA15-4B5A-8B9E-3E4488216A06}" type="datetimeFigureOut">
              <a:rPr lang="es-CL" smtClean="0"/>
              <a:t>07-04-2024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427736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48AD7128-BA15-4B5A-8B9E-3E4488216A06}" type="datetimeFigureOut">
              <a:rPr lang="es-CL" smtClean="0"/>
              <a:t>07-04-2024</a:t>
            </a:fld>
            <a:endParaRPr lang="es-CL"/>
          </a:p>
        </p:txBody>
      </p:sp>
      <p:sp>
        <p:nvSpPr>
          <p:cNvPr id="6" name="Footer Placeholder 5"/>
          <p:cNvSpPr>
            <a:spLocks noGrp="1"/>
          </p:cNvSpPr>
          <p:nvPr>
            <p:ph type="ftr" sz="quarter" idx="11"/>
          </p:nvPr>
        </p:nvSpPr>
        <p:spPr>
          <a:xfrm>
            <a:off x="1141412" y="5883275"/>
            <a:ext cx="5105400" cy="365125"/>
          </a:xfrm>
        </p:spPr>
        <p:txBody>
          <a:bodyPr/>
          <a:lstStyle/>
          <a:p>
            <a:endParaRPr lang="es-CL"/>
          </a:p>
        </p:txBody>
      </p:sp>
      <p:sp>
        <p:nvSpPr>
          <p:cNvPr id="7" name="Slide Number Placeholder 6"/>
          <p:cNvSpPr>
            <a:spLocks noGrp="1"/>
          </p:cNvSpPr>
          <p:nvPr>
            <p:ph type="sldNum" sz="quarter" idx="12"/>
          </p:nvPr>
        </p:nvSpPr>
        <p:spPr>
          <a:xfrm>
            <a:off x="10742612" y="5883275"/>
            <a:ext cx="322567" cy="365125"/>
          </a:xfrm>
        </p:spPr>
        <p:txBody>
          <a:bodyPr/>
          <a:lstStyle/>
          <a:p>
            <a:fld id="{E316FB75-A3C6-4C89-BFD6-6F5045F4A586}" type="slidenum">
              <a:rPr lang="es-CL" smtClean="0"/>
              <a:t>‹Nº›</a:t>
            </a:fld>
            <a:endParaRPr lang="es-CL"/>
          </a:p>
        </p:txBody>
      </p:sp>
    </p:spTree>
    <p:extLst>
      <p:ext uri="{BB962C8B-B14F-4D97-AF65-F5344CB8AC3E}">
        <p14:creationId xmlns:p14="http://schemas.microsoft.com/office/powerpoint/2010/main" val="33795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D7128-BA15-4B5A-8B9E-3E4488216A06}" type="datetimeFigureOut">
              <a:rPr lang="es-CL" smtClean="0"/>
              <a:t>07-04-2024</a:t>
            </a:fld>
            <a:endParaRPr lang="es-CL"/>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CL"/>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316FB75-A3C6-4C89-BFD6-6F5045F4A586}" type="slidenum">
              <a:rPr lang="es-CL" smtClean="0"/>
              <a:t>‹Nº›</a:t>
            </a:fld>
            <a:endParaRPr lang="es-CL"/>
          </a:p>
        </p:txBody>
      </p:sp>
    </p:spTree>
    <p:extLst>
      <p:ext uri="{BB962C8B-B14F-4D97-AF65-F5344CB8AC3E}">
        <p14:creationId xmlns:p14="http://schemas.microsoft.com/office/powerpoint/2010/main" val="301144037"/>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C9D6D-63B4-8A46-8EBF-6A8D6CD39BBD}"/>
              </a:ext>
            </a:extLst>
          </p:cNvPr>
          <p:cNvSpPr>
            <a:spLocks noGrp="1"/>
          </p:cNvSpPr>
          <p:nvPr>
            <p:ph type="ctrTitle"/>
          </p:nvPr>
        </p:nvSpPr>
        <p:spPr/>
        <p:txBody>
          <a:bodyPr/>
          <a:lstStyle/>
          <a:p>
            <a:r>
              <a:rPr lang="es-CL" dirty="0"/>
              <a:t>El trabajo en la industria ti</a:t>
            </a:r>
          </a:p>
        </p:txBody>
      </p:sp>
      <p:sp>
        <p:nvSpPr>
          <p:cNvPr id="3" name="Subtítulo 2">
            <a:extLst>
              <a:ext uri="{FF2B5EF4-FFF2-40B4-BE49-F238E27FC236}">
                <a16:creationId xmlns:a16="http://schemas.microsoft.com/office/drawing/2014/main" id="{142A3BD2-D67C-6720-7D7A-300152FA11E8}"/>
              </a:ext>
            </a:extLst>
          </p:cNvPr>
          <p:cNvSpPr>
            <a:spLocks noGrp="1"/>
          </p:cNvSpPr>
          <p:nvPr>
            <p:ph type="subTitle" idx="1"/>
          </p:nvPr>
        </p:nvSpPr>
        <p:spPr/>
        <p:txBody>
          <a:bodyPr/>
          <a:lstStyle/>
          <a:p>
            <a:r>
              <a:rPr lang="es-CL" dirty="0"/>
              <a:t>Cosas que te facilitaran entender el trabajo</a:t>
            </a:r>
          </a:p>
          <a:p>
            <a:r>
              <a:rPr lang="es-CL" dirty="0"/>
              <a:t>Por Felipe Leiva</a:t>
            </a:r>
          </a:p>
        </p:txBody>
      </p:sp>
    </p:spTree>
    <p:extLst>
      <p:ext uri="{BB962C8B-B14F-4D97-AF65-F5344CB8AC3E}">
        <p14:creationId xmlns:p14="http://schemas.microsoft.com/office/powerpoint/2010/main" val="393097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8F2E4-AF48-4745-4B05-DF4BA03E610C}"/>
              </a:ext>
            </a:extLst>
          </p:cNvPr>
          <p:cNvSpPr>
            <a:spLocks noGrp="1"/>
          </p:cNvSpPr>
          <p:nvPr>
            <p:ph type="title"/>
          </p:nvPr>
        </p:nvSpPr>
        <p:spPr>
          <a:xfrm>
            <a:off x="1523968" y="485192"/>
            <a:ext cx="9756742" cy="867747"/>
          </a:xfrm>
        </p:spPr>
        <p:txBody>
          <a:bodyPr/>
          <a:lstStyle/>
          <a:p>
            <a:pPr algn="ctr"/>
            <a:r>
              <a:rPr lang="es-CL" b="1" dirty="0"/>
              <a:t>Mapa Mental sobre la Industria TI</a:t>
            </a:r>
          </a:p>
        </p:txBody>
      </p:sp>
      <p:pic>
        <p:nvPicPr>
          <p:cNvPr id="5" name="Marcador de contenido 4">
            <a:extLst>
              <a:ext uri="{FF2B5EF4-FFF2-40B4-BE49-F238E27FC236}">
                <a16:creationId xmlns:a16="http://schemas.microsoft.com/office/drawing/2014/main" id="{3F9ABFF3-26D0-FDA3-79B7-DF4AA55B7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588" y="1991912"/>
            <a:ext cx="10515600" cy="3589555"/>
          </a:xfrm>
        </p:spPr>
      </p:pic>
    </p:spTree>
    <p:extLst>
      <p:ext uri="{BB962C8B-B14F-4D97-AF65-F5344CB8AC3E}">
        <p14:creationId xmlns:p14="http://schemas.microsoft.com/office/powerpoint/2010/main" val="286979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21BC44-30EF-6D17-8345-6EE8A6F362B3}"/>
              </a:ext>
            </a:extLst>
          </p:cNvPr>
          <p:cNvSpPr>
            <a:spLocks noGrp="1"/>
          </p:cNvSpPr>
          <p:nvPr>
            <p:ph idx="1"/>
          </p:nvPr>
        </p:nvSpPr>
        <p:spPr>
          <a:xfrm>
            <a:off x="410547" y="597159"/>
            <a:ext cx="11420670" cy="5747657"/>
          </a:xfrm>
        </p:spPr>
        <p:txBody>
          <a:bodyPr>
            <a:normAutofit/>
          </a:bodyPr>
          <a:lstStyle/>
          <a:p>
            <a:pPr>
              <a:lnSpc>
                <a:spcPct val="107000"/>
              </a:lnSpc>
              <a:spcAft>
                <a:spcPts val="800"/>
              </a:spcAft>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Como un Bootcamp es un programa de aprendizaje intensivo, de corta duración, prácticos, especializados y alineados con la realidad del sector, se debe considerar algunas cosas, como realizar preguntas al tema, si no se entiende lo que se está explicando, no hay que quedarse con la duda y perder el miedo a preguntar. Otro punto es no comparar, cada uno tiene un ritmo de aprendizaje y además el programa de estudio no es una competencia. Importante es pedir ayuda si en algún punto te quedas atascado, los compañeros y profesores te pueden ayudar y no esta demás siempre escuchar otras opiniones.</a:t>
            </a:r>
          </a:p>
          <a:p>
            <a:pPr>
              <a:lnSpc>
                <a:spcPct val="107000"/>
              </a:lnSpc>
              <a:spcAft>
                <a:spcPts val="800"/>
              </a:spcAft>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También en el proceso del bootcamp se adquieren competencias las cuales siempre se estarán aplicando en la industria, como el trabajo en equipo, el cual mejora el rendimiento, actitudes y la lealtad del grupo de trabajo. </a:t>
            </a:r>
          </a:p>
          <a:p>
            <a:pPr>
              <a:lnSpc>
                <a:spcPct val="107000"/>
              </a:lnSpc>
              <a:spcAft>
                <a:spcPts val="800"/>
              </a:spcAft>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El autoaprendizaje es fundamental en este método, el cual según a tu ritmo también te ayudara a adquirir nuevo conocimiento y potenciarlo.</a:t>
            </a:r>
          </a:p>
          <a:p>
            <a:pPr>
              <a:lnSpc>
                <a:spcPct val="107000"/>
              </a:lnSpc>
              <a:spcAft>
                <a:spcPts val="800"/>
              </a:spcAft>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Y en momentos que no logras satisfacer con los objetivos, hay que aplicar la tolerancia a la frustración, el cual ayudara en la respuesta emocional.</a:t>
            </a:r>
          </a:p>
          <a:p>
            <a:endParaRPr lang="es-CL" dirty="0"/>
          </a:p>
        </p:txBody>
      </p:sp>
    </p:spTree>
    <p:extLst>
      <p:ext uri="{BB962C8B-B14F-4D97-AF65-F5344CB8AC3E}">
        <p14:creationId xmlns:p14="http://schemas.microsoft.com/office/powerpoint/2010/main" val="395868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08386-F748-EEBD-F3F8-BAF364FCA0E9}"/>
              </a:ext>
            </a:extLst>
          </p:cNvPr>
          <p:cNvSpPr>
            <a:spLocks noGrp="1"/>
          </p:cNvSpPr>
          <p:nvPr>
            <p:ph type="title"/>
          </p:nvPr>
        </p:nvSpPr>
        <p:spPr/>
        <p:txBody>
          <a:bodyPr/>
          <a:lstStyle/>
          <a:p>
            <a:pPr algn="ctr"/>
            <a:r>
              <a:rPr lang="es-CL" dirty="0"/>
              <a:t>Conclusión</a:t>
            </a:r>
          </a:p>
        </p:txBody>
      </p:sp>
      <p:sp>
        <p:nvSpPr>
          <p:cNvPr id="3" name="Marcador de contenido 2">
            <a:extLst>
              <a:ext uri="{FF2B5EF4-FFF2-40B4-BE49-F238E27FC236}">
                <a16:creationId xmlns:a16="http://schemas.microsoft.com/office/drawing/2014/main" id="{1F08FA9A-EA2A-6665-F982-9767C0B3671B}"/>
              </a:ext>
            </a:extLst>
          </p:cNvPr>
          <p:cNvSpPr>
            <a:spLocks noGrp="1"/>
          </p:cNvSpPr>
          <p:nvPr>
            <p:ph idx="1"/>
          </p:nvPr>
        </p:nvSpPr>
        <p:spPr>
          <a:xfrm>
            <a:off x="1141413" y="1976533"/>
            <a:ext cx="9905998" cy="3124201"/>
          </a:xfrm>
        </p:spPr>
        <p:txBody>
          <a:bodyPr/>
          <a:lstStyle/>
          <a:p>
            <a:pPr marL="0" indent="0">
              <a:buNone/>
            </a:pPr>
            <a:r>
              <a:rPr lang="es-CL" dirty="0"/>
              <a:t>Tener en consideración los puntos y conceptos anteriormente explicados, ayudaran a aprovechar todo el conocimiento entregado en el programa de aprendizaje bootcamp, y también a aplicarlos en los proyectos individuales.</a:t>
            </a:r>
          </a:p>
          <a:p>
            <a:pPr marL="0" indent="0">
              <a:buNone/>
            </a:pPr>
            <a:r>
              <a:rPr lang="es-CL" dirty="0"/>
              <a:t>También aplicar el autoaprendizaje ayudara a manejar las herramientas de forma optima.</a:t>
            </a:r>
          </a:p>
        </p:txBody>
      </p:sp>
    </p:spTree>
    <p:extLst>
      <p:ext uri="{BB962C8B-B14F-4D97-AF65-F5344CB8AC3E}">
        <p14:creationId xmlns:p14="http://schemas.microsoft.com/office/powerpoint/2010/main" val="1768001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44</TotalTime>
  <Words>274</Words>
  <Application>Microsoft Office PowerPoint</Application>
  <PresentationFormat>Panorámica</PresentationFormat>
  <Paragraphs>11</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Century Gothic</vt:lpstr>
      <vt:lpstr>Malla</vt:lpstr>
      <vt:lpstr>El trabajo en la industria ti</vt:lpstr>
      <vt:lpstr>Mapa Mental sobre la Industria TI</vt:lpstr>
      <vt:lpstr>Presentación de PowerPoint</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trabajo en la industria ti</dc:title>
  <dc:creator>Philipe Joon</dc:creator>
  <cp:lastModifiedBy>Philipe Joon</cp:lastModifiedBy>
  <cp:revision>1</cp:revision>
  <dcterms:created xsi:type="dcterms:W3CDTF">2024-04-07T04:28:51Z</dcterms:created>
  <dcterms:modified xsi:type="dcterms:W3CDTF">2024-04-07T05:13:22Z</dcterms:modified>
</cp:coreProperties>
</file>