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Master’s Thesis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 and Simulation of AI-Based Energy Management in Hybrid Battery-Supercapacitor Storage Systems for Renewable Energy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IEEE Trans. Power Electronics, 2021</a:t>
            </a:r>
          </a:p>
          <a:p>
            <a:r>
              <a:t>Applied Energy, 2020</a:t>
            </a:r>
          </a:p>
          <a:p>
            <a:r>
              <a:t>IEEE Trans. Industrial Electronics, 2019</a:t>
            </a:r>
          </a:p>
          <a:p>
            <a:r>
              <a:t>IEEE Trans. Smart Grid, 2022</a:t>
            </a:r>
          </a:p>
          <a:p>
            <a:r>
              <a:t>IEEE Trans. Energy Conversion, 2017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transition to renewable energy demands efficient storage systems.</a:t>
            </a:r>
          </a:p>
          <a:p>
            <a:r>
              <a:t>Hybrid energy storage systems (HESS) combine batteries and supercapacitors.</a:t>
            </a:r>
          </a:p>
          <a:p>
            <a:r>
              <a:t>AI-based energy management systems (EMS) can enhance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Battery degradation under rapid cycling.</a:t>
            </a:r>
          </a:p>
          <a:p>
            <a:r>
              <a:t>Supercapacitors offer fast response but low capacity.</a:t>
            </a:r>
          </a:p>
          <a:p>
            <a:r>
              <a:t>Need for intelligent EMS to manage energy flow in real-time.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hybrid battery-supercapacitor storage system</a:t>
            </a:r>
          </a:p>
          <a:p>
            <a:r>
              <a:t>Develop AI-based EMS using neural networks or reinforcement learning</a:t>
            </a:r>
          </a:p>
          <a:p>
            <a:r>
              <a:t>Simulate system performance under varying scenarios</a:t>
            </a:r>
          </a:p>
          <a:p>
            <a:r>
              <a:t>Evaluate SoC, efficiency, and lifespan improvements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Methodology: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MATLAB/Simulink for simulation</a:t>
            </a:r>
          </a:p>
          <a:p>
            <a:r>
              <a:t>PSCAD/PLECS for power electronics</a:t>
            </a:r>
          </a:p>
          <a:p>
            <a:r>
              <a:t>Python or MATLAB NN Toolbox for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Solar/Wind → DC-DC Converter → Battery/Supercapacitor → Load/Grid</a:t>
            </a:r>
          </a:p>
          <a:p>
            <a:r>
              <a:t>AI Controller manages power flow decisions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Neural Networks for power prediction</a:t>
            </a:r>
          </a:p>
          <a:p>
            <a:r>
              <a:t>Reinforcement Learning (Q-learning/DQN) for decision making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HESS simulation model</a:t>
            </a:r>
          </a:p>
          <a:p>
            <a:r>
              <a:t>AI-powered EMS prototype</a:t>
            </a:r>
          </a:p>
          <a:p>
            <a:r>
              <a:t>Performance benchmarks</a:t>
            </a:r>
          </a:p>
          <a:p>
            <a:r>
              <a:t>Deployment recommendations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 1-2: Literature Review</a:t>
            </a:r>
          </a:p>
          <a:p>
            <a:r>
              <a:t>Month 3-4: System Design</a:t>
            </a:r>
          </a:p>
          <a:p>
            <a:r>
              <a:t>Month 5-6: AI Development</a:t>
            </a:r>
          </a:p>
          <a:p>
            <a:r>
              <a:t>Month 7-8: Simulation</a:t>
            </a:r>
          </a:p>
          <a:p>
            <a:r>
              <a:t>Month 9: Result Analysis</a:t>
            </a:r>
          </a:p>
          <a:p>
            <a:r>
              <a:t>Month 10-12: Writing and 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