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3"/>
  </p:notesMasterIdLst>
  <p:sldIdLst>
    <p:sldId id="260" r:id="rId5"/>
    <p:sldId id="369" r:id="rId6"/>
    <p:sldId id="295" r:id="rId7"/>
    <p:sldId id="277" r:id="rId8"/>
    <p:sldId id="333" r:id="rId9"/>
    <p:sldId id="308" r:id="rId10"/>
    <p:sldId id="309" r:id="rId11"/>
    <p:sldId id="365" r:id="rId12"/>
    <p:sldId id="302" r:id="rId13"/>
    <p:sldId id="321" r:id="rId14"/>
    <p:sldId id="311" r:id="rId15"/>
    <p:sldId id="320" r:id="rId16"/>
    <p:sldId id="303" r:id="rId17"/>
    <p:sldId id="304" r:id="rId18"/>
    <p:sldId id="305" r:id="rId19"/>
    <p:sldId id="307" r:id="rId20"/>
    <p:sldId id="306" r:id="rId21"/>
    <p:sldId id="310" r:id="rId22"/>
    <p:sldId id="313" r:id="rId23"/>
    <p:sldId id="314" r:id="rId24"/>
    <p:sldId id="324" r:id="rId25"/>
    <p:sldId id="325" r:id="rId26"/>
    <p:sldId id="326" r:id="rId27"/>
    <p:sldId id="327" r:id="rId28"/>
    <p:sldId id="328" r:id="rId29"/>
    <p:sldId id="329" r:id="rId30"/>
    <p:sldId id="330" r:id="rId31"/>
    <p:sldId id="331" r:id="rId32"/>
    <p:sldId id="332" r:id="rId33"/>
    <p:sldId id="334" r:id="rId34"/>
    <p:sldId id="312" r:id="rId35"/>
    <p:sldId id="315" r:id="rId36"/>
    <p:sldId id="318" r:id="rId37"/>
    <p:sldId id="317" r:id="rId38"/>
    <p:sldId id="319" r:id="rId39"/>
    <p:sldId id="322" r:id="rId40"/>
    <p:sldId id="316" r:id="rId41"/>
    <p:sldId id="323" r:id="rId42"/>
    <p:sldId id="335" r:id="rId43"/>
    <p:sldId id="336" r:id="rId44"/>
    <p:sldId id="338" r:id="rId45"/>
    <p:sldId id="337" r:id="rId46"/>
    <p:sldId id="339"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40" r:id="rId60"/>
    <p:sldId id="353" r:id="rId61"/>
    <p:sldId id="354" r:id="rId62"/>
    <p:sldId id="355" r:id="rId63"/>
    <p:sldId id="356" r:id="rId64"/>
    <p:sldId id="357" r:id="rId65"/>
    <p:sldId id="358" r:id="rId66"/>
    <p:sldId id="361" r:id="rId67"/>
    <p:sldId id="362" r:id="rId68"/>
    <p:sldId id="396" r:id="rId69"/>
    <p:sldId id="363" r:id="rId70"/>
    <p:sldId id="364" r:id="rId71"/>
    <p:sldId id="366" r:id="rId72"/>
    <p:sldId id="367" r:id="rId73"/>
    <p:sldId id="368" r:id="rId74"/>
    <p:sldId id="370" r:id="rId75"/>
    <p:sldId id="371" r:id="rId76"/>
    <p:sldId id="372" r:id="rId77"/>
    <p:sldId id="373" r:id="rId78"/>
    <p:sldId id="374" r:id="rId79"/>
    <p:sldId id="375" r:id="rId80"/>
    <p:sldId id="376" r:id="rId81"/>
    <p:sldId id="378" r:id="rId82"/>
    <p:sldId id="377" r:id="rId83"/>
    <p:sldId id="379" r:id="rId84"/>
    <p:sldId id="381" r:id="rId85"/>
    <p:sldId id="382" r:id="rId86"/>
    <p:sldId id="395" r:id="rId87"/>
    <p:sldId id="383" r:id="rId88"/>
    <p:sldId id="385" r:id="rId89"/>
    <p:sldId id="386" r:id="rId90"/>
    <p:sldId id="387" r:id="rId91"/>
    <p:sldId id="388" r:id="rId92"/>
    <p:sldId id="389" r:id="rId93"/>
    <p:sldId id="390" r:id="rId94"/>
    <p:sldId id="391" r:id="rId95"/>
    <p:sldId id="384" r:id="rId96"/>
    <p:sldId id="392" r:id="rId97"/>
    <p:sldId id="393" r:id="rId98"/>
    <p:sldId id="394" r:id="rId99"/>
    <p:sldId id="360" r:id="rId100"/>
    <p:sldId id="359" r:id="rId101"/>
    <p:sldId id="276" r:id="rId102"/>
  </p:sldIdLst>
  <p:sldSz cx="24382413" cy="13716000"/>
  <p:notesSz cx="6858000" cy="9144000"/>
  <p:defaultText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87C7B3A-81C1-4218-A169-EB8498366986}">
          <p14:sldIdLst>
            <p14:sldId id="260"/>
          </p14:sldIdLst>
        </p14:section>
        <p14:section name="Intro" id="{164A0D4A-B0D1-5E4C-8593-F40F0394D1A6}">
          <p14:sldIdLst>
            <p14:sldId id="369"/>
            <p14:sldId id="295"/>
            <p14:sldId id="277"/>
            <p14:sldId id="333"/>
            <p14:sldId id="308"/>
            <p14:sldId id="309"/>
            <p14:sldId id="365"/>
            <p14:sldId id="302"/>
            <p14:sldId id="321"/>
            <p14:sldId id="311"/>
            <p14:sldId id="320"/>
            <p14:sldId id="303"/>
            <p14:sldId id="304"/>
            <p14:sldId id="305"/>
            <p14:sldId id="307"/>
            <p14:sldId id="306"/>
            <p14:sldId id="310"/>
            <p14:sldId id="313"/>
            <p14:sldId id="314"/>
            <p14:sldId id="324"/>
            <p14:sldId id="325"/>
            <p14:sldId id="326"/>
            <p14:sldId id="327"/>
            <p14:sldId id="328"/>
            <p14:sldId id="329"/>
            <p14:sldId id="330"/>
            <p14:sldId id="331"/>
            <p14:sldId id="332"/>
            <p14:sldId id="334"/>
            <p14:sldId id="312"/>
            <p14:sldId id="315"/>
            <p14:sldId id="318"/>
            <p14:sldId id="317"/>
            <p14:sldId id="319"/>
            <p14:sldId id="322"/>
            <p14:sldId id="316"/>
            <p14:sldId id="323"/>
            <p14:sldId id="335"/>
            <p14:sldId id="336"/>
          </p14:sldIdLst>
        </p14:section>
        <p14:section name="Background" id="{0B62330C-39F0-BA40-86F2-EA3E01A4876B}">
          <p14:sldIdLst>
            <p14:sldId id="338"/>
            <p14:sldId id="337"/>
          </p14:sldIdLst>
        </p14:section>
        <p14:section name="Objectives &amp; Stakeholders" id="{F26BC0FD-C485-F74E-81EB-765ED68C35DE}">
          <p14:sldIdLst>
            <p14:sldId id="339"/>
            <p14:sldId id="341"/>
            <p14:sldId id="342"/>
            <p14:sldId id="343"/>
            <p14:sldId id="344"/>
            <p14:sldId id="345"/>
            <p14:sldId id="346"/>
            <p14:sldId id="347"/>
            <p14:sldId id="348"/>
            <p14:sldId id="349"/>
            <p14:sldId id="350"/>
            <p14:sldId id="351"/>
            <p14:sldId id="352"/>
          </p14:sldIdLst>
        </p14:section>
        <p14:section name="Aims &amp; Significance" id="{2160B918-56DD-D14C-B5DB-20B91F9305EF}">
          <p14:sldIdLst>
            <p14:sldId id="340"/>
            <p14:sldId id="353"/>
            <p14:sldId id="354"/>
            <p14:sldId id="355"/>
            <p14:sldId id="356"/>
            <p14:sldId id="357"/>
            <p14:sldId id="358"/>
            <p14:sldId id="361"/>
            <p14:sldId id="362"/>
          </p14:sldIdLst>
        </p14:section>
        <p14:section name="Writiing" id="{00D1117D-57A8-0941-8236-94A9C4E413DD}">
          <p14:sldIdLst>
            <p14:sldId id="396"/>
            <p14:sldId id="363"/>
            <p14:sldId id="364"/>
            <p14:sldId id="366"/>
            <p14:sldId id="367"/>
            <p14:sldId id="368"/>
            <p14:sldId id="370"/>
            <p14:sldId id="371"/>
            <p14:sldId id="372"/>
            <p14:sldId id="373"/>
            <p14:sldId id="374"/>
            <p14:sldId id="375"/>
            <p14:sldId id="376"/>
            <p14:sldId id="378"/>
            <p14:sldId id="377"/>
          </p14:sldIdLst>
        </p14:section>
        <p14:section name="Editing" id="{FF1F46EE-F9C6-194F-818C-8A2BF210EBF3}">
          <p14:sldIdLst>
            <p14:sldId id="379"/>
            <p14:sldId id="381"/>
            <p14:sldId id="382"/>
            <p14:sldId id="395"/>
            <p14:sldId id="383"/>
            <p14:sldId id="385"/>
            <p14:sldId id="386"/>
            <p14:sldId id="387"/>
            <p14:sldId id="388"/>
            <p14:sldId id="389"/>
            <p14:sldId id="390"/>
            <p14:sldId id="391"/>
            <p14:sldId id="384"/>
          </p14:sldIdLst>
        </p14:section>
        <p14:section name="Methods" id="{5E6E7954-3448-7F4E-9651-4188C38270F5}">
          <p14:sldIdLst>
            <p14:sldId id="392"/>
            <p14:sldId id="393"/>
            <p14:sldId id="394"/>
          </p14:sldIdLst>
        </p14:section>
        <p14:section name="Did it work?" id="{1370AD18-642C-B747-8C9A-25328524B5E1}">
          <p14:sldIdLst>
            <p14:sldId id="360"/>
            <p14:sldId id="359"/>
          </p14:sldIdLst>
        </p14:section>
        <p14:section name="End Notes" id="{BC1B85BA-17CB-7548-93D2-A2AF9CD47948}">
          <p14:sldIdLst>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James Cardiff" initials="JC" lastIdx="1" clrIdx="0">
    <p:extLst>
      <p:ext uri="{19B8F6BF-5375-455C-9EA6-DF929625EA0E}">
        <p15:presenceInfo xmlns:p15="http://schemas.microsoft.com/office/powerpoint/2012/main" userId="S-1-5-21-1217972059-2701456385-109863289-1866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EBEBEB"/>
    <a:srgbClr val="FF2305"/>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C159E7-F8E5-AD47-B726-E552A7FA1418}" v="5" dt="2021-08-17T01:29:00.2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9" autoAdjust="0"/>
    <p:restoredTop sz="70074" autoAdjust="0"/>
  </p:normalViewPr>
  <p:slideViewPr>
    <p:cSldViewPr snapToGrid="0" snapToObjects="1">
      <p:cViewPr varScale="1">
        <p:scale>
          <a:sx n="52" d="100"/>
          <a:sy n="52" d="100"/>
        </p:scale>
        <p:origin x="280" y="448"/>
      </p:cViewPr>
      <p:guideLst/>
    </p:cSldViewPr>
  </p:slideViewPr>
  <p:notesTextViewPr>
    <p:cViewPr>
      <p:scale>
        <a:sx n="1" d="1"/>
        <a:sy n="1" d="1"/>
      </p:scale>
      <p:origin x="0" y="0"/>
    </p:cViewPr>
  </p:notesTextViewPr>
  <p:sorterViewPr>
    <p:cViewPr>
      <p:scale>
        <a:sx n="100" d="100"/>
        <a:sy n="100" d="100"/>
      </p:scale>
      <p:origin x="0" y="-23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notesMaster" Target="notesMasters/notesMaster1.xml"/><Relationship Id="rId108"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microsoft.com/office/2016/11/relationships/changesInfo" Target="changesInfos/changesInfo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McGloin" userId="b873812a-a918-4110-a27a-7f55a82dde5c" providerId="ADAL" clId="{F6C159E7-F8E5-AD47-B726-E552A7FA1418}"/>
    <pc:docChg chg="custSel modSld">
      <pc:chgData name="David McGloin" userId="b873812a-a918-4110-a27a-7f55a82dde5c" providerId="ADAL" clId="{F6C159E7-F8E5-AD47-B726-E552A7FA1418}" dt="2021-08-19T07:49:16.538" v="25" actId="478"/>
      <pc:docMkLst>
        <pc:docMk/>
      </pc:docMkLst>
      <pc:sldChg chg="delSp mod">
        <pc:chgData name="David McGloin" userId="b873812a-a918-4110-a27a-7f55a82dde5c" providerId="ADAL" clId="{F6C159E7-F8E5-AD47-B726-E552A7FA1418}" dt="2021-08-19T07:47:07.682" v="5" actId="478"/>
        <pc:sldMkLst>
          <pc:docMk/>
          <pc:sldMk cId="1867091079" sldId="303"/>
        </pc:sldMkLst>
        <pc:inkChg chg="del">
          <ac:chgData name="David McGloin" userId="b873812a-a918-4110-a27a-7f55a82dde5c" providerId="ADAL" clId="{F6C159E7-F8E5-AD47-B726-E552A7FA1418}" dt="2021-08-19T07:47:07.682" v="5" actId="478"/>
          <ac:inkMkLst>
            <pc:docMk/>
            <pc:sldMk cId="1867091079" sldId="303"/>
            <ac:inkMk id="5" creationId="{F0E8F16D-7F8F-A54E-A3CB-3D1A8569ECE3}"/>
          </ac:inkMkLst>
        </pc:inkChg>
      </pc:sldChg>
      <pc:sldChg chg="delSp mod">
        <pc:chgData name="David McGloin" userId="b873812a-a918-4110-a27a-7f55a82dde5c" providerId="ADAL" clId="{F6C159E7-F8E5-AD47-B726-E552A7FA1418}" dt="2021-08-19T07:47:12.022" v="6" actId="478"/>
        <pc:sldMkLst>
          <pc:docMk/>
          <pc:sldMk cId="4078759394" sldId="304"/>
        </pc:sldMkLst>
        <pc:inkChg chg="del">
          <ac:chgData name="David McGloin" userId="b873812a-a918-4110-a27a-7f55a82dde5c" providerId="ADAL" clId="{F6C159E7-F8E5-AD47-B726-E552A7FA1418}" dt="2021-08-19T07:47:12.022" v="6" actId="478"/>
          <ac:inkMkLst>
            <pc:docMk/>
            <pc:sldMk cId="4078759394" sldId="304"/>
            <ac:inkMk id="6" creationId="{BF2E2720-D9DB-BA4E-8895-413FB33B0075}"/>
          </ac:inkMkLst>
        </pc:inkChg>
      </pc:sldChg>
      <pc:sldChg chg="delSp mod">
        <pc:chgData name="David McGloin" userId="b873812a-a918-4110-a27a-7f55a82dde5c" providerId="ADAL" clId="{F6C159E7-F8E5-AD47-B726-E552A7FA1418}" dt="2021-08-19T07:48:03.168" v="9" actId="478"/>
        <pc:sldMkLst>
          <pc:docMk/>
          <pc:sldMk cId="1145960735" sldId="305"/>
        </pc:sldMkLst>
        <pc:inkChg chg="del">
          <ac:chgData name="David McGloin" userId="b873812a-a918-4110-a27a-7f55a82dde5c" providerId="ADAL" clId="{F6C159E7-F8E5-AD47-B726-E552A7FA1418}" dt="2021-08-19T07:48:03.168" v="9" actId="478"/>
          <ac:inkMkLst>
            <pc:docMk/>
            <pc:sldMk cId="1145960735" sldId="305"/>
            <ac:inkMk id="5" creationId="{A5D7CC0A-54E9-2B44-AAB0-749652C6F0EF}"/>
          </ac:inkMkLst>
        </pc:inkChg>
      </pc:sldChg>
      <pc:sldChg chg="delSp mod">
        <pc:chgData name="David McGloin" userId="b873812a-a918-4110-a27a-7f55a82dde5c" providerId="ADAL" clId="{F6C159E7-F8E5-AD47-B726-E552A7FA1418}" dt="2021-08-19T07:47:54.907" v="7" actId="478"/>
        <pc:sldMkLst>
          <pc:docMk/>
          <pc:sldMk cId="3545121739" sldId="306"/>
        </pc:sldMkLst>
        <pc:inkChg chg="del">
          <ac:chgData name="David McGloin" userId="b873812a-a918-4110-a27a-7f55a82dde5c" providerId="ADAL" clId="{F6C159E7-F8E5-AD47-B726-E552A7FA1418}" dt="2021-08-19T07:47:54.907" v="7" actId="478"/>
          <ac:inkMkLst>
            <pc:docMk/>
            <pc:sldMk cId="3545121739" sldId="306"/>
            <ac:inkMk id="6" creationId="{AAB2DD23-EB7A-5749-870C-379100DD73BF}"/>
          </ac:inkMkLst>
        </pc:inkChg>
      </pc:sldChg>
      <pc:sldChg chg="delSp mod">
        <pc:chgData name="David McGloin" userId="b873812a-a918-4110-a27a-7f55a82dde5c" providerId="ADAL" clId="{F6C159E7-F8E5-AD47-B726-E552A7FA1418}" dt="2021-08-19T07:47:59.661" v="8" actId="478"/>
        <pc:sldMkLst>
          <pc:docMk/>
          <pc:sldMk cId="3807616041" sldId="307"/>
        </pc:sldMkLst>
        <pc:inkChg chg="del">
          <ac:chgData name="David McGloin" userId="b873812a-a918-4110-a27a-7f55a82dde5c" providerId="ADAL" clId="{F6C159E7-F8E5-AD47-B726-E552A7FA1418}" dt="2021-08-19T07:47:59.661" v="8" actId="478"/>
          <ac:inkMkLst>
            <pc:docMk/>
            <pc:sldMk cId="3807616041" sldId="307"/>
            <ac:inkMk id="5" creationId="{DD32B57E-085F-1D45-BB37-88A4F4A7FE42}"/>
          </ac:inkMkLst>
        </pc:inkChg>
      </pc:sldChg>
      <pc:sldChg chg="delSp mod">
        <pc:chgData name="David McGloin" userId="b873812a-a918-4110-a27a-7f55a82dde5c" providerId="ADAL" clId="{F6C159E7-F8E5-AD47-B726-E552A7FA1418}" dt="2021-08-19T07:46:50.266" v="2" actId="478"/>
        <pc:sldMkLst>
          <pc:docMk/>
          <pc:sldMk cId="3864184924" sldId="309"/>
        </pc:sldMkLst>
        <pc:inkChg chg="del">
          <ac:chgData name="David McGloin" userId="b873812a-a918-4110-a27a-7f55a82dde5c" providerId="ADAL" clId="{F6C159E7-F8E5-AD47-B726-E552A7FA1418}" dt="2021-08-19T07:46:50.266" v="2" actId="478"/>
          <ac:inkMkLst>
            <pc:docMk/>
            <pc:sldMk cId="3864184924" sldId="309"/>
            <ac:inkMk id="5" creationId="{4364191E-9136-1E49-A5B9-86227237D955}"/>
          </ac:inkMkLst>
        </pc:inkChg>
      </pc:sldChg>
      <pc:sldChg chg="delSp mod">
        <pc:chgData name="David McGloin" userId="b873812a-a918-4110-a27a-7f55a82dde5c" providerId="ADAL" clId="{F6C159E7-F8E5-AD47-B726-E552A7FA1418}" dt="2021-08-19T07:48:07.797" v="10" actId="478"/>
        <pc:sldMkLst>
          <pc:docMk/>
          <pc:sldMk cId="3012407334" sldId="310"/>
        </pc:sldMkLst>
        <pc:inkChg chg="del">
          <ac:chgData name="David McGloin" userId="b873812a-a918-4110-a27a-7f55a82dde5c" providerId="ADAL" clId="{F6C159E7-F8E5-AD47-B726-E552A7FA1418}" dt="2021-08-19T07:48:07.797" v="10" actId="478"/>
          <ac:inkMkLst>
            <pc:docMk/>
            <pc:sldMk cId="3012407334" sldId="310"/>
            <ac:inkMk id="6" creationId="{783393E2-D9FF-CA4B-9157-206611AE64C5}"/>
          </ac:inkMkLst>
        </pc:inkChg>
      </pc:sldChg>
      <pc:sldChg chg="delSp mod">
        <pc:chgData name="David McGloin" userId="b873812a-a918-4110-a27a-7f55a82dde5c" providerId="ADAL" clId="{F6C159E7-F8E5-AD47-B726-E552A7FA1418}" dt="2021-08-19T07:48:52.167" v="19" actId="478"/>
        <pc:sldMkLst>
          <pc:docMk/>
          <pc:sldMk cId="1512376594" sldId="315"/>
        </pc:sldMkLst>
        <pc:inkChg chg="del">
          <ac:chgData name="David McGloin" userId="b873812a-a918-4110-a27a-7f55a82dde5c" providerId="ADAL" clId="{F6C159E7-F8E5-AD47-B726-E552A7FA1418}" dt="2021-08-19T07:48:52.167" v="19" actId="478"/>
          <ac:inkMkLst>
            <pc:docMk/>
            <pc:sldMk cId="1512376594" sldId="315"/>
            <ac:inkMk id="5" creationId="{862B077F-FFC5-EE4A-80FE-F17603043C77}"/>
          </ac:inkMkLst>
        </pc:inkChg>
      </pc:sldChg>
      <pc:sldChg chg="delSp mod">
        <pc:chgData name="David McGloin" userId="b873812a-a918-4110-a27a-7f55a82dde5c" providerId="ADAL" clId="{F6C159E7-F8E5-AD47-B726-E552A7FA1418}" dt="2021-08-19T07:48:56.739" v="21" actId="478"/>
        <pc:sldMkLst>
          <pc:docMk/>
          <pc:sldMk cId="151285951" sldId="317"/>
        </pc:sldMkLst>
        <pc:inkChg chg="del">
          <ac:chgData name="David McGloin" userId="b873812a-a918-4110-a27a-7f55a82dde5c" providerId="ADAL" clId="{F6C159E7-F8E5-AD47-B726-E552A7FA1418}" dt="2021-08-19T07:48:56.739" v="21" actId="478"/>
          <ac:inkMkLst>
            <pc:docMk/>
            <pc:sldMk cId="151285951" sldId="317"/>
            <ac:inkMk id="3" creationId="{1CDE742D-311E-BD49-A37C-DF0CFF6C3F22}"/>
          </ac:inkMkLst>
        </pc:inkChg>
      </pc:sldChg>
      <pc:sldChg chg="delSp mod">
        <pc:chgData name="David McGloin" userId="b873812a-a918-4110-a27a-7f55a82dde5c" providerId="ADAL" clId="{F6C159E7-F8E5-AD47-B726-E552A7FA1418}" dt="2021-08-19T07:48:54.428" v="20" actId="478"/>
        <pc:sldMkLst>
          <pc:docMk/>
          <pc:sldMk cId="636068458" sldId="318"/>
        </pc:sldMkLst>
        <pc:inkChg chg="del">
          <ac:chgData name="David McGloin" userId="b873812a-a918-4110-a27a-7f55a82dde5c" providerId="ADAL" clId="{F6C159E7-F8E5-AD47-B726-E552A7FA1418}" dt="2021-08-19T07:48:54.428" v="20" actId="478"/>
          <ac:inkMkLst>
            <pc:docMk/>
            <pc:sldMk cId="636068458" sldId="318"/>
            <ac:inkMk id="5" creationId="{DBBD16A7-6EB9-7E48-BDB1-CD61533CC84D}"/>
          </ac:inkMkLst>
        </pc:inkChg>
      </pc:sldChg>
      <pc:sldChg chg="delSp mod">
        <pc:chgData name="David McGloin" userId="b873812a-a918-4110-a27a-7f55a82dde5c" providerId="ADAL" clId="{F6C159E7-F8E5-AD47-B726-E552A7FA1418}" dt="2021-08-19T07:49:06.433" v="22" actId="478"/>
        <pc:sldMkLst>
          <pc:docMk/>
          <pc:sldMk cId="2285381891" sldId="319"/>
        </pc:sldMkLst>
        <pc:inkChg chg="del">
          <ac:chgData name="David McGloin" userId="b873812a-a918-4110-a27a-7f55a82dde5c" providerId="ADAL" clId="{F6C159E7-F8E5-AD47-B726-E552A7FA1418}" dt="2021-08-19T07:49:06.433" v="22" actId="478"/>
          <ac:inkMkLst>
            <pc:docMk/>
            <pc:sldMk cId="2285381891" sldId="319"/>
            <ac:inkMk id="5" creationId="{9680AFB1-CF95-1042-9CC7-30DFBE23389E}"/>
          </ac:inkMkLst>
        </pc:inkChg>
      </pc:sldChg>
      <pc:sldChg chg="delSp mod">
        <pc:chgData name="David McGloin" userId="b873812a-a918-4110-a27a-7f55a82dde5c" providerId="ADAL" clId="{F6C159E7-F8E5-AD47-B726-E552A7FA1418}" dt="2021-08-19T07:47:03.866" v="4" actId="478"/>
        <pc:sldMkLst>
          <pc:docMk/>
          <pc:sldMk cId="2317177530" sldId="320"/>
        </pc:sldMkLst>
        <pc:inkChg chg="del">
          <ac:chgData name="David McGloin" userId="b873812a-a918-4110-a27a-7f55a82dde5c" providerId="ADAL" clId="{F6C159E7-F8E5-AD47-B726-E552A7FA1418}" dt="2021-08-19T07:47:03.866" v="4" actId="478"/>
          <ac:inkMkLst>
            <pc:docMk/>
            <pc:sldMk cId="2317177530" sldId="320"/>
            <ac:inkMk id="5" creationId="{D5163A49-D154-A941-99EB-D3EEE9DD238A}"/>
          </ac:inkMkLst>
        </pc:inkChg>
      </pc:sldChg>
      <pc:sldChg chg="delSp mod">
        <pc:chgData name="David McGloin" userId="b873812a-a918-4110-a27a-7f55a82dde5c" providerId="ADAL" clId="{F6C159E7-F8E5-AD47-B726-E552A7FA1418}" dt="2021-08-19T07:46:58.469" v="3" actId="478"/>
        <pc:sldMkLst>
          <pc:docMk/>
          <pc:sldMk cId="3512251087" sldId="321"/>
        </pc:sldMkLst>
        <pc:inkChg chg="del">
          <ac:chgData name="David McGloin" userId="b873812a-a918-4110-a27a-7f55a82dde5c" providerId="ADAL" clId="{F6C159E7-F8E5-AD47-B726-E552A7FA1418}" dt="2021-08-19T07:46:58.469" v="3" actId="478"/>
          <ac:inkMkLst>
            <pc:docMk/>
            <pc:sldMk cId="3512251087" sldId="321"/>
            <ac:inkMk id="5" creationId="{DECE238D-4A14-9D46-9322-999B9B7D64C6}"/>
          </ac:inkMkLst>
        </pc:inkChg>
      </pc:sldChg>
      <pc:sldChg chg="delSp mod">
        <pc:chgData name="David McGloin" userId="b873812a-a918-4110-a27a-7f55a82dde5c" providerId="ADAL" clId="{F6C159E7-F8E5-AD47-B726-E552A7FA1418}" dt="2021-08-19T07:49:08.868" v="23" actId="478"/>
        <pc:sldMkLst>
          <pc:docMk/>
          <pc:sldMk cId="854051337" sldId="322"/>
        </pc:sldMkLst>
        <pc:inkChg chg="del">
          <ac:chgData name="David McGloin" userId="b873812a-a918-4110-a27a-7f55a82dde5c" providerId="ADAL" clId="{F6C159E7-F8E5-AD47-B726-E552A7FA1418}" dt="2021-08-19T07:49:08.868" v="23" actId="478"/>
          <ac:inkMkLst>
            <pc:docMk/>
            <pc:sldMk cId="854051337" sldId="322"/>
            <ac:inkMk id="5" creationId="{B7E9C8FF-D7A6-DF4B-B6FA-CB0130D67377}"/>
          </ac:inkMkLst>
        </pc:inkChg>
      </pc:sldChg>
      <pc:sldChg chg="delSp mod">
        <pc:chgData name="David McGloin" userId="b873812a-a918-4110-a27a-7f55a82dde5c" providerId="ADAL" clId="{F6C159E7-F8E5-AD47-B726-E552A7FA1418}" dt="2021-08-19T07:49:12.451" v="24" actId="478"/>
        <pc:sldMkLst>
          <pc:docMk/>
          <pc:sldMk cId="2625345185" sldId="323"/>
        </pc:sldMkLst>
        <pc:inkChg chg="del">
          <ac:chgData name="David McGloin" userId="b873812a-a918-4110-a27a-7f55a82dde5c" providerId="ADAL" clId="{F6C159E7-F8E5-AD47-B726-E552A7FA1418}" dt="2021-08-19T07:49:12.451" v="24" actId="478"/>
          <ac:inkMkLst>
            <pc:docMk/>
            <pc:sldMk cId="2625345185" sldId="323"/>
            <ac:inkMk id="5" creationId="{15C36414-42B4-C146-B0B9-FD46B2E713A9}"/>
          </ac:inkMkLst>
        </pc:inkChg>
      </pc:sldChg>
      <pc:sldChg chg="delSp mod">
        <pc:chgData name="David McGloin" userId="b873812a-a918-4110-a27a-7f55a82dde5c" providerId="ADAL" clId="{F6C159E7-F8E5-AD47-B726-E552A7FA1418}" dt="2021-08-19T07:48:15.915" v="11" actId="478"/>
        <pc:sldMkLst>
          <pc:docMk/>
          <pc:sldMk cId="363678061" sldId="324"/>
        </pc:sldMkLst>
        <pc:inkChg chg="del">
          <ac:chgData name="David McGloin" userId="b873812a-a918-4110-a27a-7f55a82dde5c" providerId="ADAL" clId="{F6C159E7-F8E5-AD47-B726-E552A7FA1418}" dt="2021-08-19T07:48:15.915" v="11" actId="478"/>
          <ac:inkMkLst>
            <pc:docMk/>
            <pc:sldMk cId="363678061" sldId="324"/>
            <ac:inkMk id="5" creationId="{EB62A9C7-0691-6C46-90B5-813267BB7416}"/>
          </ac:inkMkLst>
        </pc:inkChg>
      </pc:sldChg>
      <pc:sldChg chg="delSp mod">
        <pc:chgData name="David McGloin" userId="b873812a-a918-4110-a27a-7f55a82dde5c" providerId="ADAL" clId="{F6C159E7-F8E5-AD47-B726-E552A7FA1418}" dt="2021-08-19T07:48:19.300" v="12" actId="478"/>
        <pc:sldMkLst>
          <pc:docMk/>
          <pc:sldMk cId="1485461269" sldId="325"/>
        </pc:sldMkLst>
        <pc:inkChg chg="del">
          <ac:chgData name="David McGloin" userId="b873812a-a918-4110-a27a-7f55a82dde5c" providerId="ADAL" clId="{F6C159E7-F8E5-AD47-B726-E552A7FA1418}" dt="2021-08-19T07:48:19.300" v="12" actId="478"/>
          <ac:inkMkLst>
            <pc:docMk/>
            <pc:sldMk cId="1485461269" sldId="325"/>
            <ac:inkMk id="5" creationId="{B1A3D867-9A14-8440-B0F0-AFEF02221C3F}"/>
          </ac:inkMkLst>
        </pc:inkChg>
      </pc:sldChg>
      <pc:sldChg chg="delSp mod">
        <pc:chgData name="David McGloin" userId="b873812a-a918-4110-a27a-7f55a82dde5c" providerId="ADAL" clId="{F6C159E7-F8E5-AD47-B726-E552A7FA1418}" dt="2021-08-19T07:48:23.443" v="13" actId="478"/>
        <pc:sldMkLst>
          <pc:docMk/>
          <pc:sldMk cId="1966715960" sldId="327"/>
        </pc:sldMkLst>
        <pc:inkChg chg="del">
          <ac:chgData name="David McGloin" userId="b873812a-a918-4110-a27a-7f55a82dde5c" providerId="ADAL" clId="{F6C159E7-F8E5-AD47-B726-E552A7FA1418}" dt="2021-08-19T07:48:23.443" v="13" actId="478"/>
          <ac:inkMkLst>
            <pc:docMk/>
            <pc:sldMk cId="1966715960" sldId="327"/>
            <ac:inkMk id="5" creationId="{E35FA653-5A5E-A64D-8656-0EF01997BD17}"/>
          </ac:inkMkLst>
        </pc:inkChg>
      </pc:sldChg>
      <pc:sldChg chg="delSp mod">
        <pc:chgData name="David McGloin" userId="b873812a-a918-4110-a27a-7f55a82dde5c" providerId="ADAL" clId="{F6C159E7-F8E5-AD47-B726-E552A7FA1418}" dt="2021-08-19T07:48:26.255" v="14" actId="478"/>
        <pc:sldMkLst>
          <pc:docMk/>
          <pc:sldMk cId="2753720535" sldId="328"/>
        </pc:sldMkLst>
        <pc:inkChg chg="del">
          <ac:chgData name="David McGloin" userId="b873812a-a918-4110-a27a-7f55a82dde5c" providerId="ADAL" clId="{F6C159E7-F8E5-AD47-B726-E552A7FA1418}" dt="2021-08-19T07:48:26.255" v="14" actId="478"/>
          <ac:inkMkLst>
            <pc:docMk/>
            <pc:sldMk cId="2753720535" sldId="328"/>
            <ac:inkMk id="5" creationId="{CF856097-336B-1345-B781-87A3C6E8CEB9}"/>
          </ac:inkMkLst>
        </pc:inkChg>
      </pc:sldChg>
      <pc:sldChg chg="delSp mod">
        <pc:chgData name="David McGloin" userId="b873812a-a918-4110-a27a-7f55a82dde5c" providerId="ADAL" clId="{F6C159E7-F8E5-AD47-B726-E552A7FA1418}" dt="2021-08-19T07:48:29.663" v="15" actId="478"/>
        <pc:sldMkLst>
          <pc:docMk/>
          <pc:sldMk cId="675339225" sldId="329"/>
        </pc:sldMkLst>
        <pc:inkChg chg="del">
          <ac:chgData name="David McGloin" userId="b873812a-a918-4110-a27a-7f55a82dde5c" providerId="ADAL" clId="{F6C159E7-F8E5-AD47-B726-E552A7FA1418}" dt="2021-08-19T07:48:29.663" v="15" actId="478"/>
          <ac:inkMkLst>
            <pc:docMk/>
            <pc:sldMk cId="675339225" sldId="329"/>
            <ac:inkMk id="5" creationId="{146BF542-5FEA-AA48-9F02-394D7A8A913B}"/>
          </ac:inkMkLst>
        </pc:inkChg>
      </pc:sldChg>
      <pc:sldChg chg="delSp mod">
        <pc:chgData name="David McGloin" userId="b873812a-a918-4110-a27a-7f55a82dde5c" providerId="ADAL" clId="{F6C159E7-F8E5-AD47-B726-E552A7FA1418}" dt="2021-08-19T07:48:32.979" v="16" actId="478"/>
        <pc:sldMkLst>
          <pc:docMk/>
          <pc:sldMk cId="3099243796" sldId="330"/>
        </pc:sldMkLst>
        <pc:inkChg chg="del">
          <ac:chgData name="David McGloin" userId="b873812a-a918-4110-a27a-7f55a82dde5c" providerId="ADAL" clId="{F6C159E7-F8E5-AD47-B726-E552A7FA1418}" dt="2021-08-19T07:48:32.979" v="16" actId="478"/>
          <ac:inkMkLst>
            <pc:docMk/>
            <pc:sldMk cId="3099243796" sldId="330"/>
            <ac:inkMk id="5" creationId="{494DC734-2447-0F4E-9CF9-07F2803EB4C1}"/>
          </ac:inkMkLst>
        </pc:inkChg>
      </pc:sldChg>
      <pc:sldChg chg="delSp mod">
        <pc:chgData name="David McGloin" userId="b873812a-a918-4110-a27a-7f55a82dde5c" providerId="ADAL" clId="{F6C159E7-F8E5-AD47-B726-E552A7FA1418}" dt="2021-08-19T07:48:40.315" v="17" actId="478"/>
        <pc:sldMkLst>
          <pc:docMk/>
          <pc:sldMk cId="1741536983" sldId="331"/>
        </pc:sldMkLst>
        <pc:inkChg chg="del">
          <ac:chgData name="David McGloin" userId="b873812a-a918-4110-a27a-7f55a82dde5c" providerId="ADAL" clId="{F6C159E7-F8E5-AD47-B726-E552A7FA1418}" dt="2021-08-19T07:48:40.315" v="17" actId="478"/>
          <ac:inkMkLst>
            <pc:docMk/>
            <pc:sldMk cId="1741536983" sldId="331"/>
            <ac:inkMk id="5" creationId="{820C7AFC-2A26-1F48-BF94-A54788DDFD52}"/>
          </ac:inkMkLst>
        </pc:inkChg>
      </pc:sldChg>
      <pc:sldChg chg="delSp mod">
        <pc:chgData name="David McGloin" userId="b873812a-a918-4110-a27a-7f55a82dde5c" providerId="ADAL" clId="{F6C159E7-F8E5-AD47-B726-E552A7FA1418}" dt="2021-08-19T07:48:46.807" v="18" actId="478"/>
        <pc:sldMkLst>
          <pc:docMk/>
          <pc:sldMk cId="1192239268" sldId="332"/>
        </pc:sldMkLst>
        <pc:inkChg chg="del">
          <ac:chgData name="David McGloin" userId="b873812a-a918-4110-a27a-7f55a82dde5c" providerId="ADAL" clId="{F6C159E7-F8E5-AD47-B726-E552A7FA1418}" dt="2021-08-19T07:48:46.807" v="18" actId="478"/>
          <ac:inkMkLst>
            <pc:docMk/>
            <pc:sldMk cId="1192239268" sldId="332"/>
            <ac:inkMk id="5" creationId="{A663C757-4DC0-574B-9F42-5203DAF36E4A}"/>
          </ac:inkMkLst>
        </pc:inkChg>
      </pc:sldChg>
      <pc:sldChg chg="delSp mod">
        <pc:chgData name="David McGloin" userId="b873812a-a918-4110-a27a-7f55a82dde5c" providerId="ADAL" clId="{F6C159E7-F8E5-AD47-B726-E552A7FA1418}" dt="2021-08-19T07:46:38.979" v="1" actId="478"/>
        <pc:sldMkLst>
          <pc:docMk/>
          <pc:sldMk cId="1619676024" sldId="333"/>
        </pc:sldMkLst>
        <pc:inkChg chg="del">
          <ac:chgData name="David McGloin" userId="b873812a-a918-4110-a27a-7f55a82dde5c" providerId="ADAL" clId="{F6C159E7-F8E5-AD47-B726-E552A7FA1418}" dt="2021-08-19T07:46:38.979" v="1" actId="478"/>
          <ac:inkMkLst>
            <pc:docMk/>
            <pc:sldMk cId="1619676024" sldId="333"/>
            <ac:inkMk id="5" creationId="{A2C53227-C3C4-E84B-8189-DF28BD806EA4}"/>
          </ac:inkMkLst>
        </pc:inkChg>
        <pc:inkChg chg="del">
          <ac:chgData name="David McGloin" userId="b873812a-a918-4110-a27a-7f55a82dde5c" providerId="ADAL" clId="{F6C159E7-F8E5-AD47-B726-E552A7FA1418}" dt="2021-08-19T07:46:36.004" v="0" actId="478"/>
          <ac:inkMkLst>
            <pc:docMk/>
            <pc:sldMk cId="1619676024" sldId="333"/>
            <ac:inkMk id="6" creationId="{0C407F43-CF7B-2F47-98D4-8459CC4A0D7D}"/>
          </ac:inkMkLst>
        </pc:inkChg>
      </pc:sldChg>
      <pc:sldChg chg="delSp mod">
        <pc:chgData name="David McGloin" userId="b873812a-a918-4110-a27a-7f55a82dde5c" providerId="ADAL" clId="{F6C159E7-F8E5-AD47-B726-E552A7FA1418}" dt="2021-08-19T07:49:16.538" v="25" actId="478"/>
        <pc:sldMkLst>
          <pc:docMk/>
          <pc:sldMk cId="324697555" sldId="335"/>
        </pc:sldMkLst>
        <pc:inkChg chg="del">
          <ac:chgData name="David McGloin" userId="b873812a-a918-4110-a27a-7f55a82dde5c" providerId="ADAL" clId="{F6C159E7-F8E5-AD47-B726-E552A7FA1418}" dt="2021-08-19T07:49:16.538" v="25" actId="478"/>
          <ac:inkMkLst>
            <pc:docMk/>
            <pc:sldMk cId="324697555" sldId="335"/>
            <ac:inkMk id="5" creationId="{1EB6A8F8-5DAA-0F46-84DB-6CA2C4E4B9F9}"/>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2T08:29:19.446"/>
    </inkml:context>
    <inkml:brush xml:id="br0">
      <inkml:brushProperty name="width" value="0.05292" units="cm"/>
      <inkml:brushProperty name="height" value="0.05292" units="cm"/>
      <inkml:brushProperty name="color" value="#FF0000"/>
    </inkml:brush>
  </inkml:definitions>
  <inkml:trace contextRef="#ctx0" brushRef="#br0">28910 13446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2T09:34:27.036"/>
    </inkml:context>
    <inkml:brush xml:id="br0">
      <inkml:brushProperty name="width" value="0.05292" units="cm"/>
      <inkml:brushProperty name="height" value="0.05292" units="cm"/>
      <inkml:brushProperty name="color" value="#0000FF"/>
    </inkml:brush>
  </inkml:definitions>
  <inkml:trace contextRef="#ctx0" brushRef="#br0">29854 12776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2T09:45:35.654"/>
    </inkml:context>
    <inkml:brush xml:id="br0">
      <inkml:brushProperty name="width" value="0.05292" units="cm"/>
      <inkml:brushProperty name="height" value="0.05292" units="cm"/>
      <inkml:brushProperty name="color" value="#0000FF"/>
    </inkml:brush>
  </inkml:definitions>
  <inkml:trace contextRef="#ctx0" brushRef="#br0">15632 12994 24575,'4'0'0,"-1"0"0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08106-74FD-0D4A-9A27-1AD379C4C61D}" type="datetimeFigureOut">
              <a:rPr lang="en-US" smtClean="0"/>
              <a:t>8/19/21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F25BC-B73A-A647-BBF0-7621268217D5}" type="slidenum">
              <a:rPr lang="en-US" smtClean="0"/>
              <a:t>‹#›</a:t>
            </a:fld>
            <a:endParaRPr lang="en-US"/>
          </a:p>
        </p:txBody>
      </p:sp>
    </p:spTree>
    <p:extLst>
      <p:ext uri="{BB962C8B-B14F-4D97-AF65-F5344CB8AC3E}">
        <p14:creationId xmlns:p14="http://schemas.microsoft.com/office/powerpoint/2010/main" val="13903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AF25BC-B73A-A647-BBF0-7621268217D5}" type="slidenum">
              <a:rPr lang="en-US" smtClean="0"/>
              <a:t>12</a:t>
            </a:fld>
            <a:endParaRPr lang="en-US"/>
          </a:p>
        </p:txBody>
      </p:sp>
    </p:spTree>
    <p:extLst>
      <p:ext uri="{BB962C8B-B14F-4D97-AF65-F5344CB8AC3E}">
        <p14:creationId xmlns:p14="http://schemas.microsoft.com/office/powerpoint/2010/main" val="259370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AF25BC-B73A-A647-BBF0-7621268217D5}" type="slidenum">
              <a:rPr lang="en-US" smtClean="0"/>
              <a:t>43</a:t>
            </a:fld>
            <a:endParaRPr lang="en-US"/>
          </a:p>
        </p:txBody>
      </p:sp>
    </p:spTree>
    <p:extLst>
      <p:ext uri="{BB962C8B-B14F-4D97-AF65-F5344CB8AC3E}">
        <p14:creationId xmlns:p14="http://schemas.microsoft.com/office/powerpoint/2010/main" val="93617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3"/>
          <p:cNvGrpSpPr/>
          <p:nvPr userDrawn="1"/>
        </p:nvGrpSpPr>
        <p:grpSpPr>
          <a:xfrm>
            <a:off x="0" y="0"/>
            <a:ext cx="24390350" cy="13717588"/>
            <a:chOff x="406400" y="342900"/>
            <a:chExt cx="24390350" cy="13717588"/>
          </a:xfrm>
        </p:grpSpPr>
        <p:sp>
          <p:nvSpPr>
            <p:cNvPr id="22" name="AutoShape 1"/>
            <p:cNvSpPr>
              <a:spLocks/>
            </p:cNvSpPr>
            <p:nvPr userDrawn="1"/>
          </p:nvSpPr>
          <p:spPr bwMode="auto">
            <a:xfrm>
              <a:off x="406400" y="6946900"/>
              <a:ext cx="3119438" cy="7107238"/>
            </a:xfrm>
            <a:custGeom>
              <a:avLst/>
              <a:gdLst/>
              <a:ahLst/>
              <a:cxnLst/>
              <a:rect l="0" t="0" r="r" b="b"/>
              <a:pathLst>
                <a:path w="21600" h="21600">
                  <a:moveTo>
                    <a:pt x="17272" y="11777"/>
                  </a:moveTo>
                  <a:cubicBezTo>
                    <a:pt x="13290" y="6934"/>
                    <a:pt x="7118" y="2874"/>
                    <a:pt x="0" y="0"/>
                  </a:cubicBezTo>
                  <a:lnTo>
                    <a:pt x="0" y="21600"/>
                  </a:lnTo>
                  <a:lnTo>
                    <a:pt x="21600" y="21600"/>
                  </a:lnTo>
                  <a:cubicBezTo>
                    <a:pt x="21421" y="18465"/>
                    <a:pt x="20019" y="15118"/>
                    <a:pt x="17272" y="11777"/>
                  </a:cubicBezTo>
                  <a:close/>
                  <a:moveTo>
                    <a:pt x="17272" y="11777"/>
                  </a:moveTo>
                </a:path>
              </a:pathLst>
            </a:custGeom>
            <a:solidFill>
              <a:schemeClr val="tx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3"/>
            <p:cNvSpPr>
              <a:spLocks/>
            </p:cNvSpPr>
            <p:nvPr userDrawn="1"/>
          </p:nvSpPr>
          <p:spPr bwMode="auto">
            <a:xfrm>
              <a:off x="3198813" y="342900"/>
              <a:ext cx="10253662" cy="9893300"/>
            </a:xfrm>
            <a:custGeom>
              <a:avLst/>
              <a:gdLst/>
              <a:ahLst/>
              <a:cxnLst/>
              <a:rect l="0" t="0" r="r" b="b"/>
              <a:pathLst>
                <a:path w="20016" h="20272">
                  <a:moveTo>
                    <a:pt x="18077" y="0"/>
                  </a:moveTo>
                  <a:lnTo>
                    <a:pt x="144" y="0"/>
                  </a:lnTo>
                  <a:cubicBezTo>
                    <a:pt x="-188" y="2637"/>
                    <a:pt x="46" y="5632"/>
                    <a:pt x="941" y="8650"/>
                  </a:cubicBezTo>
                  <a:cubicBezTo>
                    <a:pt x="3277" y="16534"/>
                    <a:pt x="9230" y="21600"/>
                    <a:pt x="14238" y="19966"/>
                  </a:cubicBezTo>
                  <a:cubicBezTo>
                    <a:pt x="19246" y="18331"/>
                    <a:pt x="21412" y="10616"/>
                    <a:pt x="19076" y="2732"/>
                  </a:cubicBezTo>
                  <a:cubicBezTo>
                    <a:pt x="18793" y="1778"/>
                    <a:pt x="18458" y="865"/>
                    <a:pt x="18077" y="0"/>
                  </a:cubicBezTo>
                  <a:close/>
                  <a:moveTo>
                    <a:pt x="18077" y="0"/>
                  </a:moveTo>
                </a:path>
              </a:pathLst>
            </a:custGeom>
            <a:solidFill>
              <a:srgbClr val="0F4BE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4"/>
            <p:cNvSpPr>
              <a:spLocks/>
            </p:cNvSpPr>
            <p:nvPr userDrawn="1"/>
          </p:nvSpPr>
          <p:spPr bwMode="auto">
            <a:xfrm>
              <a:off x="12306300" y="342900"/>
              <a:ext cx="12490450" cy="8253413"/>
            </a:xfrm>
            <a:custGeom>
              <a:avLst/>
              <a:gdLst/>
              <a:ahLst/>
              <a:cxnLst/>
              <a:rect l="0" t="0" r="r" b="b"/>
              <a:pathLst>
                <a:path w="20582" h="20645">
                  <a:moveTo>
                    <a:pt x="20582" y="3046"/>
                  </a:moveTo>
                  <a:cubicBezTo>
                    <a:pt x="20044" y="1986"/>
                    <a:pt x="19412" y="962"/>
                    <a:pt x="18695" y="0"/>
                  </a:cubicBezTo>
                  <a:lnTo>
                    <a:pt x="294" y="0"/>
                  </a:lnTo>
                  <a:cubicBezTo>
                    <a:pt x="-1018" y="5928"/>
                    <a:pt x="2176" y="13745"/>
                    <a:pt x="7793" y="17966"/>
                  </a:cubicBezTo>
                  <a:cubicBezTo>
                    <a:pt x="12628" y="21600"/>
                    <a:pt x="17770" y="21452"/>
                    <a:pt x="20582" y="18037"/>
                  </a:cubicBezTo>
                  <a:cubicBezTo>
                    <a:pt x="20582" y="18037"/>
                    <a:pt x="20582" y="3046"/>
                    <a:pt x="20582" y="3046"/>
                  </a:cubicBezTo>
                  <a:close/>
                  <a:moveTo>
                    <a:pt x="20582" y="3046"/>
                  </a:moveTo>
                </a:path>
              </a:pathLst>
            </a:custGeom>
            <a:solidFill>
              <a:schemeClr val="tx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5"/>
            <p:cNvSpPr>
              <a:spLocks/>
            </p:cNvSpPr>
            <p:nvPr userDrawn="1"/>
          </p:nvSpPr>
          <p:spPr bwMode="auto">
            <a:xfrm>
              <a:off x="1816100" y="7581900"/>
              <a:ext cx="14501813" cy="6473825"/>
            </a:xfrm>
            <a:custGeom>
              <a:avLst/>
              <a:gdLst/>
              <a:ahLst/>
              <a:cxnLst/>
              <a:rect l="0" t="0" r="r" b="b"/>
              <a:pathLst>
                <a:path w="20931" h="20113">
                  <a:moveTo>
                    <a:pt x="20731" y="20113"/>
                  </a:moveTo>
                  <a:cubicBezTo>
                    <a:pt x="20795" y="19655"/>
                    <a:pt x="20844" y="19186"/>
                    <a:pt x="20878" y="18706"/>
                  </a:cubicBezTo>
                  <a:cubicBezTo>
                    <a:pt x="21456" y="10453"/>
                    <a:pt x="17263" y="2248"/>
                    <a:pt x="11513" y="381"/>
                  </a:cubicBezTo>
                  <a:cubicBezTo>
                    <a:pt x="5762" y="-1487"/>
                    <a:pt x="632" y="3689"/>
                    <a:pt x="53" y="11942"/>
                  </a:cubicBezTo>
                  <a:cubicBezTo>
                    <a:pt x="-144" y="14754"/>
                    <a:pt x="213" y="17561"/>
                    <a:pt x="997" y="20113"/>
                  </a:cubicBezTo>
                  <a:cubicBezTo>
                    <a:pt x="997" y="20113"/>
                    <a:pt x="20731" y="20113"/>
                    <a:pt x="20731" y="20113"/>
                  </a:cubicBezTo>
                  <a:close/>
                  <a:moveTo>
                    <a:pt x="20731" y="20113"/>
                  </a:moveTo>
                </a:path>
              </a:pathLst>
            </a:custGeom>
            <a:solidFill>
              <a:srgbClr val="0F4BE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6"/>
            <p:cNvSpPr>
              <a:spLocks/>
            </p:cNvSpPr>
            <p:nvPr userDrawn="1"/>
          </p:nvSpPr>
          <p:spPr bwMode="auto">
            <a:xfrm>
              <a:off x="406400" y="342900"/>
              <a:ext cx="6870700" cy="8999538"/>
            </a:xfrm>
            <a:custGeom>
              <a:avLst/>
              <a:gdLst/>
              <a:ahLst/>
              <a:cxnLst/>
              <a:rect l="0" t="0" r="r" b="b"/>
              <a:pathLst>
                <a:path w="19991" h="20720">
                  <a:moveTo>
                    <a:pt x="9083" y="0"/>
                  </a:moveTo>
                  <a:lnTo>
                    <a:pt x="0" y="0"/>
                  </a:lnTo>
                  <a:lnTo>
                    <a:pt x="0" y="20426"/>
                  </a:lnTo>
                  <a:cubicBezTo>
                    <a:pt x="9137" y="21600"/>
                    <a:pt x="17306" y="19208"/>
                    <a:pt x="19459" y="14290"/>
                  </a:cubicBezTo>
                  <a:cubicBezTo>
                    <a:pt x="21600" y="9397"/>
                    <a:pt x="17106" y="3554"/>
                    <a:pt x="9083" y="0"/>
                  </a:cubicBezTo>
                  <a:close/>
                  <a:moveTo>
                    <a:pt x="9083" y="0"/>
                  </a:moveTo>
                </a:path>
              </a:pathLst>
            </a:custGeom>
            <a:solidFill>
              <a:schemeClr val="tx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7"/>
            <p:cNvSpPr>
              <a:spLocks/>
            </p:cNvSpPr>
            <p:nvPr userDrawn="1"/>
          </p:nvSpPr>
          <p:spPr bwMode="auto">
            <a:xfrm>
              <a:off x="22720300" y="6718300"/>
              <a:ext cx="2074863" cy="7342188"/>
            </a:xfrm>
            <a:custGeom>
              <a:avLst/>
              <a:gdLst/>
              <a:ahLst/>
              <a:cxnLst/>
              <a:rect l="0" t="0" r="r" b="b"/>
              <a:pathLst>
                <a:path w="21388" h="21600">
                  <a:moveTo>
                    <a:pt x="288" y="15771"/>
                  </a:moveTo>
                  <a:cubicBezTo>
                    <a:pt x="-212" y="17778"/>
                    <a:pt x="-51" y="19734"/>
                    <a:pt x="695" y="21600"/>
                  </a:cubicBezTo>
                  <a:lnTo>
                    <a:pt x="21388" y="21600"/>
                  </a:lnTo>
                  <a:lnTo>
                    <a:pt x="21388" y="0"/>
                  </a:lnTo>
                  <a:cubicBezTo>
                    <a:pt x="9940" y="3712"/>
                    <a:pt x="1891" y="9343"/>
                    <a:pt x="288" y="15771"/>
                  </a:cubicBezTo>
                  <a:close/>
                  <a:moveTo>
                    <a:pt x="288" y="15771"/>
                  </a:moveTo>
                </a:path>
              </a:pathLst>
            </a:custGeom>
            <a:solidFill>
              <a:schemeClr val="tx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8"/>
            <p:cNvSpPr>
              <a:spLocks/>
            </p:cNvSpPr>
            <p:nvPr userDrawn="1"/>
          </p:nvSpPr>
          <p:spPr bwMode="auto">
            <a:xfrm>
              <a:off x="12928600" y="342900"/>
              <a:ext cx="10521950" cy="13228638"/>
            </a:xfrm>
            <a:custGeom>
              <a:avLst/>
              <a:gdLst/>
              <a:ahLst/>
              <a:cxnLst/>
              <a:rect l="0" t="0" r="r" b="b"/>
              <a:pathLst>
                <a:path w="19252" h="20434">
                  <a:moveTo>
                    <a:pt x="16272" y="0"/>
                  </a:moveTo>
                  <a:lnTo>
                    <a:pt x="7660" y="0"/>
                  </a:lnTo>
                  <a:cubicBezTo>
                    <a:pt x="5112" y="1364"/>
                    <a:pt x="2786" y="3770"/>
                    <a:pt x="1352" y="6827"/>
                  </a:cubicBezTo>
                  <a:cubicBezTo>
                    <a:pt x="-1363" y="12614"/>
                    <a:pt x="141" y="18544"/>
                    <a:pt x="4710" y="20072"/>
                  </a:cubicBezTo>
                  <a:cubicBezTo>
                    <a:pt x="9280" y="21600"/>
                    <a:pt x="15186" y="18148"/>
                    <a:pt x="17901" y="12361"/>
                  </a:cubicBezTo>
                  <a:cubicBezTo>
                    <a:pt x="20237" y="7381"/>
                    <a:pt x="19449" y="2295"/>
                    <a:pt x="16272" y="0"/>
                  </a:cubicBezTo>
                  <a:close/>
                  <a:moveTo>
                    <a:pt x="16272" y="0"/>
                  </a:moveTo>
                </a:path>
              </a:pathLst>
            </a:custGeom>
            <a:solidFill>
              <a:srgbClr val="0F4BE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9"/>
            <p:cNvSpPr>
              <a:spLocks/>
            </p:cNvSpPr>
            <p:nvPr userDrawn="1"/>
          </p:nvSpPr>
          <p:spPr bwMode="auto">
            <a:xfrm>
              <a:off x="22745700" y="342900"/>
              <a:ext cx="2041525" cy="8972550"/>
            </a:xfrm>
            <a:custGeom>
              <a:avLst/>
              <a:gdLst/>
              <a:ahLst/>
              <a:cxnLst/>
              <a:rect l="0" t="0" r="r" b="b"/>
              <a:pathLst>
                <a:path w="16432" h="21600">
                  <a:moveTo>
                    <a:pt x="11911" y="20783"/>
                  </a:moveTo>
                  <a:cubicBezTo>
                    <a:pt x="13337" y="21103"/>
                    <a:pt x="14849" y="21374"/>
                    <a:pt x="16432" y="21600"/>
                  </a:cubicBezTo>
                  <a:lnTo>
                    <a:pt x="16432" y="0"/>
                  </a:lnTo>
                  <a:lnTo>
                    <a:pt x="15085" y="0"/>
                  </a:lnTo>
                  <a:cubicBezTo>
                    <a:pt x="-3681" y="7704"/>
                    <a:pt x="-5168" y="16953"/>
                    <a:pt x="11911" y="20783"/>
                  </a:cubicBezTo>
                  <a:close/>
                  <a:moveTo>
                    <a:pt x="11911" y="20783"/>
                  </a:moveTo>
                </a:path>
              </a:pathLst>
            </a:custGeom>
            <a:solidFill>
              <a:srgbClr val="0F4BE9"/>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10"/>
            <p:cNvSpPr>
              <a:spLocks/>
            </p:cNvSpPr>
            <p:nvPr userDrawn="1"/>
          </p:nvSpPr>
          <p:spPr bwMode="auto">
            <a:xfrm>
              <a:off x="17322800" y="9385300"/>
              <a:ext cx="7462838" cy="4673600"/>
            </a:xfrm>
            <a:custGeom>
              <a:avLst/>
              <a:gdLst/>
              <a:ahLst/>
              <a:cxnLst/>
              <a:rect l="0" t="0" r="r" b="b"/>
              <a:pathLst>
                <a:path w="21600" h="19904">
                  <a:moveTo>
                    <a:pt x="7060" y="1146"/>
                  </a:moveTo>
                  <a:cubicBezTo>
                    <a:pt x="2690" y="3896"/>
                    <a:pt x="215" y="11108"/>
                    <a:pt x="0" y="19904"/>
                  </a:cubicBezTo>
                  <a:lnTo>
                    <a:pt x="21600" y="19904"/>
                  </a:lnTo>
                  <a:lnTo>
                    <a:pt x="21600" y="7188"/>
                  </a:lnTo>
                  <a:cubicBezTo>
                    <a:pt x="17036" y="907"/>
                    <a:pt x="11576" y="-1696"/>
                    <a:pt x="7060" y="1146"/>
                  </a:cubicBezTo>
                  <a:close/>
                  <a:moveTo>
                    <a:pt x="7060" y="1146"/>
                  </a:moveTo>
                </a:path>
              </a:pathLst>
            </a:custGeom>
            <a:solidFill>
              <a:schemeClr val="tx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p:ph type="ctrTitle" hasCustomPrompt="1"/>
          </p:nvPr>
        </p:nvSpPr>
        <p:spPr>
          <a:xfrm>
            <a:off x="3435350" y="4081782"/>
            <a:ext cx="15625209" cy="4775200"/>
          </a:xfrm>
        </p:spPr>
        <p:txBody>
          <a:bodyPr lIns="0" tIns="0" rIns="0" bIns="0" anchor="t" anchorCtr="0">
            <a:noAutofit/>
          </a:bodyPr>
          <a:lstStyle>
            <a:lvl1pPr marL="0" indent="0" algn="l">
              <a:lnSpc>
                <a:spcPts val="10400"/>
              </a:lnSpc>
              <a:tabLst>
                <a:tab pos="2524125" algn="l"/>
                <a:tab pos="3730625" algn="l"/>
              </a:tabLst>
              <a:defRPr sz="10000">
                <a:solidFill>
                  <a:schemeClr val="bg1"/>
                </a:solidFill>
              </a:defRPr>
            </a:lvl1pPr>
          </a:lstStyle>
          <a:p>
            <a:r>
              <a:rPr lang="en-US" dirty="0"/>
              <a:t>Click to edit </a:t>
            </a:r>
            <a:br>
              <a:rPr lang="en-US" dirty="0"/>
            </a:br>
            <a:r>
              <a:rPr lang="en-US" dirty="0"/>
              <a:t>		Master </a:t>
            </a:r>
            <a:br>
              <a:rPr lang="en-US" dirty="0"/>
            </a:br>
            <a:r>
              <a:rPr lang="en-US" dirty="0"/>
              <a:t>	title style</a:t>
            </a:r>
          </a:p>
        </p:txBody>
      </p:sp>
      <p:sp>
        <p:nvSpPr>
          <p:cNvPr id="3" name="Subtitle 2"/>
          <p:cNvSpPr>
            <a:spLocks noGrp="1"/>
          </p:cNvSpPr>
          <p:nvPr>
            <p:ph type="subTitle" idx="1"/>
          </p:nvPr>
        </p:nvSpPr>
        <p:spPr>
          <a:xfrm>
            <a:off x="4853355" y="8999538"/>
            <a:ext cx="6894765" cy="2405146"/>
          </a:xfrm>
        </p:spPr>
        <p:txBody>
          <a:bodyPr lIns="0" tIns="0" rIns="0" bIns="0" anchor="t" anchorCtr="0">
            <a:noAutofit/>
          </a:bodyPr>
          <a:lstStyle>
            <a:lvl1pPr marL="0" indent="0" algn="l">
              <a:buNone/>
              <a:defRPr sz="3000">
                <a:solidFill>
                  <a:schemeClr val="bg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21597366" y="2730722"/>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p:ph type="body" sz="quarter" idx="10" hasCustomPrompt="1"/>
          </p:nvPr>
        </p:nvSpPr>
        <p:spPr>
          <a:xfrm rot="16200000">
            <a:off x="21910507" y="10732461"/>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4853030" y="3374326"/>
            <a:ext cx="15625209" cy="4775200"/>
          </a:xfrm>
        </p:spPr>
        <p:txBody>
          <a:bodyPr lIns="0" tIns="0" rIns="0" bIns="0" anchor="t" anchorCtr="0">
            <a:noAutofit/>
          </a:bodyPr>
          <a:lstStyle>
            <a:lvl1pPr marL="0" indent="0" algn="l">
              <a:lnSpc>
                <a:spcPts val="10400"/>
              </a:lnSpc>
              <a:tabLst>
                <a:tab pos="2524125" algn="l"/>
                <a:tab pos="3730625" algn="l"/>
              </a:tabLst>
              <a:defRPr sz="10000">
                <a:solidFill>
                  <a:schemeClr val="tx1"/>
                </a:solidFill>
              </a:defRPr>
            </a:lvl1pPr>
          </a:lstStyle>
          <a:p>
            <a:r>
              <a:rPr lang="en-US" dirty="0"/>
              <a:t>Click to edit </a:t>
            </a:r>
            <a:br>
              <a:rPr lang="en-US" dirty="0"/>
            </a:br>
            <a:r>
              <a:rPr lang="en-US" dirty="0"/>
              <a:t>		Master </a:t>
            </a:r>
            <a:br>
              <a:rPr lang="en-US" dirty="0"/>
            </a:br>
            <a:r>
              <a:rPr lang="en-US" dirty="0"/>
              <a:t>	title style</a:t>
            </a:r>
          </a:p>
        </p:txBody>
      </p:sp>
      <p:sp>
        <p:nvSpPr>
          <p:cNvPr id="3" name="Subtitle 2"/>
          <p:cNvSpPr>
            <a:spLocks noGrp="1"/>
          </p:cNvSpPr>
          <p:nvPr userDrawn="1">
            <p:ph type="subTitle" idx="1"/>
          </p:nvPr>
        </p:nvSpPr>
        <p:spPr>
          <a:xfrm>
            <a:off x="8360644" y="9009286"/>
            <a:ext cx="6847980" cy="1730299"/>
          </a:xfrm>
        </p:spPr>
        <p:txBody>
          <a:bodyPr lIns="0" tIns="0" rIns="0" bIns="0" anchor="t" anchorCtr="0">
            <a:noAutofit/>
          </a:bodyPr>
          <a:lstStyle>
            <a:lvl1pPr marL="0" indent="0" algn="l">
              <a:buNone/>
              <a:defRPr sz="3000">
                <a:solidFill>
                  <a:schemeClr val="tx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2100985" y="10443134"/>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userDrawn="1">
            <p:ph type="body" sz="quarter" idx="10" hasCustomPrompt="1"/>
          </p:nvPr>
        </p:nvSpPr>
        <p:spPr>
          <a:xfrm rot="16200000">
            <a:off x="21879460" y="2408731"/>
            <a:ext cx="2165685" cy="1452562"/>
          </a:xfrm>
          <a:noFill/>
        </p:spPr>
        <p:txBody>
          <a:bodyPr lIns="0" tIns="0" rIns="0" bIns="0">
            <a:noAutofit/>
          </a:bodyPr>
          <a:lstStyle>
            <a:lvl1pPr marL="0" indent="0">
              <a:lnSpc>
                <a:spcPct val="100000"/>
              </a:lnSpc>
              <a:spcBef>
                <a:spcPts val="0"/>
              </a:spcBef>
              <a:buNone/>
              <a:defRPr sz="1400">
                <a:solidFill>
                  <a:schemeClr val="tx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grpSp>
        <p:nvGrpSpPr>
          <p:cNvPr id="47" name="Group 46"/>
          <p:cNvGrpSpPr/>
          <p:nvPr userDrawn="1"/>
        </p:nvGrpSpPr>
        <p:grpSpPr>
          <a:xfrm>
            <a:off x="1765299" y="1987896"/>
            <a:ext cx="21664613" cy="9739313"/>
            <a:chOff x="1765300" y="1981200"/>
            <a:chExt cx="21664613" cy="9739313"/>
          </a:xfrm>
        </p:grpSpPr>
        <p:sp>
          <p:nvSpPr>
            <p:cNvPr id="48" name="AutoShape 1"/>
            <p:cNvSpPr>
              <a:spLocks/>
            </p:cNvSpPr>
            <p:nvPr/>
          </p:nvSpPr>
          <p:spPr bwMode="auto">
            <a:xfrm>
              <a:off x="1765300" y="19812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5" y="21600"/>
                    <a:pt x="0" y="16764"/>
                    <a:pt x="0" y="10799"/>
                  </a:cubicBezTo>
                  <a:cubicBezTo>
                    <a:pt x="0" y="4836"/>
                    <a:pt x="4835" y="0"/>
                    <a:pt x="10800" y="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 name="AutoShape 2"/>
            <p:cNvSpPr>
              <a:spLocks/>
            </p:cNvSpPr>
            <p:nvPr/>
          </p:nvSpPr>
          <p:spPr bwMode="auto">
            <a:xfrm>
              <a:off x="2197100" y="81915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4" y="21600"/>
                    <a:pt x="0" y="16764"/>
                    <a:pt x="0" y="10799"/>
                  </a:cubicBezTo>
                  <a:cubicBezTo>
                    <a:pt x="0" y="4836"/>
                    <a:pt x="4834" y="0"/>
                    <a:pt x="10800" y="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 name="AutoShape 3"/>
            <p:cNvSpPr>
              <a:spLocks/>
            </p:cNvSpPr>
            <p:nvPr/>
          </p:nvSpPr>
          <p:spPr bwMode="auto">
            <a:xfrm>
              <a:off x="4330700" y="19812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 name="AutoShape 4"/>
            <p:cNvSpPr>
              <a:spLocks/>
            </p:cNvSpPr>
            <p:nvPr/>
          </p:nvSpPr>
          <p:spPr bwMode="auto">
            <a:xfrm>
              <a:off x="4330700" y="5092700"/>
              <a:ext cx="430213" cy="43021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 name="AutoShape 5"/>
            <p:cNvSpPr>
              <a:spLocks/>
            </p:cNvSpPr>
            <p:nvPr/>
          </p:nvSpPr>
          <p:spPr bwMode="auto">
            <a:xfrm>
              <a:off x="4330700" y="81915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 name="AutoShape 6"/>
            <p:cNvSpPr>
              <a:spLocks/>
            </p:cNvSpPr>
            <p:nvPr/>
          </p:nvSpPr>
          <p:spPr bwMode="auto">
            <a:xfrm>
              <a:off x="4330700" y="112903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5" y="21600"/>
                    <a:pt x="0" y="16764"/>
                    <a:pt x="0" y="10799"/>
                  </a:cubicBezTo>
                  <a:cubicBezTo>
                    <a:pt x="0" y="4836"/>
                    <a:pt x="4835" y="0"/>
                    <a:pt x="10800" y="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 name="AutoShape 7"/>
            <p:cNvSpPr>
              <a:spLocks/>
            </p:cNvSpPr>
            <p:nvPr/>
          </p:nvSpPr>
          <p:spPr bwMode="auto">
            <a:xfrm>
              <a:off x="9842500" y="1981200"/>
              <a:ext cx="430213" cy="43021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230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 name="AutoShape 8"/>
            <p:cNvSpPr>
              <a:spLocks/>
            </p:cNvSpPr>
            <p:nvPr/>
          </p:nvSpPr>
          <p:spPr bwMode="auto">
            <a:xfrm>
              <a:off x="15544800" y="81915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 name="AutoShape 9"/>
            <p:cNvSpPr>
              <a:spLocks/>
            </p:cNvSpPr>
            <p:nvPr/>
          </p:nvSpPr>
          <p:spPr bwMode="auto">
            <a:xfrm>
              <a:off x="14655800" y="112903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 name="AutoShape 10"/>
            <p:cNvSpPr>
              <a:spLocks/>
            </p:cNvSpPr>
            <p:nvPr/>
          </p:nvSpPr>
          <p:spPr bwMode="auto">
            <a:xfrm>
              <a:off x="15519400" y="19812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 name="AutoShape 11"/>
            <p:cNvSpPr>
              <a:spLocks/>
            </p:cNvSpPr>
            <p:nvPr/>
          </p:nvSpPr>
          <p:spPr bwMode="auto">
            <a:xfrm>
              <a:off x="15354300" y="50927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 name="AutoShape 21"/>
            <p:cNvSpPr>
              <a:spLocks/>
            </p:cNvSpPr>
            <p:nvPr/>
          </p:nvSpPr>
          <p:spPr bwMode="auto">
            <a:xfrm>
              <a:off x="21742400" y="112903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5" y="21600"/>
                    <a:pt x="0" y="16764"/>
                    <a:pt x="0" y="10799"/>
                  </a:cubicBezTo>
                  <a:cubicBezTo>
                    <a:pt x="0" y="4836"/>
                    <a:pt x="4835" y="0"/>
                    <a:pt x="10800" y="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 name="AutoShape 22"/>
            <p:cNvSpPr>
              <a:spLocks/>
            </p:cNvSpPr>
            <p:nvPr/>
          </p:nvSpPr>
          <p:spPr bwMode="auto">
            <a:xfrm>
              <a:off x="17322800" y="1981200"/>
              <a:ext cx="430213" cy="43021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 name="AutoShape 23"/>
            <p:cNvSpPr>
              <a:spLocks/>
            </p:cNvSpPr>
            <p:nvPr/>
          </p:nvSpPr>
          <p:spPr bwMode="auto">
            <a:xfrm>
              <a:off x="15506700" y="50927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5" y="21600"/>
                    <a:pt x="0" y="16764"/>
                    <a:pt x="0" y="10799"/>
                  </a:cubicBezTo>
                  <a:cubicBezTo>
                    <a:pt x="0" y="4836"/>
                    <a:pt x="4835" y="0"/>
                    <a:pt x="10800" y="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 name="AutoShape 26"/>
            <p:cNvSpPr>
              <a:spLocks/>
            </p:cNvSpPr>
            <p:nvPr/>
          </p:nvSpPr>
          <p:spPr bwMode="auto">
            <a:xfrm>
              <a:off x="22479000" y="50927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5" y="21600"/>
                    <a:pt x="0" y="16764"/>
                    <a:pt x="0" y="10799"/>
                  </a:cubicBezTo>
                  <a:cubicBezTo>
                    <a:pt x="0" y="4836"/>
                    <a:pt x="4835" y="0"/>
                    <a:pt x="10800" y="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 name="AutoShape 27"/>
            <p:cNvSpPr>
              <a:spLocks/>
            </p:cNvSpPr>
            <p:nvPr/>
          </p:nvSpPr>
          <p:spPr bwMode="auto">
            <a:xfrm>
              <a:off x="17487900" y="8191500"/>
              <a:ext cx="430213" cy="430213"/>
            </a:xfrm>
            <a:custGeom>
              <a:avLst/>
              <a:gdLst/>
              <a:ahLst/>
              <a:cxnLst/>
              <a:rect l="0" t="0" r="r" b="b"/>
              <a:pathLst>
                <a:path w="21600" h="21600">
                  <a:moveTo>
                    <a:pt x="10800" y="0"/>
                  </a:moveTo>
                  <a:cubicBezTo>
                    <a:pt x="16765" y="0"/>
                    <a:pt x="21600" y="4836"/>
                    <a:pt x="21600" y="10799"/>
                  </a:cubicBezTo>
                  <a:cubicBezTo>
                    <a:pt x="21600" y="16764"/>
                    <a:pt x="16765" y="21600"/>
                    <a:pt x="10800" y="21600"/>
                  </a:cubicBezTo>
                  <a:cubicBezTo>
                    <a:pt x="4835" y="21600"/>
                    <a:pt x="0" y="16764"/>
                    <a:pt x="0" y="10799"/>
                  </a:cubicBezTo>
                  <a:cubicBezTo>
                    <a:pt x="0" y="4836"/>
                    <a:pt x="4835" y="0"/>
                    <a:pt x="10800" y="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 name="AutoShape 28"/>
            <p:cNvSpPr>
              <a:spLocks/>
            </p:cNvSpPr>
            <p:nvPr/>
          </p:nvSpPr>
          <p:spPr bwMode="auto">
            <a:xfrm>
              <a:off x="18148300" y="11290300"/>
              <a:ext cx="430213" cy="430213"/>
            </a:xfrm>
            <a:custGeom>
              <a:avLst/>
              <a:gdLst/>
              <a:ahLst/>
              <a:cxnLst/>
              <a:rect l="0" t="0" r="r" b="b"/>
              <a:pathLst>
                <a:path w="21600" h="21600">
                  <a:moveTo>
                    <a:pt x="21600" y="10800"/>
                  </a:moveTo>
                  <a:lnTo>
                    <a:pt x="0" y="0"/>
                  </a:lnTo>
                  <a:lnTo>
                    <a:pt x="0" y="21600"/>
                  </a:lnTo>
                  <a:cubicBezTo>
                    <a:pt x="0" y="21600"/>
                    <a:pt x="21600" y="10800"/>
                    <a:pt x="21600" y="10800"/>
                  </a:cubicBezTo>
                  <a:close/>
                  <a:moveTo>
                    <a:pt x="21600" y="10800"/>
                  </a:moveTo>
                </a:path>
              </a:pathLst>
            </a:custGeom>
            <a:solidFill>
              <a:srgbClr val="FF230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 name="AutoShape 29"/>
            <p:cNvSpPr>
              <a:spLocks/>
            </p:cNvSpPr>
            <p:nvPr/>
          </p:nvSpPr>
          <p:spPr bwMode="auto">
            <a:xfrm>
              <a:off x="22999700" y="11290300"/>
              <a:ext cx="430213" cy="43021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230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accent4">
            <a:lumMod val="40000"/>
            <a:lumOff val="60000"/>
          </a:schemeClr>
        </a:solidFill>
        <a:effectLst/>
      </p:bgPr>
    </p:bg>
    <p:spTree>
      <p:nvGrpSpPr>
        <p:cNvPr id="1" name=""/>
        <p:cNvGrpSpPr/>
        <p:nvPr/>
      </p:nvGrpSpPr>
      <p:grpSpPr>
        <a:xfrm>
          <a:off x="0" y="0"/>
          <a:ext cx="0" cy="0"/>
          <a:chOff x="0" y="0"/>
          <a:chExt cx="0" cy="0"/>
        </a:xfrm>
      </p:grpSpPr>
      <p:grpSp>
        <p:nvGrpSpPr>
          <p:cNvPr id="421" name="Group 420"/>
          <p:cNvGrpSpPr/>
          <p:nvPr userDrawn="1"/>
        </p:nvGrpSpPr>
        <p:grpSpPr>
          <a:xfrm>
            <a:off x="1663700" y="0"/>
            <a:ext cx="21505863" cy="12396788"/>
            <a:chOff x="1663700" y="0"/>
            <a:chExt cx="21505863" cy="12396788"/>
          </a:xfrm>
          <a:solidFill>
            <a:schemeClr val="bg1"/>
          </a:solidFill>
        </p:grpSpPr>
        <p:sp>
          <p:nvSpPr>
            <p:cNvPr id="422" name="AutoShape 1"/>
            <p:cNvSpPr>
              <a:spLocks/>
            </p:cNvSpPr>
            <p:nvPr/>
          </p:nvSpPr>
          <p:spPr bwMode="auto">
            <a:xfrm>
              <a:off x="23126700" y="11404600"/>
              <a:ext cx="30163" cy="992188"/>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3" name="AutoShape 2"/>
            <p:cNvSpPr>
              <a:spLocks/>
            </p:cNvSpPr>
            <p:nvPr/>
          </p:nvSpPr>
          <p:spPr bwMode="auto">
            <a:xfrm>
              <a:off x="23139400" y="3733800"/>
              <a:ext cx="30163" cy="4705350"/>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4" name="AutoShape 3"/>
            <p:cNvSpPr>
              <a:spLocks/>
            </p:cNvSpPr>
            <p:nvPr/>
          </p:nvSpPr>
          <p:spPr bwMode="auto">
            <a:xfrm>
              <a:off x="22034500" y="0"/>
              <a:ext cx="30163" cy="984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5" name="AutoShape 4"/>
            <p:cNvSpPr>
              <a:spLocks/>
            </p:cNvSpPr>
            <p:nvPr/>
          </p:nvSpPr>
          <p:spPr bwMode="auto">
            <a:xfrm>
              <a:off x="20091400" y="11404600"/>
              <a:ext cx="30163" cy="992188"/>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6" name="AutoShape 5"/>
            <p:cNvSpPr>
              <a:spLocks/>
            </p:cNvSpPr>
            <p:nvPr/>
          </p:nvSpPr>
          <p:spPr bwMode="auto">
            <a:xfrm>
              <a:off x="20015200" y="3962400"/>
              <a:ext cx="30163" cy="4705350"/>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7" name="AutoShape 6"/>
            <p:cNvSpPr>
              <a:spLocks/>
            </p:cNvSpPr>
            <p:nvPr/>
          </p:nvSpPr>
          <p:spPr bwMode="auto">
            <a:xfrm>
              <a:off x="16294100" y="88900"/>
              <a:ext cx="30163" cy="10699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8" name="AutoShape 7"/>
            <p:cNvSpPr>
              <a:spLocks/>
            </p:cNvSpPr>
            <p:nvPr/>
          </p:nvSpPr>
          <p:spPr bwMode="auto">
            <a:xfrm>
              <a:off x="17056100" y="11379200"/>
              <a:ext cx="30163" cy="992188"/>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9" name="AutoShape 8"/>
            <p:cNvSpPr>
              <a:spLocks/>
            </p:cNvSpPr>
            <p:nvPr/>
          </p:nvSpPr>
          <p:spPr bwMode="auto">
            <a:xfrm>
              <a:off x="16484600" y="3987800"/>
              <a:ext cx="30163" cy="4705350"/>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0" name="AutoShape 9"/>
            <p:cNvSpPr>
              <a:spLocks/>
            </p:cNvSpPr>
            <p:nvPr/>
          </p:nvSpPr>
          <p:spPr bwMode="auto">
            <a:xfrm>
              <a:off x="17056100" y="266700"/>
              <a:ext cx="30163" cy="10699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1" name="AutoShape 10"/>
            <p:cNvSpPr>
              <a:spLocks/>
            </p:cNvSpPr>
            <p:nvPr/>
          </p:nvSpPr>
          <p:spPr bwMode="auto">
            <a:xfrm>
              <a:off x="14020800" y="11404600"/>
              <a:ext cx="30163" cy="992188"/>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2" name="AutoShape 11"/>
            <p:cNvSpPr>
              <a:spLocks/>
            </p:cNvSpPr>
            <p:nvPr/>
          </p:nvSpPr>
          <p:spPr bwMode="auto">
            <a:xfrm>
              <a:off x="14033500" y="3987800"/>
              <a:ext cx="30163" cy="4705350"/>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3" name="AutoShape 12"/>
            <p:cNvSpPr>
              <a:spLocks/>
            </p:cNvSpPr>
            <p:nvPr/>
          </p:nvSpPr>
          <p:spPr bwMode="auto">
            <a:xfrm>
              <a:off x="13550900" y="228600"/>
              <a:ext cx="30163" cy="10699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4" name="AutoShape 13"/>
            <p:cNvSpPr>
              <a:spLocks/>
            </p:cNvSpPr>
            <p:nvPr/>
          </p:nvSpPr>
          <p:spPr bwMode="auto">
            <a:xfrm>
              <a:off x="10414000" y="11404600"/>
              <a:ext cx="30163" cy="992188"/>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5" name="AutoShape 14"/>
            <p:cNvSpPr>
              <a:spLocks/>
            </p:cNvSpPr>
            <p:nvPr/>
          </p:nvSpPr>
          <p:spPr bwMode="auto">
            <a:xfrm>
              <a:off x="10985500" y="3797300"/>
              <a:ext cx="30163" cy="4705350"/>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6" name="AutoShape 15"/>
            <p:cNvSpPr>
              <a:spLocks/>
            </p:cNvSpPr>
            <p:nvPr/>
          </p:nvSpPr>
          <p:spPr bwMode="auto">
            <a:xfrm>
              <a:off x="10960100" y="152400"/>
              <a:ext cx="30163" cy="10699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7" name="AutoShape 16"/>
            <p:cNvSpPr>
              <a:spLocks/>
            </p:cNvSpPr>
            <p:nvPr/>
          </p:nvSpPr>
          <p:spPr bwMode="auto">
            <a:xfrm>
              <a:off x="4470400" y="11391900"/>
              <a:ext cx="30163" cy="992188"/>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8" name="AutoShape 17"/>
            <p:cNvSpPr>
              <a:spLocks/>
            </p:cNvSpPr>
            <p:nvPr/>
          </p:nvSpPr>
          <p:spPr bwMode="auto">
            <a:xfrm>
              <a:off x="7962900" y="3987800"/>
              <a:ext cx="30163" cy="4705350"/>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9" name="AutoShape 18"/>
            <p:cNvSpPr>
              <a:spLocks/>
            </p:cNvSpPr>
            <p:nvPr/>
          </p:nvSpPr>
          <p:spPr bwMode="auto">
            <a:xfrm>
              <a:off x="7924800" y="0"/>
              <a:ext cx="30163" cy="974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0" name="AutoShape 19"/>
            <p:cNvSpPr>
              <a:spLocks/>
            </p:cNvSpPr>
            <p:nvPr/>
          </p:nvSpPr>
          <p:spPr bwMode="auto">
            <a:xfrm>
              <a:off x="4876800" y="10972800"/>
              <a:ext cx="30163" cy="992188"/>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1" name="AutoShape 20"/>
            <p:cNvSpPr>
              <a:spLocks/>
            </p:cNvSpPr>
            <p:nvPr/>
          </p:nvSpPr>
          <p:spPr bwMode="auto">
            <a:xfrm>
              <a:off x="5016500" y="254000"/>
              <a:ext cx="30163" cy="10699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2" name="AutoShape 21"/>
            <p:cNvSpPr>
              <a:spLocks/>
            </p:cNvSpPr>
            <p:nvPr/>
          </p:nvSpPr>
          <p:spPr bwMode="auto">
            <a:xfrm>
              <a:off x="1663700" y="11379200"/>
              <a:ext cx="30163" cy="992188"/>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3" name="AutoShape 22"/>
            <p:cNvSpPr>
              <a:spLocks/>
            </p:cNvSpPr>
            <p:nvPr/>
          </p:nvSpPr>
          <p:spPr bwMode="auto">
            <a:xfrm>
              <a:off x="1778000" y="3987800"/>
              <a:ext cx="30163" cy="4705350"/>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4" name="AutoShape 23"/>
            <p:cNvSpPr>
              <a:spLocks/>
            </p:cNvSpPr>
            <p:nvPr/>
          </p:nvSpPr>
          <p:spPr bwMode="auto">
            <a:xfrm>
              <a:off x="1841500" y="254000"/>
              <a:ext cx="30163" cy="10699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p:ph type="ctrTitle" hasCustomPrompt="1"/>
          </p:nvPr>
        </p:nvSpPr>
        <p:spPr>
          <a:xfrm>
            <a:off x="1374940" y="1957147"/>
            <a:ext cx="15625209" cy="4775200"/>
          </a:xfrm>
        </p:spPr>
        <p:txBody>
          <a:bodyPr lIns="0" tIns="0" rIns="0" bIns="0" anchor="t" anchorCtr="0">
            <a:noAutofit/>
          </a:bodyPr>
          <a:lstStyle>
            <a:lvl1pPr marL="0" indent="0" algn="l">
              <a:lnSpc>
                <a:spcPts val="10400"/>
              </a:lnSpc>
              <a:tabLst>
                <a:tab pos="2524125" algn="l"/>
                <a:tab pos="3730625" algn="l"/>
              </a:tabLst>
              <a:defRPr sz="10000">
                <a:solidFill>
                  <a:schemeClr val="tx1"/>
                </a:solidFill>
              </a:defRPr>
            </a:lvl1pPr>
          </a:lstStyle>
          <a:p>
            <a:r>
              <a:rPr lang="en-US" dirty="0"/>
              <a:t>Click to edit </a:t>
            </a:r>
            <a:br>
              <a:rPr lang="en-US" dirty="0"/>
            </a:br>
            <a:r>
              <a:rPr lang="en-US" dirty="0"/>
              <a:t>		Master </a:t>
            </a:r>
            <a:br>
              <a:rPr lang="en-US" dirty="0"/>
            </a:br>
            <a:r>
              <a:rPr lang="en-US" dirty="0"/>
              <a:t>	title style</a:t>
            </a:r>
          </a:p>
        </p:txBody>
      </p:sp>
      <p:sp>
        <p:nvSpPr>
          <p:cNvPr id="3" name="Subtitle 2"/>
          <p:cNvSpPr>
            <a:spLocks noGrp="1"/>
          </p:cNvSpPr>
          <p:nvPr>
            <p:ph type="subTitle" idx="1"/>
          </p:nvPr>
        </p:nvSpPr>
        <p:spPr>
          <a:xfrm>
            <a:off x="7645811" y="6222897"/>
            <a:ext cx="6894765" cy="2405146"/>
          </a:xfrm>
        </p:spPr>
        <p:txBody>
          <a:bodyPr lIns="0" tIns="0" rIns="0" bIns="0" anchor="t" anchorCtr="0">
            <a:noAutofit/>
          </a:bodyPr>
          <a:lstStyle>
            <a:lvl1pPr marL="0" indent="0" algn="l">
              <a:buNone/>
              <a:defRPr sz="3000">
                <a:solidFill>
                  <a:schemeClr val="tx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2085684" y="10446471"/>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tx1"/>
            </a:solidFill>
            <a:ln>
              <a:noFill/>
            </a:ln>
          </p:spPr>
          <p:txBody>
            <a:bodyPr lIns="0" tIns="0" rIns="0" bIns="0"/>
            <a:lstStyle/>
            <a:p>
              <a:endParaRPr lang="en-US"/>
            </a:p>
          </p:txBody>
        </p:sp>
      </p:grpSp>
      <p:sp>
        <p:nvSpPr>
          <p:cNvPr id="43" name="Text Placeholder 42"/>
          <p:cNvSpPr>
            <a:spLocks noGrp="1"/>
          </p:cNvSpPr>
          <p:nvPr>
            <p:ph type="body" sz="quarter" idx="10" hasCustomPrompt="1"/>
          </p:nvPr>
        </p:nvSpPr>
        <p:spPr>
          <a:xfrm rot="5400000">
            <a:off x="20552356" y="5230319"/>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1975358" y="4786267"/>
            <a:ext cx="15625209" cy="4775200"/>
          </a:xfrm>
        </p:spPr>
        <p:txBody>
          <a:bodyPr lIns="0" tIns="0" rIns="0" bIns="0" anchor="t" anchorCtr="0">
            <a:noAutofit/>
          </a:bodyPr>
          <a:lstStyle>
            <a:lvl1pPr marL="0" indent="0" algn="l">
              <a:lnSpc>
                <a:spcPts val="10400"/>
              </a:lnSpc>
              <a:tabLst>
                <a:tab pos="2524125" algn="l"/>
                <a:tab pos="3730625" algn="l"/>
              </a:tabLst>
              <a:defRPr sz="10000">
                <a:solidFill>
                  <a:schemeClr val="tx1"/>
                </a:solidFill>
              </a:defRPr>
            </a:lvl1pPr>
          </a:lstStyle>
          <a:p>
            <a:r>
              <a:rPr lang="en-US" dirty="0"/>
              <a:t>Click to edit </a:t>
            </a:r>
            <a:br>
              <a:rPr lang="en-US" dirty="0"/>
            </a:br>
            <a:r>
              <a:rPr lang="en-US" dirty="0"/>
              <a:t>		Master </a:t>
            </a:r>
            <a:br>
              <a:rPr lang="en-US" dirty="0"/>
            </a:br>
            <a:r>
              <a:rPr lang="en-US" dirty="0"/>
              <a:t>	title style</a:t>
            </a:r>
          </a:p>
        </p:txBody>
      </p:sp>
      <p:sp>
        <p:nvSpPr>
          <p:cNvPr id="3" name="Subtitle 2"/>
          <p:cNvSpPr>
            <a:spLocks noGrp="1"/>
          </p:cNvSpPr>
          <p:nvPr userDrawn="1">
            <p:ph type="subTitle" idx="1"/>
          </p:nvPr>
        </p:nvSpPr>
        <p:spPr>
          <a:xfrm>
            <a:off x="1389255" y="9714996"/>
            <a:ext cx="6847980" cy="1730299"/>
          </a:xfrm>
        </p:spPr>
        <p:txBody>
          <a:bodyPr lIns="0" tIns="0" rIns="0" bIns="0" anchor="t" anchorCtr="0">
            <a:noAutofit/>
          </a:bodyPr>
          <a:lstStyle>
            <a:lvl1pPr marL="0" indent="0" algn="l">
              <a:buNone/>
              <a:defRPr sz="3000">
                <a:solidFill>
                  <a:schemeClr val="tx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1389255" y="1391292"/>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userDrawn="1">
            <p:ph type="body" sz="quarter" idx="10" hasCustomPrompt="1"/>
          </p:nvPr>
        </p:nvSpPr>
        <p:spPr>
          <a:xfrm>
            <a:off x="20884378" y="1361310"/>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grpSp>
        <p:nvGrpSpPr>
          <p:cNvPr id="47" name="Group 46"/>
          <p:cNvGrpSpPr/>
          <p:nvPr userDrawn="1"/>
        </p:nvGrpSpPr>
        <p:grpSpPr>
          <a:xfrm>
            <a:off x="11798393" y="-737"/>
            <a:ext cx="9380724" cy="13727000"/>
            <a:chOff x="11823700" y="292100"/>
            <a:chExt cx="8980488" cy="13141325"/>
          </a:xfrm>
        </p:grpSpPr>
        <p:sp>
          <p:nvSpPr>
            <p:cNvPr id="48" name="AutoShape 1"/>
            <p:cNvSpPr>
              <a:spLocks/>
            </p:cNvSpPr>
            <p:nvPr/>
          </p:nvSpPr>
          <p:spPr bwMode="auto">
            <a:xfrm>
              <a:off x="15011400" y="11887200"/>
              <a:ext cx="963613" cy="963613"/>
            </a:xfrm>
            <a:custGeom>
              <a:avLst/>
              <a:gdLst/>
              <a:ahLst/>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 name="AutoShape 2"/>
            <p:cNvSpPr>
              <a:spLocks/>
            </p:cNvSpPr>
            <p:nvPr/>
          </p:nvSpPr>
          <p:spPr bwMode="auto">
            <a:xfrm>
              <a:off x="18923000" y="5588000"/>
              <a:ext cx="935038" cy="935038"/>
            </a:xfrm>
            <a:custGeom>
              <a:avLst/>
              <a:gdLst/>
              <a:ahLst/>
              <a:cxnLst/>
              <a:rect l="0" t="0" r="r" b="b"/>
              <a:pathLst>
                <a:path w="21600" h="21600">
                  <a:moveTo>
                    <a:pt x="21600" y="10800"/>
                  </a:moveTo>
                  <a:cubicBezTo>
                    <a:pt x="21600" y="16764"/>
                    <a:pt x="16765" y="21600"/>
                    <a:pt x="10800" y="21600"/>
                  </a:cubicBezTo>
                  <a:cubicBezTo>
                    <a:pt x="4835" y="21600"/>
                    <a:pt x="0" y="16764"/>
                    <a:pt x="0" y="10800"/>
                  </a:cubicBezTo>
                  <a:cubicBezTo>
                    <a:pt x="0" y="4835"/>
                    <a:pt x="4835" y="0"/>
                    <a:pt x="10800" y="0"/>
                  </a:cubicBezTo>
                  <a:cubicBezTo>
                    <a:pt x="16765" y="0"/>
                    <a:pt x="21600" y="4835"/>
                    <a:pt x="21600" y="1080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 name="AutoShape 3"/>
            <p:cNvSpPr>
              <a:spLocks/>
            </p:cNvSpPr>
            <p:nvPr/>
          </p:nvSpPr>
          <p:spPr bwMode="auto">
            <a:xfrm>
              <a:off x="16662400" y="2044700"/>
              <a:ext cx="328613" cy="328613"/>
            </a:xfrm>
            <a:custGeom>
              <a:avLst/>
              <a:gdLst/>
              <a:ahLst/>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path>
              </a:pathLst>
            </a:custGeom>
            <a:solidFill>
              <a:srgbClr val="EBEBE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 name="AutoShape 4"/>
            <p:cNvSpPr>
              <a:spLocks/>
            </p:cNvSpPr>
            <p:nvPr/>
          </p:nvSpPr>
          <p:spPr bwMode="auto">
            <a:xfrm>
              <a:off x="11823700" y="4775200"/>
              <a:ext cx="1017588" cy="1017588"/>
            </a:xfrm>
            <a:custGeom>
              <a:avLst/>
              <a:gdLst/>
              <a:ahLst/>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 name="AutoShape 5"/>
            <p:cNvSpPr>
              <a:spLocks/>
            </p:cNvSpPr>
            <p:nvPr/>
          </p:nvSpPr>
          <p:spPr bwMode="auto">
            <a:xfrm>
              <a:off x="16878300" y="4610100"/>
              <a:ext cx="1766888" cy="1766888"/>
            </a:xfrm>
            <a:custGeom>
              <a:avLst/>
              <a:gdLst/>
              <a:ahLst/>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 name="AutoShape 6"/>
            <p:cNvSpPr>
              <a:spLocks/>
            </p:cNvSpPr>
            <p:nvPr/>
          </p:nvSpPr>
          <p:spPr bwMode="auto">
            <a:xfrm>
              <a:off x="18630900" y="8394700"/>
              <a:ext cx="325438" cy="325438"/>
            </a:xfrm>
            <a:custGeom>
              <a:avLst/>
              <a:gdLst/>
              <a:ahLst/>
              <a:cxnLst/>
              <a:rect l="0" t="0" r="r" b="b"/>
              <a:pathLst>
                <a:path w="21600" h="21600">
                  <a:moveTo>
                    <a:pt x="21600" y="10800"/>
                  </a:moveTo>
                  <a:cubicBezTo>
                    <a:pt x="21600" y="16765"/>
                    <a:pt x="16764" y="21600"/>
                    <a:pt x="10800" y="21600"/>
                  </a:cubicBezTo>
                  <a:cubicBezTo>
                    <a:pt x="4836" y="21600"/>
                    <a:pt x="0" y="16765"/>
                    <a:pt x="0" y="10800"/>
                  </a:cubicBezTo>
                  <a:cubicBezTo>
                    <a:pt x="0" y="4835"/>
                    <a:pt x="4836" y="0"/>
                    <a:pt x="10800" y="0"/>
                  </a:cubicBezTo>
                  <a:cubicBezTo>
                    <a:pt x="16764" y="0"/>
                    <a:pt x="21600" y="4835"/>
                    <a:pt x="21600" y="10800"/>
                  </a:cubicBezTo>
                </a:path>
              </a:pathLst>
            </a:custGeom>
            <a:solidFill>
              <a:srgbClr val="EBEBE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 name="AutoShape 7"/>
            <p:cNvSpPr>
              <a:spLocks/>
            </p:cNvSpPr>
            <p:nvPr/>
          </p:nvSpPr>
          <p:spPr bwMode="auto">
            <a:xfrm>
              <a:off x="15709900" y="9347200"/>
              <a:ext cx="587375" cy="587375"/>
            </a:xfrm>
            <a:custGeom>
              <a:avLst/>
              <a:gdLst/>
              <a:ahLst/>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path>
              </a:pathLst>
            </a:custGeom>
            <a:solidFill>
              <a:srgbClr val="EBEBE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 name="AutoShape 8"/>
            <p:cNvSpPr>
              <a:spLocks/>
            </p:cNvSpPr>
            <p:nvPr/>
          </p:nvSpPr>
          <p:spPr bwMode="auto">
            <a:xfrm>
              <a:off x="19037300" y="12344400"/>
              <a:ext cx="1766888" cy="1087438"/>
            </a:xfrm>
            <a:custGeom>
              <a:avLst/>
              <a:gdLst/>
              <a:ahLst/>
              <a:cxnLst/>
              <a:rect l="0" t="0" r="r" b="b"/>
              <a:pathLst>
                <a:path w="21600" h="21600">
                  <a:moveTo>
                    <a:pt x="21307" y="21600"/>
                  </a:moveTo>
                  <a:cubicBezTo>
                    <a:pt x="21497" y="20298"/>
                    <a:pt x="21600" y="18942"/>
                    <a:pt x="21600" y="17546"/>
                  </a:cubicBezTo>
                  <a:cubicBezTo>
                    <a:pt x="21600" y="7856"/>
                    <a:pt x="16765" y="0"/>
                    <a:pt x="10800" y="0"/>
                  </a:cubicBezTo>
                  <a:cubicBezTo>
                    <a:pt x="4835" y="0"/>
                    <a:pt x="0" y="7856"/>
                    <a:pt x="0" y="17546"/>
                  </a:cubicBezTo>
                  <a:cubicBezTo>
                    <a:pt x="0" y="18942"/>
                    <a:pt x="103" y="20298"/>
                    <a:pt x="293" y="21600"/>
                  </a:cubicBezTo>
                  <a:cubicBezTo>
                    <a:pt x="293" y="21600"/>
                    <a:pt x="21307" y="21600"/>
                    <a:pt x="21307" y="21600"/>
                  </a:cubicBezTo>
                  <a:close/>
                  <a:moveTo>
                    <a:pt x="21307"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 name="AutoShape 9"/>
            <p:cNvSpPr>
              <a:spLocks/>
            </p:cNvSpPr>
            <p:nvPr/>
          </p:nvSpPr>
          <p:spPr bwMode="auto">
            <a:xfrm>
              <a:off x="17272000" y="13157200"/>
              <a:ext cx="328613" cy="274638"/>
            </a:xfrm>
            <a:custGeom>
              <a:avLst/>
              <a:gdLst/>
              <a:ahLst/>
              <a:cxnLst/>
              <a:rect l="0" t="0" r="r" b="b"/>
              <a:pathLst>
                <a:path w="21600" h="21600">
                  <a:moveTo>
                    <a:pt x="18753" y="21600"/>
                  </a:moveTo>
                  <a:cubicBezTo>
                    <a:pt x="20515" y="19305"/>
                    <a:pt x="21600" y="16256"/>
                    <a:pt x="21600" y="12896"/>
                  </a:cubicBezTo>
                  <a:cubicBezTo>
                    <a:pt x="21600" y="5774"/>
                    <a:pt x="16765" y="0"/>
                    <a:pt x="10800" y="0"/>
                  </a:cubicBezTo>
                  <a:cubicBezTo>
                    <a:pt x="4835" y="0"/>
                    <a:pt x="0" y="5774"/>
                    <a:pt x="0" y="12896"/>
                  </a:cubicBezTo>
                  <a:cubicBezTo>
                    <a:pt x="0" y="16256"/>
                    <a:pt x="1085" y="19305"/>
                    <a:pt x="2847" y="21600"/>
                  </a:cubicBezTo>
                  <a:cubicBezTo>
                    <a:pt x="2847" y="21600"/>
                    <a:pt x="18753" y="21600"/>
                    <a:pt x="18753" y="21600"/>
                  </a:cubicBezTo>
                  <a:close/>
                  <a:moveTo>
                    <a:pt x="18753" y="21600"/>
                  </a:moveTo>
                </a:path>
              </a:pathLst>
            </a:custGeom>
            <a:solidFill>
              <a:srgbClr val="EBEBE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 name="AutoShape 10"/>
            <p:cNvSpPr>
              <a:spLocks/>
            </p:cNvSpPr>
            <p:nvPr/>
          </p:nvSpPr>
          <p:spPr bwMode="auto">
            <a:xfrm>
              <a:off x="12901613" y="12852400"/>
              <a:ext cx="965200" cy="581025"/>
            </a:xfrm>
            <a:custGeom>
              <a:avLst/>
              <a:gdLst/>
              <a:ahLst/>
              <a:cxnLst/>
              <a:rect l="0" t="0" r="r" b="b"/>
              <a:pathLst>
                <a:path w="21600" h="21600">
                  <a:moveTo>
                    <a:pt x="21364" y="21600"/>
                  </a:moveTo>
                  <a:cubicBezTo>
                    <a:pt x="21518" y="20399"/>
                    <a:pt x="21600" y="19155"/>
                    <a:pt x="21600" y="17879"/>
                  </a:cubicBezTo>
                  <a:cubicBezTo>
                    <a:pt x="21600" y="8005"/>
                    <a:pt x="16765" y="0"/>
                    <a:pt x="10800" y="0"/>
                  </a:cubicBezTo>
                  <a:cubicBezTo>
                    <a:pt x="4835" y="0"/>
                    <a:pt x="0" y="8005"/>
                    <a:pt x="0" y="17879"/>
                  </a:cubicBezTo>
                  <a:cubicBezTo>
                    <a:pt x="0" y="19155"/>
                    <a:pt x="82" y="20399"/>
                    <a:pt x="236" y="21600"/>
                  </a:cubicBezTo>
                  <a:cubicBezTo>
                    <a:pt x="236" y="21600"/>
                    <a:pt x="21364" y="21600"/>
                    <a:pt x="21364" y="21600"/>
                  </a:cubicBezTo>
                  <a:close/>
                  <a:moveTo>
                    <a:pt x="21364"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 name="AutoShape 11"/>
            <p:cNvSpPr>
              <a:spLocks/>
            </p:cNvSpPr>
            <p:nvPr/>
          </p:nvSpPr>
          <p:spPr bwMode="auto">
            <a:xfrm>
              <a:off x="14338300" y="292100"/>
              <a:ext cx="587375" cy="434975"/>
            </a:xfrm>
            <a:custGeom>
              <a:avLst/>
              <a:gdLst/>
              <a:ahLst/>
              <a:cxnLst/>
              <a:rect l="0" t="0" r="r" b="b"/>
              <a:pathLst>
                <a:path w="21600" h="21600">
                  <a:moveTo>
                    <a:pt x="1320" y="0"/>
                  </a:moveTo>
                  <a:cubicBezTo>
                    <a:pt x="479" y="2078"/>
                    <a:pt x="0" y="4462"/>
                    <a:pt x="0" y="6998"/>
                  </a:cubicBezTo>
                  <a:cubicBezTo>
                    <a:pt x="0" y="15062"/>
                    <a:pt x="4835" y="21600"/>
                    <a:pt x="10800" y="21600"/>
                  </a:cubicBezTo>
                  <a:cubicBezTo>
                    <a:pt x="16765" y="21600"/>
                    <a:pt x="21600" y="15062"/>
                    <a:pt x="21600" y="6998"/>
                  </a:cubicBezTo>
                  <a:cubicBezTo>
                    <a:pt x="21600" y="4462"/>
                    <a:pt x="21121" y="2078"/>
                    <a:pt x="20280" y="0"/>
                  </a:cubicBezTo>
                  <a:cubicBezTo>
                    <a:pt x="20280" y="0"/>
                    <a:pt x="1320" y="0"/>
                    <a:pt x="1320" y="0"/>
                  </a:cubicBezTo>
                  <a:close/>
                  <a:moveTo>
                    <a:pt x="1320" y="0"/>
                  </a:moveTo>
                </a:path>
              </a:pathLst>
            </a:custGeom>
            <a:solidFill>
              <a:srgbClr val="EBEBE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 name="AutoShape 12"/>
            <p:cNvSpPr>
              <a:spLocks/>
            </p:cNvSpPr>
            <p:nvPr/>
          </p:nvSpPr>
          <p:spPr bwMode="auto">
            <a:xfrm>
              <a:off x="16040100" y="292100"/>
              <a:ext cx="963613" cy="785813"/>
            </a:xfrm>
            <a:custGeom>
              <a:avLst/>
              <a:gdLst/>
              <a:ahLst/>
              <a:cxnLst/>
              <a:rect l="0" t="0" r="r" b="b"/>
              <a:pathLst>
                <a:path w="21600" h="21600">
                  <a:moveTo>
                    <a:pt x="2435" y="0"/>
                  </a:moveTo>
                  <a:cubicBezTo>
                    <a:pt x="913" y="2280"/>
                    <a:pt x="0" y="5193"/>
                    <a:pt x="0" y="8368"/>
                  </a:cubicBezTo>
                  <a:cubicBezTo>
                    <a:pt x="0" y="15676"/>
                    <a:pt x="4835" y="21600"/>
                    <a:pt x="10800" y="21600"/>
                  </a:cubicBezTo>
                  <a:cubicBezTo>
                    <a:pt x="16765" y="21600"/>
                    <a:pt x="21600" y="15676"/>
                    <a:pt x="21600" y="8368"/>
                  </a:cubicBezTo>
                  <a:cubicBezTo>
                    <a:pt x="21600" y="5193"/>
                    <a:pt x="20687" y="2280"/>
                    <a:pt x="19166" y="0"/>
                  </a:cubicBezTo>
                  <a:cubicBezTo>
                    <a:pt x="19166" y="0"/>
                    <a:pt x="2435" y="0"/>
                    <a:pt x="2435" y="0"/>
                  </a:cubicBezTo>
                  <a:close/>
                  <a:moveTo>
                    <a:pt x="243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Title Slid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1398864" y="1986150"/>
            <a:ext cx="14307301" cy="4775200"/>
          </a:xfrm>
        </p:spPr>
        <p:txBody>
          <a:bodyPr lIns="0" tIns="0" rIns="0" bIns="0" anchor="t" anchorCtr="0">
            <a:noAutofit/>
          </a:bodyPr>
          <a:lstStyle>
            <a:lvl1pPr marL="0" indent="0" algn="l">
              <a:lnSpc>
                <a:spcPts val="10400"/>
              </a:lnSpc>
              <a:tabLst>
                <a:tab pos="2524125" algn="l"/>
                <a:tab pos="3730625" algn="l"/>
              </a:tabLst>
              <a:defRPr sz="10000">
                <a:solidFill>
                  <a:schemeClr val="tx1"/>
                </a:solidFill>
              </a:defRPr>
            </a:lvl1pPr>
          </a:lstStyle>
          <a:p>
            <a:r>
              <a:rPr lang="en-US" dirty="0"/>
              <a:t>Click to edit </a:t>
            </a:r>
            <a:br>
              <a:rPr lang="en-US" dirty="0"/>
            </a:br>
            <a:r>
              <a:rPr lang="en-US" dirty="0"/>
              <a:t>		Master </a:t>
            </a:r>
            <a:br>
              <a:rPr lang="en-US" dirty="0"/>
            </a:br>
            <a:r>
              <a:rPr lang="en-US" dirty="0"/>
              <a:t>	title style</a:t>
            </a:r>
          </a:p>
        </p:txBody>
      </p:sp>
      <p:sp>
        <p:nvSpPr>
          <p:cNvPr id="3" name="Subtitle 2"/>
          <p:cNvSpPr>
            <a:spLocks noGrp="1"/>
          </p:cNvSpPr>
          <p:nvPr userDrawn="1">
            <p:ph type="subTitle" idx="1"/>
          </p:nvPr>
        </p:nvSpPr>
        <p:spPr>
          <a:xfrm>
            <a:off x="3462616" y="7634132"/>
            <a:ext cx="6958853" cy="1305896"/>
          </a:xfrm>
        </p:spPr>
        <p:txBody>
          <a:bodyPr lIns="0" tIns="0" rIns="0" bIns="0" anchor="t" anchorCtr="0">
            <a:noAutofit/>
          </a:bodyPr>
          <a:lstStyle>
            <a:lvl1pPr marL="0" indent="0" algn="l">
              <a:buNone/>
              <a:defRPr sz="3000">
                <a:solidFill>
                  <a:schemeClr val="tx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1398864" y="11145601"/>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userDrawn="1">
            <p:ph type="body" sz="quarter" idx="10" hasCustomPrompt="1"/>
          </p:nvPr>
        </p:nvSpPr>
        <p:spPr>
          <a:xfrm rot="5400000">
            <a:off x="21201036" y="7990694"/>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grpSp>
        <p:nvGrpSpPr>
          <p:cNvPr id="47" name="Group 46"/>
          <p:cNvGrpSpPr/>
          <p:nvPr userDrawn="1"/>
        </p:nvGrpSpPr>
        <p:grpSpPr>
          <a:xfrm>
            <a:off x="16992600" y="23813"/>
            <a:ext cx="6591300" cy="13238162"/>
            <a:chOff x="16992600" y="23813"/>
            <a:chExt cx="6591300" cy="13238162"/>
          </a:xfrm>
          <a:solidFill>
            <a:schemeClr val="bg1"/>
          </a:solidFill>
        </p:grpSpPr>
        <p:sp>
          <p:nvSpPr>
            <p:cNvPr id="48" name="AutoShape 1"/>
            <p:cNvSpPr>
              <a:spLocks/>
            </p:cNvSpPr>
            <p:nvPr/>
          </p:nvSpPr>
          <p:spPr bwMode="auto">
            <a:xfrm>
              <a:off x="21844000" y="1320800"/>
              <a:ext cx="58738" cy="1793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 name="AutoShape 2"/>
            <p:cNvSpPr>
              <a:spLocks/>
            </p:cNvSpPr>
            <p:nvPr/>
          </p:nvSpPr>
          <p:spPr bwMode="auto">
            <a:xfrm>
              <a:off x="16992600" y="12001500"/>
              <a:ext cx="122238" cy="369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 name="AutoShape 3"/>
            <p:cNvSpPr>
              <a:spLocks/>
            </p:cNvSpPr>
            <p:nvPr/>
          </p:nvSpPr>
          <p:spPr bwMode="auto">
            <a:xfrm>
              <a:off x="18630900" y="125222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 name="AutoShape 4"/>
            <p:cNvSpPr>
              <a:spLocks/>
            </p:cNvSpPr>
            <p:nvPr/>
          </p:nvSpPr>
          <p:spPr bwMode="auto">
            <a:xfrm>
              <a:off x="20231100" y="117475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 name="AutoShape 5"/>
            <p:cNvSpPr>
              <a:spLocks/>
            </p:cNvSpPr>
            <p:nvPr/>
          </p:nvSpPr>
          <p:spPr bwMode="auto">
            <a:xfrm>
              <a:off x="21844000" y="128016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 name="AutoShape 6"/>
            <p:cNvSpPr>
              <a:spLocks/>
            </p:cNvSpPr>
            <p:nvPr/>
          </p:nvSpPr>
          <p:spPr bwMode="auto">
            <a:xfrm>
              <a:off x="18516600" y="3530600"/>
              <a:ext cx="293688" cy="5873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 name="AutoShape 7"/>
            <p:cNvSpPr>
              <a:spLocks/>
            </p:cNvSpPr>
            <p:nvPr/>
          </p:nvSpPr>
          <p:spPr bwMode="auto">
            <a:xfrm>
              <a:off x="23456900" y="63500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 name="AutoShape 8"/>
            <p:cNvSpPr>
              <a:spLocks/>
            </p:cNvSpPr>
            <p:nvPr/>
          </p:nvSpPr>
          <p:spPr bwMode="auto">
            <a:xfrm>
              <a:off x="18491200" y="10363200"/>
              <a:ext cx="328613" cy="9890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 name="AutoShape 9"/>
            <p:cNvSpPr>
              <a:spLocks/>
            </p:cNvSpPr>
            <p:nvPr/>
          </p:nvSpPr>
          <p:spPr bwMode="auto">
            <a:xfrm>
              <a:off x="18630900" y="19304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 name="AutoShape 10"/>
            <p:cNvSpPr>
              <a:spLocks/>
            </p:cNvSpPr>
            <p:nvPr/>
          </p:nvSpPr>
          <p:spPr bwMode="auto">
            <a:xfrm>
              <a:off x="18630900" y="77724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 name="AutoShape 11"/>
            <p:cNvSpPr>
              <a:spLocks/>
            </p:cNvSpPr>
            <p:nvPr/>
          </p:nvSpPr>
          <p:spPr bwMode="auto">
            <a:xfrm>
              <a:off x="20231100" y="11493500"/>
              <a:ext cx="65088" cy="1317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 name="AutoShape 12"/>
            <p:cNvSpPr>
              <a:spLocks/>
            </p:cNvSpPr>
            <p:nvPr/>
          </p:nvSpPr>
          <p:spPr bwMode="auto">
            <a:xfrm>
              <a:off x="21844000" y="13068300"/>
              <a:ext cx="63500" cy="1936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 name="AutoShape 13"/>
            <p:cNvSpPr>
              <a:spLocks/>
            </p:cNvSpPr>
            <p:nvPr/>
          </p:nvSpPr>
          <p:spPr bwMode="auto">
            <a:xfrm>
              <a:off x="17018000" y="118110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14"/>
            <p:cNvSpPr>
              <a:spLocks/>
            </p:cNvSpPr>
            <p:nvPr/>
          </p:nvSpPr>
          <p:spPr bwMode="auto">
            <a:xfrm>
              <a:off x="21844000" y="6985000"/>
              <a:ext cx="61913" cy="1857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15"/>
            <p:cNvSpPr>
              <a:spLocks/>
            </p:cNvSpPr>
            <p:nvPr/>
          </p:nvSpPr>
          <p:spPr bwMode="auto">
            <a:xfrm>
              <a:off x="17018000" y="6705600"/>
              <a:ext cx="60325" cy="603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16"/>
            <p:cNvSpPr>
              <a:spLocks/>
            </p:cNvSpPr>
            <p:nvPr/>
          </p:nvSpPr>
          <p:spPr bwMode="auto">
            <a:xfrm>
              <a:off x="20231100" y="9575800"/>
              <a:ext cx="61913" cy="1254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 name="AutoShape 17"/>
            <p:cNvSpPr>
              <a:spLocks/>
            </p:cNvSpPr>
            <p:nvPr/>
          </p:nvSpPr>
          <p:spPr bwMode="auto">
            <a:xfrm>
              <a:off x="17018000" y="11049000"/>
              <a:ext cx="60325" cy="603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 name="AutoShape 18"/>
            <p:cNvSpPr>
              <a:spLocks/>
            </p:cNvSpPr>
            <p:nvPr/>
          </p:nvSpPr>
          <p:spPr bwMode="auto">
            <a:xfrm>
              <a:off x="18630900" y="119380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 name="AutoShape 19"/>
            <p:cNvSpPr>
              <a:spLocks/>
            </p:cNvSpPr>
            <p:nvPr/>
          </p:nvSpPr>
          <p:spPr bwMode="auto">
            <a:xfrm>
              <a:off x="21844000" y="111252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20"/>
            <p:cNvSpPr>
              <a:spLocks/>
            </p:cNvSpPr>
            <p:nvPr/>
          </p:nvSpPr>
          <p:spPr bwMode="auto">
            <a:xfrm>
              <a:off x="18630900" y="119761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 name="AutoShape 21"/>
            <p:cNvSpPr>
              <a:spLocks/>
            </p:cNvSpPr>
            <p:nvPr/>
          </p:nvSpPr>
          <p:spPr bwMode="auto">
            <a:xfrm>
              <a:off x="20231100" y="116713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 name="AutoShape 22"/>
            <p:cNvSpPr>
              <a:spLocks/>
            </p:cNvSpPr>
            <p:nvPr/>
          </p:nvSpPr>
          <p:spPr bwMode="auto">
            <a:xfrm>
              <a:off x="21844000" y="12939713"/>
              <a:ext cx="58738" cy="17780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 name="AutoShape 23"/>
            <p:cNvSpPr>
              <a:spLocks/>
            </p:cNvSpPr>
            <p:nvPr/>
          </p:nvSpPr>
          <p:spPr bwMode="auto">
            <a:xfrm>
              <a:off x="20231100" y="120015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24"/>
            <p:cNvSpPr>
              <a:spLocks/>
            </p:cNvSpPr>
            <p:nvPr/>
          </p:nvSpPr>
          <p:spPr bwMode="auto">
            <a:xfrm>
              <a:off x="21780500" y="9080500"/>
              <a:ext cx="174625" cy="3492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25"/>
            <p:cNvSpPr>
              <a:spLocks/>
            </p:cNvSpPr>
            <p:nvPr/>
          </p:nvSpPr>
          <p:spPr bwMode="auto">
            <a:xfrm>
              <a:off x="23456900" y="97663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 name="AutoShape 26"/>
            <p:cNvSpPr>
              <a:spLocks/>
            </p:cNvSpPr>
            <p:nvPr/>
          </p:nvSpPr>
          <p:spPr bwMode="auto">
            <a:xfrm>
              <a:off x="17018000" y="89408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 name="AutoShape 27"/>
            <p:cNvSpPr>
              <a:spLocks/>
            </p:cNvSpPr>
            <p:nvPr/>
          </p:nvSpPr>
          <p:spPr bwMode="auto">
            <a:xfrm>
              <a:off x="18630900" y="12915900"/>
              <a:ext cx="57150" cy="1746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 name="AutoShape 28"/>
            <p:cNvSpPr>
              <a:spLocks/>
            </p:cNvSpPr>
            <p:nvPr/>
          </p:nvSpPr>
          <p:spPr bwMode="auto">
            <a:xfrm>
              <a:off x="20180300" y="7416800"/>
              <a:ext cx="166688" cy="1666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 name="AutoShape 29"/>
            <p:cNvSpPr>
              <a:spLocks/>
            </p:cNvSpPr>
            <p:nvPr/>
          </p:nvSpPr>
          <p:spPr bwMode="auto">
            <a:xfrm>
              <a:off x="21844000" y="74168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 name="AutoShape 30"/>
            <p:cNvSpPr>
              <a:spLocks/>
            </p:cNvSpPr>
            <p:nvPr/>
          </p:nvSpPr>
          <p:spPr bwMode="auto">
            <a:xfrm>
              <a:off x="23456900" y="89154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 name="AutoShape 31"/>
            <p:cNvSpPr>
              <a:spLocks/>
            </p:cNvSpPr>
            <p:nvPr/>
          </p:nvSpPr>
          <p:spPr bwMode="auto">
            <a:xfrm>
              <a:off x="17018000" y="94869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 name="AutoShape 32"/>
            <p:cNvSpPr>
              <a:spLocks/>
            </p:cNvSpPr>
            <p:nvPr/>
          </p:nvSpPr>
          <p:spPr bwMode="auto">
            <a:xfrm>
              <a:off x="20231100" y="48006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 name="AutoShape 33"/>
            <p:cNvSpPr>
              <a:spLocks/>
            </p:cNvSpPr>
            <p:nvPr/>
          </p:nvSpPr>
          <p:spPr bwMode="auto">
            <a:xfrm>
              <a:off x="21844000" y="81915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 name="AutoShape 34"/>
            <p:cNvSpPr>
              <a:spLocks/>
            </p:cNvSpPr>
            <p:nvPr/>
          </p:nvSpPr>
          <p:spPr bwMode="auto">
            <a:xfrm>
              <a:off x="23444200" y="12484100"/>
              <a:ext cx="63500" cy="1285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 name="AutoShape 35"/>
            <p:cNvSpPr>
              <a:spLocks/>
            </p:cNvSpPr>
            <p:nvPr/>
          </p:nvSpPr>
          <p:spPr bwMode="auto">
            <a:xfrm>
              <a:off x="16992600" y="6146800"/>
              <a:ext cx="101600" cy="2047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3" name="AutoShape 36"/>
            <p:cNvSpPr>
              <a:spLocks/>
            </p:cNvSpPr>
            <p:nvPr/>
          </p:nvSpPr>
          <p:spPr bwMode="auto">
            <a:xfrm>
              <a:off x="20231100" y="7556500"/>
              <a:ext cx="57150" cy="1746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4" name="AutoShape 37"/>
            <p:cNvSpPr>
              <a:spLocks/>
            </p:cNvSpPr>
            <p:nvPr/>
          </p:nvSpPr>
          <p:spPr bwMode="auto">
            <a:xfrm>
              <a:off x="21844000" y="10617200"/>
              <a:ext cx="65088" cy="1968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5" name="AutoShape 38"/>
            <p:cNvSpPr>
              <a:spLocks/>
            </p:cNvSpPr>
            <p:nvPr/>
          </p:nvSpPr>
          <p:spPr bwMode="auto">
            <a:xfrm>
              <a:off x="23444200" y="2489200"/>
              <a:ext cx="61913" cy="1857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6" name="AutoShape 39"/>
            <p:cNvSpPr>
              <a:spLocks/>
            </p:cNvSpPr>
            <p:nvPr/>
          </p:nvSpPr>
          <p:spPr bwMode="auto">
            <a:xfrm>
              <a:off x="17018000" y="81661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7" name="AutoShape 40"/>
            <p:cNvSpPr>
              <a:spLocks/>
            </p:cNvSpPr>
            <p:nvPr/>
          </p:nvSpPr>
          <p:spPr bwMode="auto">
            <a:xfrm>
              <a:off x="18630900" y="50546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8" name="AutoShape 41"/>
            <p:cNvSpPr>
              <a:spLocks/>
            </p:cNvSpPr>
            <p:nvPr/>
          </p:nvSpPr>
          <p:spPr bwMode="auto">
            <a:xfrm>
              <a:off x="20231100" y="9893300"/>
              <a:ext cx="58738" cy="17780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9" name="AutoShape 42"/>
            <p:cNvSpPr>
              <a:spLocks/>
            </p:cNvSpPr>
            <p:nvPr/>
          </p:nvSpPr>
          <p:spPr bwMode="auto">
            <a:xfrm>
              <a:off x="21844000" y="10845800"/>
              <a:ext cx="61913" cy="6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0" name="AutoShape 43"/>
            <p:cNvSpPr>
              <a:spLocks/>
            </p:cNvSpPr>
            <p:nvPr/>
          </p:nvSpPr>
          <p:spPr bwMode="auto">
            <a:xfrm>
              <a:off x="23456900" y="65151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1" name="AutoShape 44"/>
            <p:cNvSpPr>
              <a:spLocks/>
            </p:cNvSpPr>
            <p:nvPr/>
          </p:nvSpPr>
          <p:spPr bwMode="auto">
            <a:xfrm>
              <a:off x="17018000" y="76200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2" name="AutoShape 45"/>
            <p:cNvSpPr>
              <a:spLocks/>
            </p:cNvSpPr>
            <p:nvPr/>
          </p:nvSpPr>
          <p:spPr bwMode="auto">
            <a:xfrm>
              <a:off x="18630900" y="5969000"/>
              <a:ext cx="65088" cy="1317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3" name="AutoShape 46"/>
            <p:cNvSpPr>
              <a:spLocks/>
            </p:cNvSpPr>
            <p:nvPr/>
          </p:nvSpPr>
          <p:spPr bwMode="auto">
            <a:xfrm>
              <a:off x="20231100" y="7556500"/>
              <a:ext cx="58738" cy="587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4" name="AutoShape 47"/>
            <p:cNvSpPr>
              <a:spLocks/>
            </p:cNvSpPr>
            <p:nvPr/>
          </p:nvSpPr>
          <p:spPr bwMode="auto">
            <a:xfrm>
              <a:off x="21844000" y="64643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5" name="AutoShape 48"/>
            <p:cNvSpPr>
              <a:spLocks/>
            </p:cNvSpPr>
            <p:nvPr/>
          </p:nvSpPr>
          <p:spPr bwMode="auto">
            <a:xfrm>
              <a:off x="23444200" y="9042400"/>
              <a:ext cx="69850" cy="2095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6" name="AutoShape 49"/>
            <p:cNvSpPr>
              <a:spLocks/>
            </p:cNvSpPr>
            <p:nvPr/>
          </p:nvSpPr>
          <p:spPr bwMode="auto">
            <a:xfrm>
              <a:off x="17018000" y="69342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7" name="AutoShape 50"/>
            <p:cNvSpPr>
              <a:spLocks/>
            </p:cNvSpPr>
            <p:nvPr/>
          </p:nvSpPr>
          <p:spPr bwMode="auto">
            <a:xfrm>
              <a:off x="18630900" y="5384800"/>
              <a:ext cx="65088" cy="650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8" name="AutoShape 51"/>
            <p:cNvSpPr>
              <a:spLocks/>
            </p:cNvSpPr>
            <p:nvPr/>
          </p:nvSpPr>
          <p:spPr bwMode="auto">
            <a:xfrm>
              <a:off x="20231100" y="3543300"/>
              <a:ext cx="58738" cy="1190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9" name="AutoShape 52"/>
            <p:cNvSpPr>
              <a:spLocks/>
            </p:cNvSpPr>
            <p:nvPr/>
          </p:nvSpPr>
          <p:spPr bwMode="auto">
            <a:xfrm>
              <a:off x="21844000" y="10477500"/>
              <a:ext cx="69850" cy="2095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0" name="AutoShape 53"/>
            <p:cNvSpPr>
              <a:spLocks/>
            </p:cNvSpPr>
            <p:nvPr/>
          </p:nvSpPr>
          <p:spPr bwMode="auto">
            <a:xfrm>
              <a:off x="17018000" y="6019800"/>
              <a:ext cx="58738" cy="587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1" name="AutoShape 54"/>
            <p:cNvSpPr>
              <a:spLocks/>
            </p:cNvSpPr>
            <p:nvPr/>
          </p:nvSpPr>
          <p:spPr bwMode="auto">
            <a:xfrm>
              <a:off x="18630900" y="4711700"/>
              <a:ext cx="58738" cy="1190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2" name="AutoShape 55"/>
            <p:cNvSpPr>
              <a:spLocks/>
            </p:cNvSpPr>
            <p:nvPr/>
          </p:nvSpPr>
          <p:spPr bwMode="auto">
            <a:xfrm>
              <a:off x="20218400" y="6743700"/>
              <a:ext cx="98425" cy="1984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3" name="AutoShape 56"/>
            <p:cNvSpPr>
              <a:spLocks/>
            </p:cNvSpPr>
            <p:nvPr/>
          </p:nvSpPr>
          <p:spPr bwMode="auto">
            <a:xfrm>
              <a:off x="21844000" y="75311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4" name="AutoShape 57"/>
            <p:cNvSpPr>
              <a:spLocks/>
            </p:cNvSpPr>
            <p:nvPr/>
          </p:nvSpPr>
          <p:spPr bwMode="auto">
            <a:xfrm>
              <a:off x="17018000" y="46482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5" name="AutoShape 58"/>
            <p:cNvSpPr>
              <a:spLocks/>
            </p:cNvSpPr>
            <p:nvPr/>
          </p:nvSpPr>
          <p:spPr bwMode="auto">
            <a:xfrm>
              <a:off x="18630900" y="7277100"/>
              <a:ext cx="63500" cy="1920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6" name="AutoShape 59"/>
            <p:cNvSpPr>
              <a:spLocks/>
            </p:cNvSpPr>
            <p:nvPr/>
          </p:nvSpPr>
          <p:spPr bwMode="auto">
            <a:xfrm>
              <a:off x="20231100" y="30734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7" name="AutoShape 60"/>
            <p:cNvSpPr>
              <a:spLocks/>
            </p:cNvSpPr>
            <p:nvPr/>
          </p:nvSpPr>
          <p:spPr bwMode="auto">
            <a:xfrm>
              <a:off x="21844000" y="56896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8" name="AutoShape 61"/>
            <p:cNvSpPr>
              <a:spLocks/>
            </p:cNvSpPr>
            <p:nvPr/>
          </p:nvSpPr>
          <p:spPr bwMode="auto">
            <a:xfrm>
              <a:off x="23380700" y="5041900"/>
              <a:ext cx="203200" cy="6111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9" name="AutoShape 62"/>
            <p:cNvSpPr>
              <a:spLocks/>
            </p:cNvSpPr>
            <p:nvPr/>
          </p:nvSpPr>
          <p:spPr bwMode="auto">
            <a:xfrm>
              <a:off x="17005300" y="6667500"/>
              <a:ext cx="80963" cy="242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0" name="AutoShape 63"/>
            <p:cNvSpPr>
              <a:spLocks/>
            </p:cNvSpPr>
            <p:nvPr/>
          </p:nvSpPr>
          <p:spPr bwMode="auto">
            <a:xfrm>
              <a:off x="18630900" y="70866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1" name="AutoShape 64"/>
            <p:cNvSpPr>
              <a:spLocks/>
            </p:cNvSpPr>
            <p:nvPr/>
          </p:nvSpPr>
          <p:spPr bwMode="auto">
            <a:xfrm>
              <a:off x="20231100" y="43180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2" name="AutoShape 65"/>
            <p:cNvSpPr>
              <a:spLocks/>
            </p:cNvSpPr>
            <p:nvPr/>
          </p:nvSpPr>
          <p:spPr bwMode="auto">
            <a:xfrm>
              <a:off x="21805900" y="3403600"/>
              <a:ext cx="130175" cy="1301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3" name="AutoShape 66"/>
            <p:cNvSpPr>
              <a:spLocks/>
            </p:cNvSpPr>
            <p:nvPr/>
          </p:nvSpPr>
          <p:spPr bwMode="auto">
            <a:xfrm>
              <a:off x="23456900" y="71628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4" name="AutoShape 67"/>
            <p:cNvSpPr>
              <a:spLocks/>
            </p:cNvSpPr>
            <p:nvPr/>
          </p:nvSpPr>
          <p:spPr bwMode="auto">
            <a:xfrm>
              <a:off x="17018000" y="2273300"/>
              <a:ext cx="57150" cy="1746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5" name="AutoShape 68"/>
            <p:cNvSpPr>
              <a:spLocks/>
            </p:cNvSpPr>
            <p:nvPr/>
          </p:nvSpPr>
          <p:spPr bwMode="auto">
            <a:xfrm>
              <a:off x="20193000" y="482600"/>
              <a:ext cx="136525" cy="1365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6" name="AutoShape 69"/>
            <p:cNvSpPr>
              <a:spLocks/>
            </p:cNvSpPr>
            <p:nvPr/>
          </p:nvSpPr>
          <p:spPr bwMode="auto">
            <a:xfrm>
              <a:off x="21844000" y="23241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7" name="AutoShape 70"/>
            <p:cNvSpPr>
              <a:spLocks/>
            </p:cNvSpPr>
            <p:nvPr/>
          </p:nvSpPr>
          <p:spPr bwMode="auto">
            <a:xfrm>
              <a:off x="23456900" y="22987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8" name="AutoShape 71"/>
            <p:cNvSpPr>
              <a:spLocks/>
            </p:cNvSpPr>
            <p:nvPr/>
          </p:nvSpPr>
          <p:spPr bwMode="auto">
            <a:xfrm>
              <a:off x="20231100" y="16510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9" name="AutoShape 72"/>
            <p:cNvSpPr>
              <a:spLocks/>
            </p:cNvSpPr>
            <p:nvPr/>
          </p:nvSpPr>
          <p:spPr bwMode="auto">
            <a:xfrm>
              <a:off x="21844000" y="54229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0" name="AutoShape 73"/>
            <p:cNvSpPr>
              <a:spLocks/>
            </p:cNvSpPr>
            <p:nvPr/>
          </p:nvSpPr>
          <p:spPr bwMode="auto">
            <a:xfrm>
              <a:off x="23456900" y="30988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1" name="AutoShape 74"/>
            <p:cNvSpPr>
              <a:spLocks/>
            </p:cNvSpPr>
            <p:nvPr/>
          </p:nvSpPr>
          <p:spPr bwMode="auto">
            <a:xfrm>
              <a:off x="16992600" y="2159000"/>
              <a:ext cx="109538" cy="2190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2" name="AutoShape 75"/>
            <p:cNvSpPr>
              <a:spLocks/>
            </p:cNvSpPr>
            <p:nvPr/>
          </p:nvSpPr>
          <p:spPr bwMode="auto">
            <a:xfrm>
              <a:off x="18630900" y="4827588"/>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3" name="AutoShape 76"/>
            <p:cNvSpPr>
              <a:spLocks/>
            </p:cNvSpPr>
            <p:nvPr/>
          </p:nvSpPr>
          <p:spPr bwMode="auto">
            <a:xfrm>
              <a:off x="23456900" y="51562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4" name="AutoShape 77"/>
            <p:cNvSpPr>
              <a:spLocks/>
            </p:cNvSpPr>
            <p:nvPr/>
          </p:nvSpPr>
          <p:spPr bwMode="auto">
            <a:xfrm>
              <a:off x="18630900" y="23813"/>
              <a:ext cx="57150" cy="176212"/>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5" name="AutoShape 78"/>
            <p:cNvSpPr>
              <a:spLocks/>
            </p:cNvSpPr>
            <p:nvPr/>
          </p:nvSpPr>
          <p:spPr bwMode="auto">
            <a:xfrm>
              <a:off x="20231100" y="50800"/>
              <a:ext cx="60325" cy="603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6" name="AutoShape 79"/>
            <p:cNvSpPr>
              <a:spLocks/>
            </p:cNvSpPr>
            <p:nvPr/>
          </p:nvSpPr>
          <p:spPr bwMode="auto">
            <a:xfrm>
              <a:off x="23456900" y="9779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Slid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1398864" y="1986150"/>
            <a:ext cx="14307301" cy="4775200"/>
          </a:xfrm>
        </p:spPr>
        <p:txBody>
          <a:bodyPr lIns="0" tIns="0" rIns="0" bIns="0" anchor="t" anchorCtr="0">
            <a:noAutofit/>
          </a:bodyPr>
          <a:lstStyle>
            <a:lvl1pPr marL="0" indent="0" algn="l">
              <a:lnSpc>
                <a:spcPts val="10400"/>
              </a:lnSpc>
              <a:tabLst>
                <a:tab pos="2524125" algn="l"/>
                <a:tab pos="3730625" algn="l"/>
              </a:tabLst>
              <a:defRPr sz="10000">
                <a:solidFill>
                  <a:schemeClr val="tx2"/>
                </a:solidFill>
              </a:defRPr>
            </a:lvl1pPr>
          </a:lstStyle>
          <a:p>
            <a:r>
              <a:rPr lang="en-US" dirty="0"/>
              <a:t>Click to edit </a:t>
            </a:r>
            <a:br>
              <a:rPr lang="en-US" dirty="0"/>
            </a:br>
            <a:r>
              <a:rPr lang="en-US" dirty="0"/>
              <a:t>		Master </a:t>
            </a:r>
            <a:br>
              <a:rPr lang="en-US" dirty="0"/>
            </a:br>
            <a:r>
              <a:rPr lang="en-US" dirty="0"/>
              <a:t>	title style</a:t>
            </a:r>
          </a:p>
        </p:txBody>
      </p:sp>
      <p:sp>
        <p:nvSpPr>
          <p:cNvPr id="3" name="Subtitle 2"/>
          <p:cNvSpPr>
            <a:spLocks noGrp="1"/>
          </p:cNvSpPr>
          <p:nvPr userDrawn="1">
            <p:ph type="subTitle" idx="1"/>
          </p:nvPr>
        </p:nvSpPr>
        <p:spPr>
          <a:xfrm>
            <a:off x="3462616" y="7634132"/>
            <a:ext cx="6958853" cy="1305896"/>
          </a:xfrm>
        </p:spPr>
        <p:txBody>
          <a:bodyPr lIns="0" tIns="0" rIns="0" bIns="0" anchor="t" anchorCtr="0">
            <a:noAutofit/>
          </a:bodyPr>
          <a:lstStyle>
            <a:lvl1pPr marL="0" indent="0" algn="l">
              <a:buNone/>
              <a:defRPr sz="3000">
                <a:solidFill>
                  <a:schemeClr val="tx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1398864" y="11145601"/>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userDrawn="1">
            <p:ph type="body" sz="quarter" idx="10" hasCustomPrompt="1"/>
          </p:nvPr>
        </p:nvSpPr>
        <p:spPr>
          <a:xfrm rot="5400000">
            <a:off x="21201036" y="7990694"/>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grpSp>
        <p:nvGrpSpPr>
          <p:cNvPr id="47" name="Group 46"/>
          <p:cNvGrpSpPr/>
          <p:nvPr userDrawn="1"/>
        </p:nvGrpSpPr>
        <p:grpSpPr>
          <a:xfrm>
            <a:off x="16992600" y="23813"/>
            <a:ext cx="6591300" cy="13238162"/>
            <a:chOff x="16992600" y="23813"/>
            <a:chExt cx="6591300" cy="13238162"/>
          </a:xfrm>
          <a:solidFill>
            <a:schemeClr val="bg1"/>
          </a:solidFill>
        </p:grpSpPr>
        <p:sp>
          <p:nvSpPr>
            <p:cNvPr id="48" name="AutoShape 1"/>
            <p:cNvSpPr>
              <a:spLocks/>
            </p:cNvSpPr>
            <p:nvPr/>
          </p:nvSpPr>
          <p:spPr bwMode="auto">
            <a:xfrm>
              <a:off x="21844000" y="1320800"/>
              <a:ext cx="58738" cy="1793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 name="AutoShape 2"/>
            <p:cNvSpPr>
              <a:spLocks/>
            </p:cNvSpPr>
            <p:nvPr/>
          </p:nvSpPr>
          <p:spPr bwMode="auto">
            <a:xfrm>
              <a:off x="16992600" y="12001500"/>
              <a:ext cx="122238" cy="369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 name="AutoShape 3"/>
            <p:cNvSpPr>
              <a:spLocks/>
            </p:cNvSpPr>
            <p:nvPr/>
          </p:nvSpPr>
          <p:spPr bwMode="auto">
            <a:xfrm>
              <a:off x="18630900" y="125222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 name="AutoShape 4"/>
            <p:cNvSpPr>
              <a:spLocks/>
            </p:cNvSpPr>
            <p:nvPr/>
          </p:nvSpPr>
          <p:spPr bwMode="auto">
            <a:xfrm>
              <a:off x="20231100" y="117475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 name="AutoShape 5"/>
            <p:cNvSpPr>
              <a:spLocks/>
            </p:cNvSpPr>
            <p:nvPr/>
          </p:nvSpPr>
          <p:spPr bwMode="auto">
            <a:xfrm>
              <a:off x="21844000" y="128016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 name="AutoShape 6"/>
            <p:cNvSpPr>
              <a:spLocks/>
            </p:cNvSpPr>
            <p:nvPr/>
          </p:nvSpPr>
          <p:spPr bwMode="auto">
            <a:xfrm>
              <a:off x="18516600" y="3530600"/>
              <a:ext cx="293688" cy="5873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 name="AutoShape 7"/>
            <p:cNvSpPr>
              <a:spLocks/>
            </p:cNvSpPr>
            <p:nvPr/>
          </p:nvSpPr>
          <p:spPr bwMode="auto">
            <a:xfrm>
              <a:off x="23456900" y="63500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 name="AutoShape 8"/>
            <p:cNvSpPr>
              <a:spLocks/>
            </p:cNvSpPr>
            <p:nvPr/>
          </p:nvSpPr>
          <p:spPr bwMode="auto">
            <a:xfrm>
              <a:off x="18491200" y="10363200"/>
              <a:ext cx="328613" cy="9890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 name="AutoShape 9"/>
            <p:cNvSpPr>
              <a:spLocks/>
            </p:cNvSpPr>
            <p:nvPr/>
          </p:nvSpPr>
          <p:spPr bwMode="auto">
            <a:xfrm>
              <a:off x="18630900" y="19304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 name="AutoShape 10"/>
            <p:cNvSpPr>
              <a:spLocks/>
            </p:cNvSpPr>
            <p:nvPr/>
          </p:nvSpPr>
          <p:spPr bwMode="auto">
            <a:xfrm>
              <a:off x="18630900" y="77724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 name="AutoShape 11"/>
            <p:cNvSpPr>
              <a:spLocks/>
            </p:cNvSpPr>
            <p:nvPr/>
          </p:nvSpPr>
          <p:spPr bwMode="auto">
            <a:xfrm>
              <a:off x="20231100" y="11493500"/>
              <a:ext cx="65088" cy="1317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 name="AutoShape 12"/>
            <p:cNvSpPr>
              <a:spLocks/>
            </p:cNvSpPr>
            <p:nvPr/>
          </p:nvSpPr>
          <p:spPr bwMode="auto">
            <a:xfrm>
              <a:off x="21844000" y="13068300"/>
              <a:ext cx="63500" cy="1936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 name="AutoShape 13"/>
            <p:cNvSpPr>
              <a:spLocks/>
            </p:cNvSpPr>
            <p:nvPr/>
          </p:nvSpPr>
          <p:spPr bwMode="auto">
            <a:xfrm>
              <a:off x="17018000" y="118110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14"/>
            <p:cNvSpPr>
              <a:spLocks/>
            </p:cNvSpPr>
            <p:nvPr/>
          </p:nvSpPr>
          <p:spPr bwMode="auto">
            <a:xfrm>
              <a:off x="21844000" y="6985000"/>
              <a:ext cx="61913" cy="1857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15"/>
            <p:cNvSpPr>
              <a:spLocks/>
            </p:cNvSpPr>
            <p:nvPr/>
          </p:nvSpPr>
          <p:spPr bwMode="auto">
            <a:xfrm>
              <a:off x="17018000" y="6705600"/>
              <a:ext cx="60325" cy="603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16"/>
            <p:cNvSpPr>
              <a:spLocks/>
            </p:cNvSpPr>
            <p:nvPr/>
          </p:nvSpPr>
          <p:spPr bwMode="auto">
            <a:xfrm>
              <a:off x="20231100" y="9575800"/>
              <a:ext cx="61913" cy="1254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 name="AutoShape 17"/>
            <p:cNvSpPr>
              <a:spLocks/>
            </p:cNvSpPr>
            <p:nvPr/>
          </p:nvSpPr>
          <p:spPr bwMode="auto">
            <a:xfrm>
              <a:off x="17018000" y="11049000"/>
              <a:ext cx="60325" cy="603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 name="AutoShape 18"/>
            <p:cNvSpPr>
              <a:spLocks/>
            </p:cNvSpPr>
            <p:nvPr/>
          </p:nvSpPr>
          <p:spPr bwMode="auto">
            <a:xfrm>
              <a:off x="18630900" y="119380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 name="AutoShape 19"/>
            <p:cNvSpPr>
              <a:spLocks/>
            </p:cNvSpPr>
            <p:nvPr/>
          </p:nvSpPr>
          <p:spPr bwMode="auto">
            <a:xfrm>
              <a:off x="21844000" y="111252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20"/>
            <p:cNvSpPr>
              <a:spLocks/>
            </p:cNvSpPr>
            <p:nvPr/>
          </p:nvSpPr>
          <p:spPr bwMode="auto">
            <a:xfrm>
              <a:off x="18630900" y="119761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 name="AutoShape 21"/>
            <p:cNvSpPr>
              <a:spLocks/>
            </p:cNvSpPr>
            <p:nvPr/>
          </p:nvSpPr>
          <p:spPr bwMode="auto">
            <a:xfrm>
              <a:off x="20231100" y="116713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 name="AutoShape 22"/>
            <p:cNvSpPr>
              <a:spLocks/>
            </p:cNvSpPr>
            <p:nvPr/>
          </p:nvSpPr>
          <p:spPr bwMode="auto">
            <a:xfrm>
              <a:off x="21844000" y="12939713"/>
              <a:ext cx="58738" cy="17780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 name="AutoShape 23"/>
            <p:cNvSpPr>
              <a:spLocks/>
            </p:cNvSpPr>
            <p:nvPr/>
          </p:nvSpPr>
          <p:spPr bwMode="auto">
            <a:xfrm>
              <a:off x="20231100" y="120015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24"/>
            <p:cNvSpPr>
              <a:spLocks/>
            </p:cNvSpPr>
            <p:nvPr/>
          </p:nvSpPr>
          <p:spPr bwMode="auto">
            <a:xfrm>
              <a:off x="21780500" y="9080500"/>
              <a:ext cx="174625" cy="3492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25"/>
            <p:cNvSpPr>
              <a:spLocks/>
            </p:cNvSpPr>
            <p:nvPr/>
          </p:nvSpPr>
          <p:spPr bwMode="auto">
            <a:xfrm>
              <a:off x="23456900" y="97663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 name="AutoShape 26"/>
            <p:cNvSpPr>
              <a:spLocks/>
            </p:cNvSpPr>
            <p:nvPr/>
          </p:nvSpPr>
          <p:spPr bwMode="auto">
            <a:xfrm>
              <a:off x="17018000" y="89408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 name="AutoShape 27"/>
            <p:cNvSpPr>
              <a:spLocks/>
            </p:cNvSpPr>
            <p:nvPr/>
          </p:nvSpPr>
          <p:spPr bwMode="auto">
            <a:xfrm>
              <a:off x="18630900" y="12915900"/>
              <a:ext cx="57150" cy="1746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 name="AutoShape 28"/>
            <p:cNvSpPr>
              <a:spLocks/>
            </p:cNvSpPr>
            <p:nvPr/>
          </p:nvSpPr>
          <p:spPr bwMode="auto">
            <a:xfrm>
              <a:off x="20180300" y="7416800"/>
              <a:ext cx="166688" cy="1666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 name="AutoShape 29"/>
            <p:cNvSpPr>
              <a:spLocks/>
            </p:cNvSpPr>
            <p:nvPr/>
          </p:nvSpPr>
          <p:spPr bwMode="auto">
            <a:xfrm>
              <a:off x="21844000" y="74168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 name="AutoShape 30"/>
            <p:cNvSpPr>
              <a:spLocks/>
            </p:cNvSpPr>
            <p:nvPr/>
          </p:nvSpPr>
          <p:spPr bwMode="auto">
            <a:xfrm>
              <a:off x="23456900" y="89154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 name="AutoShape 31"/>
            <p:cNvSpPr>
              <a:spLocks/>
            </p:cNvSpPr>
            <p:nvPr/>
          </p:nvSpPr>
          <p:spPr bwMode="auto">
            <a:xfrm>
              <a:off x="17018000" y="94869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 name="AutoShape 32"/>
            <p:cNvSpPr>
              <a:spLocks/>
            </p:cNvSpPr>
            <p:nvPr/>
          </p:nvSpPr>
          <p:spPr bwMode="auto">
            <a:xfrm>
              <a:off x="20231100" y="48006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 name="AutoShape 33"/>
            <p:cNvSpPr>
              <a:spLocks/>
            </p:cNvSpPr>
            <p:nvPr/>
          </p:nvSpPr>
          <p:spPr bwMode="auto">
            <a:xfrm>
              <a:off x="21844000" y="81915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 name="AutoShape 34"/>
            <p:cNvSpPr>
              <a:spLocks/>
            </p:cNvSpPr>
            <p:nvPr/>
          </p:nvSpPr>
          <p:spPr bwMode="auto">
            <a:xfrm>
              <a:off x="23444200" y="12484100"/>
              <a:ext cx="63500" cy="1285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 name="AutoShape 35"/>
            <p:cNvSpPr>
              <a:spLocks/>
            </p:cNvSpPr>
            <p:nvPr/>
          </p:nvSpPr>
          <p:spPr bwMode="auto">
            <a:xfrm>
              <a:off x="16992600" y="6146800"/>
              <a:ext cx="101600" cy="2047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3" name="AutoShape 36"/>
            <p:cNvSpPr>
              <a:spLocks/>
            </p:cNvSpPr>
            <p:nvPr/>
          </p:nvSpPr>
          <p:spPr bwMode="auto">
            <a:xfrm>
              <a:off x="20231100" y="7556500"/>
              <a:ext cx="57150" cy="1746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4" name="AutoShape 37"/>
            <p:cNvSpPr>
              <a:spLocks/>
            </p:cNvSpPr>
            <p:nvPr/>
          </p:nvSpPr>
          <p:spPr bwMode="auto">
            <a:xfrm>
              <a:off x="21844000" y="10617200"/>
              <a:ext cx="65088" cy="1968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5" name="AutoShape 38"/>
            <p:cNvSpPr>
              <a:spLocks/>
            </p:cNvSpPr>
            <p:nvPr/>
          </p:nvSpPr>
          <p:spPr bwMode="auto">
            <a:xfrm>
              <a:off x="23444200" y="2489200"/>
              <a:ext cx="61913" cy="1857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6" name="AutoShape 39"/>
            <p:cNvSpPr>
              <a:spLocks/>
            </p:cNvSpPr>
            <p:nvPr/>
          </p:nvSpPr>
          <p:spPr bwMode="auto">
            <a:xfrm>
              <a:off x="17018000" y="81661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7" name="AutoShape 40"/>
            <p:cNvSpPr>
              <a:spLocks/>
            </p:cNvSpPr>
            <p:nvPr/>
          </p:nvSpPr>
          <p:spPr bwMode="auto">
            <a:xfrm>
              <a:off x="18630900" y="50546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8" name="AutoShape 41"/>
            <p:cNvSpPr>
              <a:spLocks/>
            </p:cNvSpPr>
            <p:nvPr/>
          </p:nvSpPr>
          <p:spPr bwMode="auto">
            <a:xfrm>
              <a:off x="20231100" y="9893300"/>
              <a:ext cx="58738" cy="17780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9" name="AutoShape 42"/>
            <p:cNvSpPr>
              <a:spLocks/>
            </p:cNvSpPr>
            <p:nvPr/>
          </p:nvSpPr>
          <p:spPr bwMode="auto">
            <a:xfrm>
              <a:off x="21844000" y="10845800"/>
              <a:ext cx="61913" cy="6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0" name="AutoShape 43"/>
            <p:cNvSpPr>
              <a:spLocks/>
            </p:cNvSpPr>
            <p:nvPr/>
          </p:nvSpPr>
          <p:spPr bwMode="auto">
            <a:xfrm>
              <a:off x="23456900" y="65151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1" name="AutoShape 44"/>
            <p:cNvSpPr>
              <a:spLocks/>
            </p:cNvSpPr>
            <p:nvPr/>
          </p:nvSpPr>
          <p:spPr bwMode="auto">
            <a:xfrm>
              <a:off x="17018000" y="76200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2" name="AutoShape 45"/>
            <p:cNvSpPr>
              <a:spLocks/>
            </p:cNvSpPr>
            <p:nvPr/>
          </p:nvSpPr>
          <p:spPr bwMode="auto">
            <a:xfrm>
              <a:off x="18630900" y="5969000"/>
              <a:ext cx="65088" cy="1317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3" name="AutoShape 46"/>
            <p:cNvSpPr>
              <a:spLocks/>
            </p:cNvSpPr>
            <p:nvPr/>
          </p:nvSpPr>
          <p:spPr bwMode="auto">
            <a:xfrm>
              <a:off x="20231100" y="7556500"/>
              <a:ext cx="58738" cy="587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4" name="AutoShape 47"/>
            <p:cNvSpPr>
              <a:spLocks/>
            </p:cNvSpPr>
            <p:nvPr/>
          </p:nvSpPr>
          <p:spPr bwMode="auto">
            <a:xfrm>
              <a:off x="21844000" y="64643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5" name="AutoShape 48"/>
            <p:cNvSpPr>
              <a:spLocks/>
            </p:cNvSpPr>
            <p:nvPr/>
          </p:nvSpPr>
          <p:spPr bwMode="auto">
            <a:xfrm>
              <a:off x="23444200" y="9042400"/>
              <a:ext cx="69850" cy="2095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6" name="AutoShape 49"/>
            <p:cNvSpPr>
              <a:spLocks/>
            </p:cNvSpPr>
            <p:nvPr/>
          </p:nvSpPr>
          <p:spPr bwMode="auto">
            <a:xfrm>
              <a:off x="17018000" y="69342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7" name="AutoShape 50"/>
            <p:cNvSpPr>
              <a:spLocks/>
            </p:cNvSpPr>
            <p:nvPr/>
          </p:nvSpPr>
          <p:spPr bwMode="auto">
            <a:xfrm>
              <a:off x="18630900" y="5384800"/>
              <a:ext cx="65088" cy="650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8" name="AutoShape 51"/>
            <p:cNvSpPr>
              <a:spLocks/>
            </p:cNvSpPr>
            <p:nvPr/>
          </p:nvSpPr>
          <p:spPr bwMode="auto">
            <a:xfrm>
              <a:off x="20231100" y="3543300"/>
              <a:ext cx="58738" cy="1190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9" name="AutoShape 52"/>
            <p:cNvSpPr>
              <a:spLocks/>
            </p:cNvSpPr>
            <p:nvPr/>
          </p:nvSpPr>
          <p:spPr bwMode="auto">
            <a:xfrm>
              <a:off x="21844000" y="10477500"/>
              <a:ext cx="69850" cy="2095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0" name="AutoShape 53"/>
            <p:cNvSpPr>
              <a:spLocks/>
            </p:cNvSpPr>
            <p:nvPr/>
          </p:nvSpPr>
          <p:spPr bwMode="auto">
            <a:xfrm>
              <a:off x="17018000" y="6019800"/>
              <a:ext cx="58738" cy="587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1" name="AutoShape 54"/>
            <p:cNvSpPr>
              <a:spLocks/>
            </p:cNvSpPr>
            <p:nvPr/>
          </p:nvSpPr>
          <p:spPr bwMode="auto">
            <a:xfrm>
              <a:off x="18630900" y="4711700"/>
              <a:ext cx="58738" cy="1190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2" name="AutoShape 55"/>
            <p:cNvSpPr>
              <a:spLocks/>
            </p:cNvSpPr>
            <p:nvPr/>
          </p:nvSpPr>
          <p:spPr bwMode="auto">
            <a:xfrm>
              <a:off x="20218400" y="6743700"/>
              <a:ext cx="98425" cy="19843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3" name="AutoShape 56"/>
            <p:cNvSpPr>
              <a:spLocks/>
            </p:cNvSpPr>
            <p:nvPr/>
          </p:nvSpPr>
          <p:spPr bwMode="auto">
            <a:xfrm>
              <a:off x="21844000" y="75311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4" name="AutoShape 57"/>
            <p:cNvSpPr>
              <a:spLocks/>
            </p:cNvSpPr>
            <p:nvPr/>
          </p:nvSpPr>
          <p:spPr bwMode="auto">
            <a:xfrm>
              <a:off x="17018000" y="46482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5" name="AutoShape 58"/>
            <p:cNvSpPr>
              <a:spLocks/>
            </p:cNvSpPr>
            <p:nvPr/>
          </p:nvSpPr>
          <p:spPr bwMode="auto">
            <a:xfrm>
              <a:off x="18630900" y="7277100"/>
              <a:ext cx="63500" cy="1920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6" name="AutoShape 59"/>
            <p:cNvSpPr>
              <a:spLocks/>
            </p:cNvSpPr>
            <p:nvPr/>
          </p:nvSpPr>
          <p:spPr bwMode="auto">
            <a:xfrm>
              <a:off x="20231100" y="30734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7" name="AutoShape 60"/>
            <p:cNvSpPr>
              <a:spLocks/>
            </p:cNvSpPr>
            <p:nvPr/>
          </p:nvSpPr>
          <p:spPr bwMode="auto">
            <a:xfrm>
              <a:off x="21844000" y="56896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8" name="AutoShape 61"/>
            <p:cNvSpPr>
              <a:spLocks/>
            </p:cNvSpPr>
            <p:nvPr/>
          </p:nvSpPr>
          <p:spPr bwMode="auto">
            <a:xfrm>
              <a:off x="23380700" y="5041900"/>
              <a:ext cx="203200" cy="6111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9" name="AutoShape 62"/>
            <p:cNvSpPr>
              <a:spLocks/>
            </p:cNvSpPr>
            <p:nvPr/>
          </p:nvSpPr>
          <p:spPr bwMode="auto">
            <a:xfrm>
              <a:off x="17005300" y="6667500"/>
              <a:ext cx="80963" cy="242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0" name="AutoShape 63"/>
            <p:cNvSpPr>
              <a:spLocks/>
            </p:cNvSpPr>
            <p:nvPr/>
          </p:nvSpPr>
          <p:spPr bwMode="auto">
            <a:xfrm>
              <a:off x="18630900" y="70866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1" name="AutoShape 64"/>
            <p:cNvSpPr>
              <a:spLocks/>
            </p:cNvSpPr>
            <p:nvPr/>
          </p:nvSpPr>
          <p:spPr bwMode="auto">
            <a:xfrm>
              <a:off x="20231100" y="43180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2" name="AutoShape 65"/>
            <p:cNvSpPr>
              <a:spLocks/>
            </p:cNvSpPr>
            <p:nvPr/>
          </p:nvSpPr>
          <p:spPr bwMode="auto">
            <a:xfrm>
              <a:off x="21805900" y="3403600"/>
              <a:ext cx="130175" cy="1301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3" name="AutoShape 66"/>
            <p:cNvSpPr>
              <a:spLocks/>
            </p:cNvSpPr>
            <p:nvPr/>
          </p:nvSpPr>
          <p:spPr bwMode="auto">
            <a:xfrm>
              <a:off x="23456900" y="71628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4" name="AutoShape 67"/>
            <p:cNvSpPr>
              <a:spLocks/>
            </p:cNvSpPr>
            <p:nvPr/>
          </p:nvSpPr>
          <p:spPr bwMode="auto">
            <a:xfrm>
              <a:off x="17018000" y="2273300"/>
              <a:ext cx="57150" cy="1746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5" name="AutoShape 68"/>
            <p:cNvSpPr>
              <a:spLocks/>
            </p:cNvSpPr>
            <p:nvPr/>
          </p:nvSpPr>
          <p:spPr bwMode="auto">
            <a:xfrm>
              <a:off x="20193000" y="482600"/>
              <a:ext cx="136525" cy="1365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6" name="AutoShape 69"/>
            <p:cNvSpPr>
              <a:spLocks/>
            </p:cNvSpPr>
            <p:nvPr/>
          </p:nvSpPr>
          <p:spPr bwMode="auto">
            <a:xfrm>
              <a:off x="21844000" y="23241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7" name="AutoShape 70"/>
            <p:cNvSpPr>
              <a:spLocks/>
            </p:cNvSpPr>
            <p:nvPr/>
          </p:nvSpPr>
          <p:spPr bwMode="auto">
            <a:xfrm>
              <a:off x="23456900" y="22987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8" name="AutoShape 71"/>
            <p:cNvSpPr>
              <a:spLocks/>
            </p:cNvSpPr>
            <p:nvPr/>
          </p:nvSpPr>
          <p:spPr bwMode="auto">
            <a:xfrm>
              <a:off x="20231100" y="1651000"/>
              <a:ext cx="57150" cy="5715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9" name="AutoShape 72"/>
            <p:cNvSpPr>
              <a:spLocks/>
            </p:cNvSpPr>
            <p:nvPr/>
          </p:nvSpPr>
          <p:spPr bwMode="auto">
            <a:xfrm>
              <a:off x="21844000" y="54229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0" name="AutoShape 73"/>
            <p:cNvSpPr>
              <a:spLocks/>
            </p:cNvSpPr>
            <p:nvPr/>
          </p:nvSpPr>
          <p:spPr bwMode="auto">
            <a:xfrm>
              <a:off x="23456900" y="3098800"/>
              <a:ext cx="58738" cy="1174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1" name="AutoShape 74"/>
            <p:cNvSpPr>
              <a:spLocks/>
            </p:cNvSpPr>
            <p:nvPr/>
          </p:nvSpPr>
          <p:spPr bwMode="auto">
            <a:xfrm>
              <a:off x="16992600" y="2159000"/>
              <a:ext cx="109538" cy="21907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2" name="AutoShape 75"/>
            <p:cNvSpPr>
              <a:spLocks/>
            </p:cNvSpPr>
            <p:nvPr/>
          </p:nvSpPr>
          <p:spPr bwMode="auto">
            <a:xfrm>
              <a:off x="18630900" y="4827588"/>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3" name="AutoShape 76"/>
            <p:cNvSpPr>
              <a:spLocks/>
            </p:cNvSpPr>
            <p:nvPr/>
          </p:nvSpPr>
          <p:spPr bwMode="auto">
            <a:xfrm>
              <a:off x="23456900" y="5156200"/>
              <a:ext cx="58738" cy="1762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4" name="AutoShape 77"/>
            <p:cNvSpPr>
              <a:spLocks/>
            </p:cNvSpPr>
            <p:nvPr/>
          </p:nvSpPr>
          <p:spPr bwMode="auto">
            <a:xfrm>
              <a:off x="18630900" y="23813"/>
              <a:ext cx="57150" cy="176212"/>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5" name="AutoShape 78"/>
            <p:cNvSpPr>
              <a:spLocks/>
            </p:cNvSpPr>
            <p:nvPr/>
          </p:nvSpPr>
          <p:spPr bwMode="auto">
            <a:xfrm>
              <a:off x="20231100" y="50800"/>
              <a:ext cx="60325" cy="60325"/>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6" name="AutoShape 79"/>
            <p:cNvSpPr>
              <a:spLocks/>
            </p:cNvSpPr>
            <p:nvPr/>
          </p:nvSpPr>
          <p:spPr bwMode="auto">
            <a:xfrm>
              <a:off x="23456900" y="977900"/>
              <a:ext cx="57150" cy="1158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extLst>
      <p:ext uri="{BB962C8B-B14F-4D97-AF65-F5344CB8AC3E}">
        <p14:creationId xmlns:p14="http://schemas.microsoft.com/office/powerpoint/2010/main" val="3427486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Title Slide">
    <p:bg>
      <p:bgPr>
        <a:solidFill>
          <a:schemeClr val="accent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168400" y="1066800"/>
            <a:ext cx="20704175" cy="11520488"/>
            <a:chOff x="1168400" y="1066800"/>
            <a:chExt cx="20704175" cy="11520488"/>
          </a:xfrm>
        </p:grpSpPr>
        <p:sp>
          <p:nvSpPr>
            <p:cNvPr id="47" name="AutoShape 1"/>
            <p:cNvSpPr>
              <a:spLocks/>
            </p:cNvSpPr>
            <p:nvPr userDrawn="1"/>
          </p:nvSpPr>
          <p:spPr bwMode="auto">
            <a:xfrm>
              <a:off x="1168400" y="1079500"/>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48" name="AutoShape 2"/>
            <p:cNvSpPr>
              <a:spLocks/>
            </p:cNvSpPr>
            <p:nvPr userDrawn="1"/>
          </p:nvSpPr>
          <p:spPr bwMode="auto">
            <a:xfrm>
              <a:off x="1930400" y="6019800"/>
              <a:ext cx="41275" cy="63134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49" name="AutoShape 3"/>
            <p:cNvSpPr>
              <a:spLocks/>
            </p:cNvSpPr>
            <p:nvPr userDrawn="1"/>
          </p:nvSpPr>
          <p:spPr bwMode="auto">
            <a:xfrm>
              <a:off x="5245100" y="1066800"/>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0" name="AutoShape 4"/>
            <p:cNvSpPr>
              <a:spLocks/>
            </p:cNvSpPr>
            <p:nvPr userDrawn="1"/>
          </p:nvSpPr>
          <p:spPr bwMode="auto">
            <a:xfrm>
              <a:off x="5219700" y="6019800"/>
              <a:ext cx="41275" cy="63134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1" name="AutoShape 5"/>
            <p:cNvSpPr>
              <a:spLocks/>
            </p:cNvSpPr>
            <p:nvPr userDrawn="1"/>
          </p:nvSpPr>
          <p:spPr bwMode="auto">
            <a:xfrm>
              <a:off x="10083800" y="1066800"/>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2" name="AutoShape 6"/>
            <p:cNvSpPr>
              <a:spLocks/>
            </p:cNvSpPr>
            <p:nvPr userDrawn="1"/>
          </p:nvSpPr>
          <p:spPr bwMode="auto">
            <a:xfrm>
              <a:off x="9321800" y="6273800"/>
              <a:ext cx="41275" cy="63134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3" name="AutoShape 7"/>
            <p:cNvSpPr>
              <a:spLocks/>
            </p:cNvSpPr>
            <p:nvPr userDrawn="1"/>
          </p:nvSpPr>
          <p:spPr bwMode="auto">
            <a:xfrm>
              <a:off x="18059400" y="1066800"/>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4" name="AutoShape 8"/>
            <p:cNvSpPr>
              <a:spLocks/>
            </p:cNvSpPr>
            <p:nvPr userDrawn="1"/>
          </p:nvSpPr>
          <p:spPr bwMode="auto">
            <a:xfrm>
              <a:off x="13373100" y="6019800"/>
              <a:ext cx="41275" cy="63134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5" name="AutoShape 9"/>
            <p:cNvSpPr>
              <a:spLocks/>
            </p:cNvSpPr>
            <p:nvPr userDrawn="1"/>
          </p:nvSpPr>
          <p:spPr bwMode="auto">
            <a:xfrm>
              <a:off x="17513300" y="1624013"/>
              <a:ext cx="41275" cy="133350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6" name="AutoShape 10"/>
            <p:cNvSpPr>
              <a:spLocks/>
            </p:cNvSpPr>
            <p:nvPr userDrawn="1"/>
          </p:nvSpPr>
          <p:spPr bwMode="auto">
            <a:xfrm>
              <a:off x="21831300" y="1092200"/>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7" name="AutoShape 11"/>
            <p:cNvSpPr>
              <a:spLocks/>
            </p:cNvSpPr>
            <p:nvPr userDrawn="1"/>
          </p:nvSpPr>
          <p:spPr bwMode="auto">
            <a:xfrm>
              <a:off x="21678900" y="6019800"/>
              <a:ext cx="41275" cy="63134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grpSp>
      <p:sp>
        <p:nvSpPr>
          <p:cNvPr id="2" name="Title 1"/>
          <p:cNvSpPr>
            <a:spLocks noGrp="1"/>
          </p:cNvSpPr>
          <p:nvPr userDrawn="1">
            <p:ph type="ctrTitle" hasCustomPrompt="1"/>
          </p:nvPr>
        </p:nvSpPr>
        <p:spPr>
          <a:xfrm>
            <a:off x="4073101" y="3373439"/>
            <a:ext cx="15625209" cy="4775200"/>
          </a:xfrm>
        </p:spPr>
        <p:txBody>
          <a:bodyPr lIns="0" tIns="0" rIns="0" bIns="0" anchor="t" anchorCtr="0">
            <a:noAutofit/>
          </a:bodyPr>
          <a:lstStyle>
            <a:lvl1pPr marL="0" indent="0" algn="l">
              <a:lnSpc>
                <a:spcPts val="10400"/>
              </a:lnSpc>
              <a:tabLst>
                <a:tab pos="2486025" algn="l"/>
                <a:tab pos="3730625" algn="l"/>
              </a:tabLst>
              <a:defRPr sz="10000">
                <a:solidFill>
                  <a:schemeClr val="bg1"/>
                </a:solidFill>
              </a:defRPr>
            </a:lvl1pPr>
          </a:lstStyle>
          <a:p>
            <a:r>
              <a:rPr lang="en-US" dirty="0"/>
              <a:t>Click to edit </a:t>
            </a:r>
            <a:br>
              <a:rPr lang="en-US" dirty="0"/>
            </a:br>
            <a:r>
              <a:rPr lang="en-US" dirty="0"/>
              <a:t>	Master title style</a:t>
            </a:r>
          </a:p>
        </p:txBody>
      </p:sp>
      <p:sp>
        <p:nvSpPr>
          <p:cNvPr id="7" name="TextBox 6"/>
          <p:cNvSpPr txBox="1"/>
          <p:nvPr userDrawn="1"/>
        </p:nvSpPr>
        <p:spPr>
          <a:xfrm>
            <a:off x="21353929" y="744072"/>
            <a:ext cx="2342739" cy="215444"/>
          </a:xfrm>
          <a:prstGeom prst="rect">
            <a:avLst/>
          </a:prstGeom>
          <a:noFill/>
        </p:spPr>
        <p:txBody>
          <a:bodyPr wrap="square" lIns="0" tIns="0" rIns="0" bIns="0" rtlCol="0">
            <a:spAutoFit/>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15B00FCE-1FC4-5243-BFE3-0A2F0D5084C4}" type="slidenum">
              <a:rPr lang="en-US" sz="1400" smtClean="0">
                <a:solidFill>
                  <a:schemeClr val="bg1"/>
                </a:solidFill>
              </a:rPr>
              <a:pPr marL="0" marR="0" lvl="0" indent="0" algn="r" defTabSz="1828709" rtl="0" eaLnBrk="1" fontAlgn="auto" latinLnBrk="0" hangingPunct="1">
                <a:lnSpc>
                  <a:spcPct val="100000"/>
                </a:lnSpc>
                <a:spcBef>
                  <a:spcPts val="0"/>
                </a:spcBef>
                <a:spcAft>
                  <a:spcPts val="0"/>
                </a:spcAft>
                <a:buClrTx/>
                <a:buSzTx/>
                <a:buFontTx/>
                <a:buNone/>
                <a:tabLst/>
                <a:defRPr/>
              </a:pPr>
              <a:t>‹#›</a:t>
            </a:fld>
            <a:endParaRPr lang="en-US" sz="1400" dirty="0">
              <a:solidFill>
                <a:schemeClr val="bg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Title Slide">
    <p:bg>
      <p:bgPr>
        <a:solidFill>
          <a:schemeClr val="accent2"/>
        </a:solidFill>
        <a:effectLst/>
      </p:bgPr>
    </p:bg>
    <p:spTree>
      <p:nvGrpSpPr>
        <p:cNvPr id="1" name=""/>
        <p:cNvGrpSpPr/>
        <p:nvPr/>
      </p:nvGrpSpPr>
      <p:grpSpPr>
        <a:xfrm>
          <a:off x="0" y="0"/>
          <a:ext cx="0" cy="0"/>
          <a:chOff x="0" y="0"/>
          <a:chExt cx="0" cy="0"/>
        </a:xfrm>
      </p:grpSpPr>
      <p:grpSp>
        <p:nvGrpSpPr>
          <p:cNvPr id="4" name="Group 3"/>
          <p:cNvGrpSpPr/>
          <p:nvPr userDrawn="1"/>
        </p:nvGrpSpPr>
        <p:grpSpPr>
          <a:xfrm flipV="1">
            <a:off x="3104777" y="769472"/>
            <a:ext cx="20704175" cy="11825380"/>
            <a:chOff x="1168400" y="602037"/>
            <a:chExt cx="20704175" cy="11825380"/>
          </a:xfrm>
        </p:grpSpPr>
        <p:sp>
          <p:nvSpPr>
            <p:cNvPr id="47" name="AutoShape 1"/>
            <p:cNvSpPr>
              <a:spLocks/>
            </p:cNvSpPr>
            <p:nvPr userDrawn="1"/>
          </p:nvSpPr>
          <p:spPr bwMode="auto">
            <a:xfrm>
              <a:off x="1168400" y="1079500"/>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48" name="AutoShape 2"/>
            <p:cNvSpPr>
              <a:spLocks/>
            </p:cNvSpPr>
            <p:nvPr userDrawn="1"/>
          </p:nvSpPr>
          <p:spPr bwMode="auto">
            <a:xfrm>
              <a:off x="1250016" y="6053415"/>
              <a:ext cx="41275" cy="63134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49" name="AutoShape 3"/>
            <p:cNvSpPr>
              <a:spLocks/>
            </p:cNvSpPr>
            <p:nvPr userDrawn="1"/>
          </p:nvSpPr>
          <p:spPr bwMode="auto">
            <a:xfrm>
              <a:off x="5245100" y="1066800"/>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0" name="AutoShape 4"/>
            <p:cNvSpPr>
              <a:spLocks/>
            </p:cNvSpPr>
            <p:nvPr userDrawn="1"/>
          </p:nvSpPr>
          <p:spPr bwMode="auto">
            <a:xfrm>
              <a:off x="5219700" y="6019800"/>
              <a:ext cx="41275" cy="63134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1" name="AutoShape 5"/>
            <p:cNvSpPr>
              <a:spLocks/>
            </p:cNvSpPr>
            <p:nvPr userDrawn="1"/>
          </p:nvSpPr>
          <p:spPr bwMode="auto">
            <a:xfrm>
              <a:off x="10083800" y="1066800"/>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2" name="AutoShape 6"/>
            <p:cNvSpPr>
              <a:spLocks/>
            </p:cNvSpPr>
            <p:nvPr userDrawn="1"/>
          </p:nvSpPr>
          <p:spPr bwMode="auto">
            <a:xfrm>
              <a:off x="9270390" y="5600699"/>
              <a:ext cx="41275" cy="63134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3" name="AutoShape 7"/>
            <p:cNvSpPr>
              <a:spLocks/>
            </p:cNvSpPr>
            <p:nvPr userDrawn="1"/>
          </p:nvSpPr>
          <p:spPr bwMode="auto">
            <a:xfrm>
              <a:off x="18059400" y="1066800"/>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4" name="AutoShape 8"/>
            <p:cNvSpPr>
              <a:spLocks/>
            </p:cNvSpPr>
            <p:nvPr userDrawn="1"/>
          </p:nvSpPr>
          <p:spPr bwMode="auto">
            <a:xfrm>
              <a:off x="13399994" y="6113929"/>
              <a:ext cx="41275" cy="63134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5" name="AutoShape 9"/>
            <p:cNvSpPr>
              <a:spLocks/>
            </p:cNvSpPr>
            <p:nvPr userDrawn="1"/>
          </p:nvSpPr>
          <p:spPr bwMode="auto">
            <a:xfrm>
              <a:off x="17513300" y="602037"/>
              <a:ext cx="41275" cy="133350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6" name="AutoShape 10"/>
            <p:cNvSpPr>
              <a:spLocks/>
            </p:cNvSpPr>
            <p:nvPr userDrawn="1"/>
          </p:nvSpPr>
          <p:spPr bwMode="auto">
            <a:xfrm>
              <a:off x="21831300" y="1092200"/>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sp>
          <p:nvSpPr>
            <p:cNvPr id="57" name="AutoShape 11"/>
            <p:cNvSpPr>
              <a:spLocks/>
            </p:cNvSpPr>
            <p:nvPr userDrawn="1"/>
          </p:nvSpPr>
          <p:spPr bwMode="auto">
            <a:xfrm>
              <a:off x="17450684" y="5733771"/>
              <a:ext cx="45763" cy="6503602"/>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solidFill>
              <a:schemeClr val="bg1"/>
            </a:solidFill>
            <a:ln>
              <a:noFill/>
            </a:ln>
          </p:spPr>
          <p:txBody>
            <a:bodyPr lIns="0" tIns="0" rIns="0" bIns="0"/>
            <a:lstStyle/>
            <a:p>
              <a:endParaRPr lang="en-US"/>
            </a:p>
          </p:txBody>
        </p:sp>
      </p:grpSp>
      <p:sp>
        <p:nvSpPr>
          <p:cNvPr id="2" name="Title 1"/>
          <p:cNvSpPr>
            <a:spLocks noGrp="1"/>
          </p:cNvSpPr>
          <p:nvPr userDrawn="1">
            <p:ph type="ctrTitle" hasCustomPrompt="1"/>
          </p:nvPr>
        </p:nvSpPr>
        <p:spPr>
          <a:xfrm>
            <a:off x="10433559" y="8268048"/>
            <a:ext cx="12574359" cy="4775200"/>
          </a:xfrm>
        </p:spPr>
        <p:txBody>
          <a:bodyPr lIns="0" tIns="0" rIns="0" bIns="0" anchor="t" anchorCtr="0">
            <a:noAutofit/>
          </a:bodyPr>
          <a:lstStyle>
            <a:lvl1pPr marL="0" indent="0" algn="l">
              <a:lnSpc>
                <a:spcPts val="10400"/>
              </a:lnSpc>
              <a:tabLst>
                <a:tab pos="2298700" algn="l"/>
                <a:tab pos="3730625" algn="l"/>
              </a:tabLst>
              <a:defRPr sz="10000">
                <a:solidFill>
                  <a:schemeClr val="bg1"/>
                </a:solidFill>
              </a:defRPr>
            </a:lvl1pPr>
          </a:lstStyle>
          <a:p>
            <a:r>
              <a:rPr lang="en-US" dirty="0"/>
              <a:t>Click to edit </a:t>
            </a:r>
            <a:br>
              <a:rPr lang="en-US" dirty="0"/>
            </a:br>
            <a:r>
              <a:rPr lang="en-US" dirty="0"/>
              <a:t>	Master title style</a:t>
            </a:r>
          </a:p>
        </p:txBody>
      </p:sp>
      <p:sp>
        <p:nvSpPr>
          <p:cNvPr id="7" name="TextBox 6"/>
          <p:cNvSpPr txBox="1"/>
          <p:nvPr userDrawn="1"/>
        </p:nvSpPr>
        <p:spPr>
          <a:xfrm>
            <a:off x="21353929" y="744072"/>
            <a:ext cx="2342739" cy="215444"/>
          </a:xfrm>
          <a:prstGeom prst="rect">
            <a:avLst/>
          </a:prstGeom>
          <a:noFill/>
        </p:spPr>
        <p:txBody>
          <a:bodyPr wrap="square" lIns="0" tIns="0" rIns="0" bIns="0" rtlCol="0">
            <a:spAutoFit/>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15B00FCE-1FC4-5243-BFE3-0A2F0D5084C4}" type="slidenum">
              <a:rPr lang="en-US" sz="1400" smtClean="0">
                <a:solidFill>
                  <a:schemeClr val="bg1"/>
                </a:solidFill>
              </a:rPr>
              <a:pPr marL="0" marR="0" lvl="0" indent="0" algn="r" defTabSz="1828709" rtl="0" eaLnBrk="1" fontAlgn="auto" latinLnBrk="0" hangingPunct="1">
                <a:lnSpc>
                  <a:spcPct val="100000"/>
                </a:lnSpc>
                <a:spcBef>
                  <a:spcPts val="0"/>
                </a:spcBef>
                <a:spcAft>
                  <a:spcPts val="0"/>
                </a:spcAft>
                <a:buClrTx/>
                <a:buSzTx/>
                <a:buFontTx/>
                <a:buNone/>
                <a:tabLst/>
                <a:defRPr/>
              </a:pPr>
              <a:t>‹#›</a:t>
            </a:fld>
            <a:endParaRPr lang="en-US" sz="1400" dirty="0">
              <a:solidFill>
                <a:schemeClr val="bg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1708910" y="3575712"/>
            <a:ext cx="12574359" cy="4775200"/>
          </a:xfrm>
        </p:spPr>
        <p:txBody>
          <a:bodyPr lIns="0" tIns="0" rIns="0" bIns="0" anchor="t" anchorCtr="0">
            <a:noAutofit/>
          </a:bodyPr>
          <a:lstStyle>
            <a:lvl1pPr marL="0" indent="0" algn="l">
              <a:lnSpc>
                <a:spcPts val="10400"/>
              </a:lnSpc>
              <a:tabLst>
                <a:tab pos="2298700" algn="l"/>
                <a:tab pos="3730625" algn="l"/>
              </a:tabLst>
              <a:defRPr sz="10000">
                <a:solidFill>
                  <a:schemeClr val="tx1"/>
                </a:solidFill>
              </a:defRPr>
            </a:lvl1pPr>
          </a:lstStyle>
          <a:p>
            <a:r>
              <a:rPr lang="en-US" dirty="0"/>
              <a:t>Click to edit </a:t>
            </a:r>
            <a:br>
              <a:rPr lang="en-US" dirty="0"/>
            </a:br>
            <a:r>
              <a:rPr lang="en-US" dirty="0"/>
              <a:t>	Master title style</a:t>
            </a:r>
          </a:p>
        </p:txBody>
      </p:sp>
      <p:sp>
        <p:nvSpPr>
          <p:cNvPr id="7" name="TextBox 6"/>
          <p:cNvSpPr txBox="1"/>
          <p:nvPr userDrawn="1"/>
        </p:nvSpPr>
        <p:spPr>
          <a:xfrm>
            <a:off x="21353929" y="744072"/>
            <a:ext cx="2342739" cy="215444"/>
          </a:xfrm>
          <a:prstGeom prst="rect">
            <a:avLst/>
          </a:prstGeom>
          <a:noFill/>
        </p:spPr>
        <p:txBody>
          <a:bodyPr wrap="square" lIns="0" tIns="0" rIns="0" bIns="0" rtlCol="0">
            <a:spAutoFit/>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15B00FCE-1FC4-5243-BFE3-0A2F0D5084C4}" type="slidenum">
              <a:rPr lang="en-US" sz="1400" smtClean="0">
                <a:solidFill>
                  <a:schemeClr val="tx1"/>
                </a:solidFill>
              </a:rPr>
              <a:pPr marL="0" marR="0" lvl="0" indent="0" algn="r" defTabSz="1828709" rtl="0" eaLnBrk="1" fontAlgn="auto" latinLnBrk="0" hangingPunct="1">
                <a:lnSpc>
                  <a:spcPct val="100000"/>
                </a:lnSpc>
                <a:spcBef>
                  <a:spcPts val="0"/>
                </a:spcBef>
                <a:spcAft>
                  <a:spcPts val="0"/>
                </a:spcAft>
                <a:buClrTx/>
                <a:buSzTx/>
                <a:buFontTx/>
                <a:buNone/>
                <a:tabLst/>
                <a:defRPr/>
              </a:pPr>
              <a:t>‹#›</a:t>
            </a:fld>
            <a:endParaRPr lang="en-US" sz="1400" dirty="0">
              <a:solidFill>
                <a:schemeClr val="tx1"/>
              </a:solidFill>
            </a:endParaRPr>
          </a:p>
        </p:txBody>
      </p:sp>
      <p:grpSp>
        <p:nvGrpSpPr>
          <p:cNvPr id="17" name="Group 16"/>
          <p:cNvGrpSpPr/>
          <p:nvPr userDrawn="1"/>
        </p:nvGrpSpPr>
        <p:grpSpPr>
          <a:xfrm>
            <a:off x="1432859" y="848713"/>
            <a:ext cx="21078483" cy="12250296"/>
            <a:chOff x="1432859" y="848713"/>
            <a:chExt cx="21078483" cy="12250296"/>
          </a:xfrm>
          <a:solidFill>
            <a:schemeClr val="accent1"/>
          </a:solidFill>
        </p:grpSpPr>
        <p:sp>
          <p:nvSpPr>
            <p:cNvPr id="18" name="AutoShape 1"/>
            <p:cNvSpPr>
              <a:spLocks/>
            </p:cNvSpPr>
            <p:nvPr userDrawn="1"/>
          </p:nvSpPr>
          <p:spPr bwMode="auto">
            <a:xfrm>
              <a:off x="2244165" y="851794"/>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p:spPr>
          <p:txBody>
            <a:bodyPr lIns="0" tIns="0" rIns="0" bIns="0"/>
            <a:lstStyle/>
            <a:p>
              <a:endParaRPr lang="en-US"/>
            </a:p>
          </p:txBody>
        </p:sp>
        <p:sp>
          <p:nvSpPr>
            <p:cNvPr id="19" name="AutoShape 2"/>
            <p:cNvSpPr>
              <a:spLocks/>
            </p:cNvSpPr>
            <p:nvPr userDrawn="1"/>
          </p:nvSpPr>
          <p:spPr bwMode="auto">
            <a:xfrm>
              <a:off x="1432859" y="6409764"/>
              <a:ext cx="45719" cy="663348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p:spPr>
          <p:txBody>
            <a:bodyPr lIns="0" tIns="0" rIns="0" bIns="0"/>
            <a:lstStyle/>
            <a:p>
              <a:endParaRPr lang="en-US"/>
            </a:p>
          </p:txBody>
        </p:sp>
        <p:sp>
          <p:nvSpPr>
            <p:cNvPr id="20" name="AutoShape 3"/>
            <p:cNvSpPr>
              <a:spLocks/>
            </p:cNvSpPr>
            <p:nvPr userDrawn="1"/>
          </p:nvSpPr>
          <p:spPr bwMode="auto">
            <a:xfrm>
              <a:off x="5245100" y="1066800"/>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p:spPr>
          <p:txBody>
            <a:bodyPr lIns="0" tIns="0" rIns="0" bIns="0"/>
            <a:lstStyle/>
            <a:p>
              <a:endParaRPr lang="en-US"/>
            </a:p>
          </p:txBody>
        </p:sp>
        <p:sp>
          <p:nvSpPr>
            <p:cNvPr id="21" name="AutoShape 4"/>
            <p:cNvSpPr>
              <a:spLocks/>
            </p:cNvSpPr>
            <p:nvPr userDrawn="1"/>
          </p:nvSpPr>
          <p:spPr bwMode="auto">
            <a:xfrm>
              <a:off x="5215256" y="6145306"/>
              <a:ext cx="45719" cy="6698971"/>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p:spPr>
          <p:txBody>
            <a:bodyPr lIns="0" tIns="0" rIns="0" bIns="0"/>
            <a:lstStyle/>
            <a:p>
              <a:endParaRPr lang="en-US"/>
            </a:p>
          </p:txBody>
        </p:sp>
        <p:sp>
          <p:nvSpPr>
            <p:cNvPr id="22" name="AutoShape 5"/>
            <p:cNvSpPr>
              <a:spLocks/>
            </p:cNvSpPr>
            <p:nvPr userDrawn="1"/>
          </p:nvSpPr>
          <p:spPr bwMode="auto">
            <a:xfrm>
              <a:off x="10125075" y="1514669"/>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p:spPr>
          <p:txBody>
            <a:bodyPr lIns="0" tIns="0" rIns="0" bIns="0"/>
            <a:lstStyle/>
            <a:p>
              <a:endParaRPr lang="en-US"/>
            </a:p>
          </p:txBody>
        </p:sp>
        <p:sp>
          <p:nvSpPr>
            <p:cNvPr id="23" name="AutoShape 6"/>
            <p:cNvSpPr>
              <a:spLocks/>
            </p:cNvSpPr>
            <p:nvPr userDrawn="1"/>
          </p:nvSpPr>
          <p:spPr bwMode="auto">
            <a:xfrm>
              <a:off x="18694400" y="6145305"/>
              <a:ext cx="45719" cy="6698971"/>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p:spPr>
          <p:txBody>
            <a:bodyPr lIns="0" tIns="0" rIns="0" bIns="0"/>
            <a:lstStyle/>
            <a:p>
              <a:endParaRPr lang="en-US"/>
            </a:p>
          </p:txBody>
        </p:sp>
        <p:sp>
          <p:nvSpPr>
            <p:cNvPr id="24" name="AutoShape 7"/>
            <p:cNvSpPr>
              <a:spLocks/>
            </p:cNvSpPr>
            <p:nvPr userDrawn="1"/>
          </p:nvSpPr>
          <p:spPr bwMode="auto">
            <a:xfrm>
              <a:off x="19619259" y="958056"/>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p:spPr>
          <p:txBody>
            <a:bodyPr lIns="0" tIns="0" rIns="0" bIns="0"/>
            <a:lstStyle/>
            <a:p>
              <a:endParaRPr lang="en-US"/>
            </a:p>
          </p:txBody>
        </p:sp>
        <p:sp>
          <p:nvSpPr>
            <p:cNvPr id="25" name="AutoShape 8"/>
            <p:cNvSpPr>
              <a:spLocks/>
            </p:cNvSpPr>
            <p:nvPr userDrawn="1"/>
          </p:nvSpPr>
          <p:spPr bwMode="auto">
            <a:xfrm>
              <a:off x="14565779" y="6145304"/>
              <a:ext cx="45719" cy="6698971"/>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p:spPr>
          <p:txBody>
            <a:bodyPr lIns="0" tIns="0" rIns="0" bIns="0"/>
            <a:lstStyle/>
            <a:p>
              <a:endParaRPr lang="en-US"/>
            </a:p>
          </p:txBody>
        </p:sp>
        <p:sp>
          <p:nvSpPr>
            <p:cNvPr id="26" name="AutoShape 9"/>
            <p:cNvSpPr>
              <a:spLocks/>
            </p:cNvSpPr>
            <p:nvPr userDrawn="1"/>
          </p:nvSpPr>
          <p:spPr bwMode="auto">
            <a:xfrm>
              <a:off x="14739284" y="848713"/>
              <a:ext cx="41275" cy="1333500"/>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p:spPr>
          <p:txBody>
            <a:bodyPr lIns="0" tIns="0" rIns="0" bIns="0"/>
            <a:lstStyle/>
            <a:p>
              <a:endParaRPr lang="en-US"/>
            </a:p>
          </p:txBody>
        </p:sp>
        <p:sp>
          <p:nvSpPr>
            <p:cNvPr id="27" name="AutoShape 10"/>
            <p:cNvSpPr>
              <a:spLocks/>
            </p:cNvSpPr>
            <p:nvPr userDrawn="1"/>
          </p:nvSpPr>
          <p:spPr bwMode="auto">
            <a:xfrm>
              <a:off x="22470067" y="848713"/>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p:spPr>
          <p:txBody>
            <a:bodyPr lIns="0" tIns="0" rIns="0" bIns="0"/>
            <a:lstStyle/>
            <a:p>
              <a:endParaRPr lang="en-US"/>
            </a:p>
          </p:txBody>
        </p:sp>
        <p:sp>
          <p:nvSpPr>
            <p:cNvPr id="28" name="AutoShape 11"/>
            <p:cNvSpPr>
              <a:spLocks/>
            </p:cNvSpPr>
            <p:nvPr userDrawn="1"/>
          </p:nvSpPr>
          <p:spPr bwMode="auto">
            <a:xfrm>
              <a:off x="22428792" y="6785521"/>
              <a:ext cx="41275" cy="6313488"/>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p:spPr>
          <p:txBody>
            <a:bodyPr lIns="0" tIns="0" rIns="0" bIns="0"/>
            <a:lstStyle/>
            <a:p>
              <a:endParaRPr lang="en-US"/>
            </a:p>
          </p:txBody>
        </p:sp>
        <p:sp>
          <p:nvSpPr>
            <p:cNvPr id="29" name="AutoShape 5"/>
            <p:cNvSpPr>
              <a:spLocks/>
            </p:cNvSpPr>
            <p:nvPr userDrawn="1"/>
          </p:nvSpPr>
          <p:spPr bwMode="auto">
            <a:xfrm>
              <a:off x="10743640" y="873693"/>
              <a:ext cx="41275" cy="133191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p:spPr>
          <p:txBody>
            <a:bodyPr lIns="0" tIns="0" rIns="0" bIns="0"/>
            <a:lstStyle/>
            <a:p>
              <a:endParaRPr 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2 column">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863600" y="12153900"/>
            <a:ext cx="22901275" cy="1031875"/>
            <a:chOff x="863600" y="12153900"/>
            <a:chExt cx="22901275" cy="1031875"/>
          </a:xfrm>
        </p:grpSpPr>
        <p:sp>
          <p:nvSpPr>
            <p:cNvPr id="30" name="AutoShape 1"/>
            <p:cNvSpPr>
              <a:spLocks/>
            </p:cNvSpPr>
            <p:nvPr userDrawn="1"/>
          </p:nvSpPr>
          <p:spPr bwMode="auto">
            <a:xfrm>
              <a:off x="863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2"/>
            <p:cNvSpPr>
              <a:spLocks/>
            </p:cNvSpPr>
            <p:nvPr userDrawn="1"/>
          </p:nvSpPr>
          <p:spPr bwMode="auto">
            <a:xfrm>
              <a:off x="9906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3"/>
            <p:cNvSpPr>
              <a:spLocks/>
            </p:cNvSpPr>
            <p:nvPr userDrawn="1"/>
          </p:nvSpPr>
          <p:spPr bwMode="auto">
            <a:xfrm>
              <a:off x="12192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4"/>
            <p:cNvSpPr>
              <a:spLocks/>
            </p:cNvSpPr>
            <p:nvPr userDrawn="1"/>
          </p:nvSpPr>
          <p:spPr bwMode="auto">
            <a:xfrm>
              <a:off x="1219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
            <p:cNvSpPr>
              <a:spLocks/>
            </p:cNvSpPr>
            <p:nvPr userDrawn="1"/>
          </p:nvSpPr>
          <p:spPr bwMode="auto">
            <a:xfrm>
              <a:off x="12192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6"/>
            <p:cNvSpPr>
              <a:spLocks/>
            </p:cNvSpPr>
            <p:nvPr userDrawn="1"/>
          </p:nvSpPr>
          <p:spPr bwMode="auto">
            <a:xfrm>
              <a:off x="13462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7"/>
            <p:cNvSpPr>
              <a:spLocks/>
            </p:cNvSpPr>
            <p:nvPr userDrawn="1"/>
          </p:nvSpPr>
          <p:spPr bwMode="auto">
            <a:xfrm>
              <a:off x="13462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8"/>
            <p:cNvSpPr>
              <a:spLocks/>
            </p:cNvSpPr>
            <p:nvPr userDrawn="1"/>
          </p:nvSpPr>
          <p:spPr bwMode="auto">
            <a:xfrm>
              <a:off x="1346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9"/>
            <p:cNvSpPr>
              <a:spLocks/>
            </p:cNvSpPr>
            <p:nvPr userDrawn="1"/>
          </p:nvSpPr>
          <p:spPr bwMode="auto">
            <a:xfrm>
              <a:off x="14605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10"/>
            <p:cNvSpPr>
              <a:spLocks/>
            </p:cNvSpPr>
            <p:nvPr userDrawn="1"/>
          </p:nvSpPr>
          <p:spPr bwMode="auto">
            <a:xfrm>
              <a:off x="22860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11"/>
            <p:cNvSpPr>
              <a:spLocks/>
            </p:cNvSpPr>
            <p:nvPr userDrawn="1"/>
          </p:nvSpPr>
          <p:spPr bwMode="auto">
            <a:xfrm>
              <a:off x="27559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 name="AutoShape 12"/>
            <p:cNvSpPr>
              <a:spLocks/>
            </p:cNvSpPr>
            <p:nvPr userDrawn="1"/>
          </p:nvSpPr>
          <p:spPr bwMode="auto">
            <a:xfrm>
              <a:off x="41783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 name="AutoShape 13"/>
            <p:cNvSpPr>
              <a:spLocks/>
            </p:cNvSpPr>
            <p:nvPr userDrawn="1"/>
          </p:nvSpPr>
          <p:spPr bwMode="auto">
            <a:xfrm>
              <a:off x="43053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 name="AutoShape 14"/>
            <p:cNvSpPr>
              <a:spLocks/>
            </p:cNvSpPr>
            <p:nvPr userDrawn="1"/>
          </p:nvSpPr>
          <p:spPr bwMode="auto">
            <a:xfrm>
              <a:off x="43053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 name="AutoShape 15"/>
            <p:cNvSpPr>
              <a:spLocks/>
            </p:cNvSpPr>
            <p:nvPr userDrawn="1"/>
          </p:nvSpPr>
          <p:spPr bwMode="auto">
            <a:xfrm>
              <a:off x="43053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16"/>
            <p:cNvSpPr>
              <a:spLocks/>
            </p:cNvSpPr>
            <p:nvPr userDrawn="1"/>
          </p:nvSpPr>
          <p:spPr bwMode="auto">
            <a:xfrm>
              <a:off x="43053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17"/>
            <p:cNvSpPr>
              <a:spLocks/>
            </p:cNvSpPr>
            <p:nvPr userDrawn="1"/>
          </p:nvSpPr>
          <p:spPr bwMode="auto">
            <a:xfrm>
              <a:off x="44196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18"/>
            <p:cNvSpPr>
              <a:spLocks/>
            </p:cNvSpPr>
            <p:nvPr userDrawn="1"/>
          </p:nvSpPr>
          <p:spPr bwMode="auto">
            <a:xfrm>
              <a:off x="44196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 name="AutoShape 19"/>
            <p:cNvSpPr>
              <a:spLocks/>
            </p:cNvSpPr>
            <p:nvPr userDrawn="1"/>
          </p:nvSpPr>
          <p:spPr bwMode="auto">
            <a:xfrm>
              <a:off x="4419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 name="AutoShape 20"/>
            <p:cNvSpPr>
              <a:spLocks/>
            </p:cNvSpPr>
            <p:nvPr userDrawn="1"/>
          </p:nvSpPr>
          <p:spPr bwMode="auto">
            <a:xfrm>
              <a:off x="52451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 name="AutoShape 21"/>
            <p:cNvSpPr>
              <a:spLocks/>
            </p:cNvSpPr>
            <p:nvPr userDrawn="1"/>
          </p:nvSpPr>
          <p:spPr bwMode="auto">
            <a:xfrm>
              <a:off x="59563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22"/>
            <p:cNvSpPr>
              <a:spLocks/>
            </p:cNvSpPr>
            <p:nvPr userDrawn="1"/>
          </p:nvSpPr>
          <p:spPr bwMode="auto">
            <a:xfrm>
              <a:off x="60833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23"/>
            <p:cNvSpPr>
              <a:spLocks/>
            </p:cNvSpPr>
            <p:nvPr userDrawn="1"/>
          </p:nvSpPr>
          <p:spPr bwMode="auto">
            <a:xfrm>
              <a:off x="64389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24"/>
            <p:cNvSpPr>
              <a:spLocks/>
            </p:cNvSpPr>
            <p:nvPr userDrawn="1"/>
          </p:nvSpPr>
          <p:spPr bwMode="auto">
            <a:xfrm>
              <a:off x="70231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 name="AutoShape 25"/>
            <p:cNvSpPr>
              <a:spLocks/>
            </p:cNvSpPr>
            <p:nvPr userDrawn="1"/>
          </p:nvSpPr>
          <p:spPr bwMode="auto">
            <a:xfrm>
              <a:off x="71374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 name="AutoShape 26"/>
            <p:cNvSpPr>
              <a:spLocks/>
            </p:cNvSpPr>
            <p:nvPr userDrawn="1"/>
          </p:nvSpPr>
          <p:spPr bwMode="auto">
            <a:xfrm>
              <a:off x="72644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 name="AutoShape 27"/>
            <p:cNvSpPr>
              <a:spLocks/>
            </p:cNvSpPr>
            <p:nvPr userDrawn="1"/>
          </p:nvSpPr>
          <p:spPr bwMode="auto">
            <a:xfrm>
              <a:off x="73787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 name="AutoShape 28"/>
            <p:cNvSpPr>
              <a:spLocks/>
            </p:cNvSpPr>
            <p:nvPr userDrawn="1"/>
          </p:nvSpPr>
          <p:spPr bwMode="auto">
            <a:xfrm>
              <a:off x="76200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 name="AutoShape 29"/>
            <p:cNvSpPr>
              <a:spLocks/>
            </p:cNvSpPr>
            <p:nvPr userDrawn="1"/>
          </p:nvSpPr>
          <p:spPr bwMode="auto">
            <a:xfrm>
              <a:off x="78486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 name="AutoShape 30"/>
            <p:cNvSpPr>
              <a:spLocks/>
            </p:cNvSpPr>
            <p:nvPr userDrawn="1"/>
          </p:nvSpPr>
          <p:spPr bwMode="auto">
            <a:xfrm>
              <a:off x="7975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3" name="AutoShape 31"/>
            <p:cNvSpPr>
              <a:spLocks/>
            </p:cNvSpPr>
            <p:nvPr userDrawn="1"/>
          </p:nvSpPr>
          <p:spPr bwMode="auto">
            <a:xfrm>
              <a:off x="8204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4" name="AutoShape 32"/>
            <p:cNvSpPr>
              <a:spLocks/>
            </p:cNvSpPr>
            <p:nvPr userDrawn="1"/>
          </p:nvSpPr>
          <p:spPr bwMode="auto">
            <a:xfrm>
              <a:off x="92710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5" name="AutoShape 33"/>
            <p:cNvSpPr>
              <a:spLocks/>
            </p:cNvSpPr>
            <p:nvPr userDrawn="1"/>
          </p:nvSpPr>
          <p:spPr bwMode="auto">
            <a:xfrm>
              <a:off x="92710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6" name="AutoShape 34"/>
            <p:cNvSpPr>
              <a:spLocks/>
            </p:cNvSpPr>
            <p:nvPr userDrawn="1"/>
          </p:nvSpPr>
          <p:spPr bwMode="auto">
            <a:xfrm>
              <a:off x="93980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7" name="AutoShape 35"/>
            <p:cNvSpPr>
              <a:spLocks/>
            </p:cNvSpPr>
            <p:nvPr userDrawn="1"/>
          </p:nvSpPr>
          <p:spPr bwMode="auto">
            <a:xfrm>
              <a:off x="95123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8" name="AutoShape 36"/>
            <p:cNvSpPr>
              <a:spLocks/>
            </p:cNvSpPr>
            <p:nvPr userDrawn="1"/>
          </p:nvSpPr>
          <p:spPr bwMode="auto">
            <a:xfrm>
              <a:off x="96266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9" name="AutoShape 37"/>
            <p:cNvSpPr>
              <a:spLocks/>
            </p:cNvSpPr>
            <p:nvPr userDrawn="1"/>
          </p:nvSpPr>
          <p:spPr bwMode="auto">
            <a:xfrm>
              <a:off x="96266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0" name="AutoShape 38"/>
            <p:cNvSpPr>
              <a:spLocks/>
            </p:cNvSpPr>
            <p:nvPr userDrawn="1"/>
          </p:nvSpPr>
          <p:spPr bwMode="auto">
            <a:xfrm>
              <a:off x="9753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1" name="AutoShape 39"/>
            <p:cNvSpPr>
              <a:spLocks/>
            </p:cNvSpPr>
            <p:nvPr userDrawn="1"/>
          </p:nvSpPr>
          <p:spPr bwMode="auto">
            <a:xfrm>
              <a:off x="97536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2" name="AutoShape 40"/>
            <p:cNvSpPr>
              <a:spLocks/>
            </p:cNvSpPr>
            <p:nvPr userDrawn="1"/>
          </p:nvSpPr>
          <p:spPr bwMode="auto">
            <a:xfrm>
              <a:off x="97536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3" name="AutoShape 41"/>
            <p:cNvSpPr>
              <a:spLocks/>
            </p:cNvSpPr>
            <p:nvPr userDrawn="1"/>
          </p:nvSpPr>
          <p:spPr bwMode="auto">
            <a:xfrm>
              <a:off x="98679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4" name="AutoShape 42"/>
            <p:cNvSpPr>
              <a:spLocks/>
            </p:cNvSpPr>
            <p:nvPr userDrawn="1"/>
          </p:nvSpPr>
          <p:spPr bwMode="auto">
            <a:xfrm>
              <a:off x="99822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5" name="AutoShape 43"/>
            <p:cNvSpPr>
              <a:spLocks/>
            </p:cNvSpPr>
            <p:nvPr userDrawn="1"/>
          </p:nvSpPr>
          <p:spPr bwMode="auto">
            <a:xfrm>
              <a:off x="99822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6" name="AutoShape 44"/>
            <p:cNvSpPr>
              <a:spLocks/>
            </p:cNvSpPr>
            <p:nvPr userDrawn="1"/>
          </p:nvSpPr>
          <p:spPr bwMode="auto">
            <a:xfrm>
              <a:off x="101092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7" name="AutoShape 45"/>
            <p:cNvSpPr>
              <a:spLocks/>
            </p:cNvSpPr>
            <p:nvPr userDrawn="1"/>
          </p:nvSpPr>
          <p:spPr bwMode="auto">
            <a:xfrm>
              <a:off x="102235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8" name="AutoShape 46"/>
            <p:cNvSpPr>
              <a:spLocks/>
            </p:cNvSpPr>
            <p:nvPr userDrawn="1"/>
          </p:nvSpPr>
          <p:spPr bwMode="auto">
            <a:xfrm>
              <a:off x="103378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9" name="AutoShape 47"/>
            <p:cNvSpPr>
              <a:spLocks/>
            </p:cNvSpPr>
            <p:nvPr userDrawn="1"/>
          </p:nvSpPr>
          <p:spPr bwMode="auto">
            <a:xfrm>
              <a:off x="103378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0" name="AutoShape 48"/>
            <p:cNvSpPr>
              <a:spLocks/>
            </p:cNvSpPr>
            <p:nvPr userDrawn="1"/>
          </p:nvSpPr>
          <p:spPr bwMode="auto">
            <a:xfrm>
              <a:off x="105791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1" name="AutoShape 49"/>
            <p:cNvSpPr>
              <a:spLocks/>
            </p:cNvSpPr>
            <p:nvPr userDrawn="1"/>
          </p:nvSpPr>
          <p:spPr bwMode="auto">
            <a:xfrm>
              <a:off x="105791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2" name="AutoShape 50"/>
            <p:cNvSpPr>
              <a:spLocks/>
            </p:cNvSpPr>
            <p:nvPr userDrawn="1"/>
          </p:nvSpPr>
          <p:spPr bwMode="auto">
            <a:xfrm>
              <a:off x="106934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3" name="AutoShape 51"/>
            <p:cNvSpPr>
              <a:spLocks/>
            </p:cNvSpPr>
            <p:nvPr userDrawn="1"/>
          </p:nvSpPr>
          <p:spPr bwMode="auto">
            <a:xfrm>
              <a:off x="106934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4" name="AutoShape 52"/>
            <p:cNvSpPr>
              <a:spLocks/>
            </p:cNvSpPr>
            <p:nvPr userDrawn="1"/>
          </p:nvSpPr>
          <p:spPr bwMode="auto">
            <a:xfrm>
              <a:off x="108204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5" name="AutoShape 53"/>
            <p:cNvSpPr>
              <a:spLocks/>
            </p:cNvSpPr>
            <p:nvPr userDrawn="1"/>
          </p:nvSpPr>
          <p:spPr bwMode="auto">
            <a:xfrm>
              <a:off x="108204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6" name="AutoShape 54"/>
            <p:cNvSpPr>
              <a:spLocks/>
            </p:cNvSpPr>
            <p:nvPr userDrawn="1"/>
          </p:nvSpPr>
          <p:spPr bwMode="auto">
            <a:xfrm>
              <a:off x="108204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7" name="AutoShape 55"/>
            <p:cNvSpPr>
              <a:spLocks/>
            </p:cNvSpPr>
            <p:nvPr userDrawn="1"/>
          </p:nvSpPr>
          <p:spPr bwMode="auto">
            <a:xfrm>
              <a:off x="108204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8" name="AutoShape 56"/>
            <p:cNvSpPr>
              <a:spLocks/>
            </p:cNvSpPr>
            <p:nvPr userDrawn="1"/>
          </p:nvSpPr>
          <p:spPr bwMode="auto">
            <a:xfrm>
              <a:off x="109347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9" name="AutoShape 57"/>
            <p:cNvSpPr>
              <a:spLocks/>
            </p:cNvSpPr>
            <p:nvPr userDrawn="1"/>
          </p:nvSpPr>
          <p:spPr bwMode="auto">
            <a:xfrm>
              <a:off x="109347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0" name="AutoShape 58"/>
            <p:cNvSpPr>
              <a:spLocks/>
            </p:cNvSpPr>
            <p:nvPr userDrawn="1"/>
          </p:nvSpPr>
          <p:spPr bwMode="auto">
            <a:xfrm>
              <a:off x="109347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1" name="AutoShape 59"/>
            <p:cNvSpPr>
              <a:spLocks/>
            </p:cNvSpPr>
            <p:nvPr userDrawn="1"/>
          </p:nvSpPr>
          <p:spPr bwMode="auto">
            <a:xfrm>
              <a:off x="110490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2" name="AutoShape 60"/>
            <p:cNvSpPr>
              <a:spLocks/>
            </p:cNvSpPr>
            <p:nvPr userDrawn="1"/>
          </p:nvSpPr>
          <p:spPr bwMode="auto">
            <a:xfrm>
              <a:off x="111760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3" name="AutoShape 61"/>
            <p:cNvSpPr>
              <a:spLocks/>
            </p:cNvSpPr>
            <p:nvPr userDrawn="1"/>
          </p:nvSpPr>
          <p:spPr bwMode="auto">
            <a:xfrm>
              <a:off x="11760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4" name="AutoShape 62"/>
            <p:cNvSpPr>
              <a:spLocks/>
            </p:cNvSpPr>
            <p:nvPr userDrawn="1"/>
          </p:nvSpPr>
          <p:spPr bwMode="auto">
            <a:xfrm>
              <a:off x="117602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5" name="AutoShape 63"/>
            <p:cNvSpPr>
              <a:spLocks/>
            </p:cNvSpPr>
            <p:nvPr userDrawn="1"/>
          </p:nvSpPr>
          <p:spPr bwMode="auto">
            <a:xfrm>
              <a:off x="120015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6" name="AutoShape 64"/>
            <p:cNvSpPr>
              <a:spLocks/>
            </p:cNvSpPr>
            <p:nvPr userDrawn="1"/>
          </p:nvSpPr>
          <p:spPr bwMode="auto">
            <a:xfrm>
              <a:off x="120015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7" name="AutoShape 65"/>
            <p:cNvSpPr>
              <a:spLocks/>
            </p:cNvSpPr>
            <p:nvPr userDrawn="1"/>
          </p:nvSpPr>
          <p:spPr bwMode="auto">
            <a:xfrm>
              <a:off x="121158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8" name="AutoShape 66"/>
            <p:cNvSpPr>
              <a:spLocks/>
            </p:cNvSpPr>
            <p:nvPr userDrawn="1"/>
          </p:nvSpPr>
          <p:spPr bwMode="auto">
            <a:xfrm>
              <a:off x="122301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9" name="AutoShape 67"/>
            <p:cNvSpPr>
              <a:spLocks/>
            </p:cNvSpPr>
            <p:nvPr userDrawn="1"/>
          </p:nvSpPr>
          <p:spPr bwMode="auto">
            <a:xfrm>
              <a:off x="122301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0" name="AutoShape 68"/>
            <p:cNvSpPr>
              <a:spLocks/>
            </p:cNvSpPr>
            <p:nvPr userDrawn="1"/>
          </p:nvSpPr>
          <p:spPr bwMode="auto">
            <a:xfrm>
              <a:off x="123571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1" name="AutoShape 69"/>
            <p:cNvSpPr>
              <a:spLocks/>
            </p:cNvSpPr>
            <p:nvPr userDrawn="1"/>
          </p:nvSpPr>
          <p:spPr bwMode="auto">
            <a:xfrm>
              <a:off x="123571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2" name="AutoShape 70"/>
            <p:cNvSpPr>
              <a:spLocks/>
            </p:cNvSpPr>
            <p:nvPr userDrawn="1"/>
          </p:nvSpPr>
          <p:spPr bwMode="auto">
            <a:xfrm>
              <a:off x="123571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3" name="AutoShape 71"/>
            <p:cNvSpPr>
              <a:spLocks/>
            </p:cNvSpPr>
            <p:nvPr userDrawn="1"/>
          </p:nvSpPr>
          <p:spPr bwMode="auto">
            <a:xfrm>
              <a:off x="124714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4" name="AutoShape 72"/>
            <p:cNvSpPr>
              <a:spLocks/>
            </p:cNvSpPr>
            <p:nvPr userDrawn="1"/>
          </p:nvSpPr>
          <p:spPr bwMode="auto">
            <a:xfrm>
              <a:off x="124714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5" name="AutoShape 73"/>
            <p:cNvSpPr>
              <a:spLocks/>
            </p:cNvSpPr>
            <p:nvPr userDrawn="1"/>
          </p:nvSpPr>
          <p:spPr bwMode="auto">
            <a:xfrm>
              <a:off x="125857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6" name="AutoShape 74"/>
            <p:cNvSpPr>
              <a:spLocks/>
            </p:cNvSpPr>
            <p:nvPr userDrawn="1"/>
          </p:nvSpPr>
          <p:spPr bwMode="auto">
            <a:xfrm>
              <a:off x="23647400" y="127127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7" name="AutoShape 75"/>
            <p:cNvSpPr>
              <a:spLocks/>
            </p:cNvSpPr>
            <p:nvPr userDrawn="1"/>
          </p:nvSpPr>
          <p:spPr bwMode="auto">
            <a:xfrm>
              <a:off x="23533100" y="130683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8" name="AutoShape 76"/>
            <p:cNvSpPr>
              <a:spLocks/>
            </p:cNvSpPr>
            <p:nvPr userDrawn="1"/>
          </p:nvSpPr>
          <p:spPr bwMode="auto">
            <a:xfrm>
              <a:off x="23533100" y="128270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9" name="AutoShape 77"/>
            <p:cNvSpPr>
              <a:spLocks/>
            </p:cNvSpPr>
            <p:nvPr userDrawn="1"/>
          </p:nvSpPr>
          <p:spPr bwMode="auto">
            <a:xfrm>
              <a:off x="23533100" y="127127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0" name="AutoShape 78"/>
            <p:cNvSpPr>
              <a:spLocks/>
            </p:cNvSpPr>
            <p:nvPr userDrawn="1"/>
          </p:nvSpPr>
          <p:spPr bwMode="auto">
            <a:xfrm>
              <a:off x="23533100" y="122428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1" name="AutoShape 79"/>
            <p:cNvSpPr>
              <a:spLocks/>
            </p:cNvSpPr>
            <p:nvPr userDrawn="1"/>
          </p:nvSpPr>
          <p:spPr bwMode="auto">
            <a:xfrm>
              <a:off x="234188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2" name="AutoShape 80"/>
            <p:cNvSpPr>
              <a:spLocks/>
            </p:cNvSpPr>
            <p:nvPr userDrawn="1"/>
          </p:nvSpPr>
          <p:spPr bwMode="auto">
            <a:xfrm>
              <a:off x="23418800" y="128270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3" name="AutoShape 81"/>
            <p:cNvSpPr>
              <a:spLocks/>
            </p:cNvSpPr>
            <p:nvPr userDrawn="1"/>
          </p:nvSpPr>
          <p:spPr bwMode="auto">
            <a:xfrm>
              <a:off x="23418800" y="127127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4" name="AutoShape 82"/>
            <p:cNvSpPr>
              <a:spLocks/>
            </p:cNvSpPr>
            <p:nvPr userDrawn="1"/>
          </p:nvSpPr>
          <p:spPr bwMode="auto">
            <a:xfrm>
              <a:off x="22580600" y="124714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5" name="AutoShape 83"/>
            <p:cNvSpPr>
              <a:spLocks/>
            </p:cNvSpPr>
            <p:nvPr userDrawn="1"/>
          </p:nvSpPr>
          <p:spPr bwMode="auto">
            <a:xfrm>
              <a:off x="218694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6" name="AutoShape 84"/>
            <p:cNvSpPr>
              <a:spLocks/>
            </p:cNvSpPr>
            <p:nvPr userDrawn="1"/>
          </p:nvSpPr>
          <p:spPr bwMode="auto">
            <a:xfrm>
              <a:off x="21755100" y="122428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7" name="AutoShape 85"/>
            <p:cNvSpPr>
              <a:spLocks/>
            </p:cNvSpPr>
            <p:nvPr userDrawn="1"/>
          </p:nvSpPr>
          <p:spPr bwMode="auto">
            <a:xfrm>
              <a:off x="213995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8" name="AutoShape 86"/>
            <p:cNvSpPr>
              <a:spLocks/>
            </p:cNvSpPr>
            <p:nvPr userDrawn="1"/>
          </p:nvSpPr>
          <p:spPr bwMode="auto">
            <a:xfrm>
              <a:off x="142621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9" name="AutoShape 87"/>
            <p:cNvSpPr>
              <a:spLocks/>
            </p:cNvSpPr>
            <p:nvPr userDrawn="1"/>
          </p:nvSpPr>
          <p:spPr bwMode="auto">
            <a:xfrm>
              <a:off x="143891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0" name="AutoShape 88"/>
            <p:cNvSpPr>
              <a:spLocks/>
            </p:cNvSpPr>
            <p:nvPr userDrawn="1"/>
          </p:nvSpPr>
          <p:spPr bwMode="auto">
            <a:xfrm>
              <a:off x="146177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1" name="AutoShape 89"/>
            <p:cNvSpPr>
              <a:spLocks/>
            </p:cNvSpPr>
            <p:nvPr userDrawn="1"/>
          </p:nvSpPr>
          <p:spPr bwMode="auto">
            <a:xfrm>
              <a:off x="146177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2" name="AutoShape 90"/>
            <p:cNvSpPr>
              <a:spLocks/>
            </p:cNvSpPr>
            <p:nvPr userDrawn="1"/>
          </p:nvSpPr>
          <p:spPr bwMode="auto">
            <a:xfrm>
              <a:off x="146177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3" name="AutoShape 91"/>
            <p:cNvSpPr>
              <a:spLocks/>
            </p:cNvSpPr>
            <p:nvPr userDrawn="1"/>
          </p:nvSpPr>
          <p:spPr bwMode="auto">
            <a:xfrm>
              <a:off x="147447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4" name="AutoShape 92"/>
            <p:cNvSpPr>
              <a:spLocks/>
            </p:cNvSpPr>
            <p:nvPr userDrawn="1"/>
          </p:nvSpPr>
          <p:spPr bwMode="auto">
            <a:xfrm>
              <a:off x="147447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5" name="AutoShape 93"/>
            <p:cNvSpPr>
              <a:spLocks/>
            </p:cNvSpPr>
            <p:nvPr userDrawn="1"/>
          </p:nvSpPr>
          <p:spPr bwMode="auto">
            <a:xfrm>
              <a:off x="147447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6" name="AutoShape 94"/>
            <p:cNvSpPr>
              <a:spLocks/>
            </p:cNvSpPr>
            <p:nvPr userDrawn="1"/>
          </p:nvSpPr>
          <p:spPr bwMode="auto">
            <a:xfrm>
              <a:off x="148590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7" name="AutoShape 95"/>
            <p:cNvSpPr>
              <a:spLocks/>
            </p:cNvSpPr>
            <p:nvPr userDrawn="1"/>
          </p:nvSpPr>
          <p:spPr bwMode="auto">
            <a:xfrm>
              <a:off x="156845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8" name="AutoShape 96"/>
            <p:cNvSpPr>
              <a:spLocks/>
            </p:cNvSpPr>
            <p:nvPr userDrawn="1"/>
          </p:nvSpPr>
          <p:spPr bwMode="auto">
            <a:xfrm>
              <a:off x="161544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9" name="AutoShape 97"/>
            <p:cNvSpPr>
              <a:spLocks/>
            </p:cNvSpPr>
            <p:nvPr userDrawn="1"/>
          </p:nvSpPr>
          <p:spPr bwMode="auto">
            <a:xfrm>
              <a:off x="175768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0" name="AutoShape 98"/>
            <p:cNvSpPr>
              <a:spLocks/>
            </p:cNvSpPr>
            <p:nvPr userDrawn="1"/>
          </p:nvSpPr>
          <p:spPr bwMode="auto">
            <a:xfrm>
              <a:off x="177038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1" name="AutoShape 99"/>
            <p:cNvSpPr>
              <a:spLocks/>
            </p:cNvSpPr>
            <p:nvPr userDrawn="1"/>
          </p:nvSpPr>
          <p:spPr bwMode="auto">
            <a:xfrm>
              <a:off x="177038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2" name="AutoShape 100"/>
            <p:cNvSpPr>
              <a:spLocks/>
            </p:cNvSpPr>
            <p:nvPr userDrawn="1"/>
          </p:nvSpPr>
          <p:spPr bwMode="auto">
            <a:xfrm>
              <a:off x="177038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3" name="AutoShape 101"/>
            <p:cNvSpPr>
              <a:spLocks/>
            </p:cNvSpPr>
            <p:nvPr userDrawn="1"/>
          </p:nvSpPr>
          <p:spPr bwMode="auto">
            <a:xfrm>
              <a:off x="177038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4" name="AutoShape 102"/>
            <p:cNvSpPr>
              <a:spLocks/>
            </p:cNvSpPr>
            <p:nvPr userDrawn="1"/>
          </p:nvSpPr>
          <p:spPr bwMode="auto">
            <a:xfrm>
              <a:off x="178181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5" name="AutoShape 103"/>
            <p:cNvSpPr>
              <a:spLocks/>
            </p:cNvSpPr>
            <p:nvPr userDrawn="1"/>
          </p:nvSpPr>
          <p:spPr bwMode="auto">
            <a:xfrm>
              <a:off x="178181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6" name="AutoShape 104"/>
            <p:cNvSpPr>
              <a:spLocks/>
            </p:cNvSpPr>
            <p:nvPr userDrawn="1"/>
          </p:nvSpPr>
          <p:spPr bwMode="auto">
            <a:xfrm>
              <a:off x="178181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7" name="AutoShape 105"/>
            <p:cNvSpPr>
              <a:spLocks/>
            </p:cNvSpPr>
            <p:nvPr userDrawn="1"/>
          </p:nvSpPr>
          <p:spPr bwMode="auto">
            <a:xfrm>
              <a:off x="186436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8" name="AutoShape 106"/>
            <p:cNvSpPr>
              <a:spLocks/>
            </p:cNvSpPr>
            <p:nvPr userDrawn="1"/>
          </p:nvSpPr>
          <p:spPr bwMode="auto">
            <a:xfrm>
              <a:off x="193548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9" name="AutoShape 107"/>
            <p:cNvSpPr>
              <a:spLocks/>
            </p:cNvSpPr>
            <p:nvPr userDrawn="1"/>
          </p:nvSpPr>
          <p:spPr bwMode="auto">
            <a:xfrm>
              <a:off x="194691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0" name="AutoShape 108"/>
            <p:cNvSpPr>
              <a:spLocks/>
            </p:cNvSpPr>
            <p:nvPr userDrawn="1"/>
          </p:nvSpPr>
          <p:spPr bwMode="auto">
            <a:xfrm>
              <a:off x="198247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8" name="Rounded Rectangle 7"/>
          <p:cNvSpPr/>
          <p:nvPr userDrawn="1"/>
        </p:nvSpPr>
        <p:spPr>
          <a:xfrm>
            <a:off x="685800" y="685800"/>
            <a:ext cx="22981024" cy="5378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userDrawn="1"/>
        </p:nvSpPr>
        <p:spPr>
          <a:xfrm>
            <a:off x="21000795" y="847019"/>
            <a:ext cx="2342739" cy="215444"/>
          </a:xfrm>
          <a:prstGeom prst="rect">
            <a:avLst/>
          </a:prstGeom>
          <a:noFill/>
        </p:spPr>
        <p:txBody>
          <a:bodyPr wrap="square" lIns="0" tIns="0" rIns="0" bIns="0" rtlCol="0">
            <a:spAutoFit/>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15B00FCE-1FC4-5243-BFE3-0A2F0D5084C4}" type="slidenum">
              <a:rPr lang="en-US" sz="1400" smtClean="0">
                <a:solidFill>
                  <a:schemeClr val="bg1"/>
                </a:solidFill>
              </a:rPr>
              <a:pPr marL="0" marR="0" lvl="0" indent="0" algn="r" defTabSz="1828709" rtl="0" eaLnBrk="1" fontAlgn="auto" latinLnBrk="0" hangingPunct="1">
                <a:lnSpc>
                  <a:spcPct val="100000"/>
                </a:lnSpc>
                <a:spcBef>
                  <a:spcPts val="0"/>
                </a:spcBef>
                <a:spcAft>
                  <a:spcPts val="0"/>
                </a:spcAft>
                <a:buClrTx/>
                <a:buSzTx/>
                <a:buFontTx/>
                <a:buNone/>
                <a:tabLst/>
                <a:defRPr/>
              </a:pPr>
              <a:t>‹#›</a:t>
            </a:fld>
            <a:endParaRPr lang="en-US" sz="1400" dirty="0">
              <a:solidFill>
                <a:schemeClr val="bg1"/>
              </a:solidFill>
            </a:endParaRPr>
          </a:p>
        </p:txBody>
      </p:sp>
      <p:sp>
        <p:nvSpPr>
          <p:cNvPr id="2" name="Title 1"/>
          <p:cNvSpPr>
            <a:spLocks noGrp="1"/>
          </p:cNvSpPr>
          <p:nvPr userDrawn="1">
            <p:ph type="ctrTitle"/>
          </p:nvPr>
        </p:nvSpPr>
        <p:spPr>
          <a:xfrm>
            <a:off x="1345302" y="2411885"/>
            <a:ext cx="10447769" cy="2092880"/>
          </a:xfrm>
        </p:spPr>
        <p:txBody>
          <a:bodyPr lIns="0" tIns="0" rIns="0" bIns="0" anchor="t" anchorCtr="0">
            <a:noAutofit/>
          </a:bodyPr>
          <a:lstStyle>
            <a:lvl1pPr marL="0" indent="0" algn="l">
              <a:lnSpc>
                <a:spcPts val="6600"/>
              </a:lnSpc>
              <a:tabLst>
                <a:tab pos="2524125" algn="l"/>
                <a:tab pos="3730625" algn="l"/>
              </a:tabLst>
              <a:defRPr sz="6000">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1345302" y="4545106"/>
            <a:ext cx="10447769" cy="614696"/>
          </a:xfrm>
        </p:spPr>
        <p:txBody>
          <a:bodyPr lIns="0" tIns="0" rIns="0" bIns="0" numCol="1" spcCol="720000">
            <a:noAutofit/>
          </a:bodyPr>
          <a:lstStyle>
            <a:lvl1pPr marL="0" indent="0">
              <a:lnSpc>
                <a:spcPct val="100000"/>
              </a:lnSpc>
              <a:spcBef>
                <a:spcPts val="600"/>
              </a:spcBef>
              <a:spcAft>
                <a:spcPts val="600"/>
              </a:spcAft>
              <a:buNone/>
              <a:defRPr sz="2600">
                <a:solidFill>
                  <a:schemeClr val="accent1"/>
                </a:solidFill>
              </a:defRPr>
            </a:lvl1pPr>
            <a:lvl2pPr marL="0" indent="0">
              <a:lnSpc>
                <a:spcPct val="100000"/>
              </a:lnSpc>
              <a:spcBef>
                <a:spcPts val="1200"/>
              </a:spcBef>
              <a:spcAft>
                <a:spcPts val="600"/>
              </a:spcAft>
              <a:buNone/>
              <a:tabLst/>
              <a:defRPr sz="2400"/>
            </a:lvl2pPr>
            <a:lvl3pPr marL="266700" indent="-266700">
              <a:lnSpc>
                <a:spcPct val="100000"/>
              </a:lnSpc>
              <a:spcBef>
                <a:spcPts val="0"/>
              </a:spcBef>
              <a:spcAft>
                <a:spcPts val="600"/>
              </a:spcAft>
              <a:buClr>
                <a:schemeClr val="accent1"/>
              </a:buClr>
              <a:tabLst/>
              <a:defRPr sz="2400"/>
            </a:lvl3pPr>
            <a:lvl4pPr marL="533400" indent="-239713">
              <a:lnSpc>
                <a:spcPct val="100000"/>
              </a:lnSpc>
              <a:spcBef>
                <a:spcPts val="600"/>
              </a:spcBef>
              <a:spcAft>
                <a:spcPts val="0"/>
              </a:spcAft>
              <a:buFont typeface=".AppleSystemUIFont" charset="-120"/>
              <a:buChar char="–"/>
              <a:tabLst/>
              <a:defRPr sz="2400"/>
            </a:lvl4pPr>
            <a:lvl5pPr marL="454025" indent="-187325">
              <a:lnSpc>
                <a:spcPct val="100000"/>
              </a:lnSpc>
              <a:spcBef>
                <a:spcPts val="600"/>
              </a:spcBef>
              <a:buFont typeface="+mj-lt"/>
              <a:buAutoNum type="arabicPeriod"/>
              <a:tabLst/>
              <a:defRPr sz="2400"/>
            </a:lvl5pPr>
          </a:lstStyle>
          <a:p>
            <a:pPr lvl="0"/>
            <a:r>
              <a:rPr lang="en-US" dirty="0"/>
              <a:t>Click to edit Master text styles</a:t>
            </a:r>
          </a:p>
        </p:txBody>
      </p:sp>
      <p:sp>
        <p:nvSpPr>
          <p:cNvPr id="162" name="Text Placeholder 5"/>
          <p:cNvSpPr>
            <a:spLocks noGrp="1"/>
          </p:cNvSpPr>
          <p:nvPr>
            <p:ph type="body" sz="quarter" idx="12"/>
          </p:nvPr>
        </p:nvSpPr>
        <p:spPr>
          <a:xfrm>
            <a:off x="1345302" y="5159802"/>
            <a:ext cx="21851582" cy="5830234"/>
          </a:xfrm>
        </p:spPr>
        <p:txBody>
          <a:bodyPr lIns="0" tIns="0" rIns="0" bIns="0" numCol="2" spcCol="720000">
            <a:noAutofit/>
          </a:bodyPr>
          <a:lstStyle>
            <a:lvl1pPr marL="0" indent="0">
              <a:lnSpc>
                <a:spcPct val="100000"/>
              </a:lnSpc>
              <a:spcBef>
                <a:spcPts val="1200"/>
              </a:spcBef>
              <a:spcAft>
                <a:spcPts val="600"/>
              </a:spcAft>
              <a:buNone/>
              <a:defRPr sz="2400">
                <a:solidFill>
                  <a:schemeClr val="tx1"/>
                </a:solidFill>
              </a:defRPr>
            </a:lvl1pPr>
            <a:lvl2pPr marL="342900" indent="-342900">
              <a:lnSpc>
                <a:spcPct val="100000"/>
              </a:lnSpc>
              <a:spcBef>
                <a:spcPts val="1200"/>
              </a:spcBef>
              <a:spcAft>
                <a:spcPts val="600"/>
              </a:spcAft>
              <a:buFont typeface="Arial" charset="0"/>
              <a:buChar char="•"/>
              <a:tabLst/>
              <a:defRPr sz="2400">
                <a:solidFill>
                  <a:schemeClr val="tx1"/>
                </a:solidFill>
              </a:defRPr>
            </a:lvl2pPr>
            <a:lvl3pPr marL="587375" indent="-254000">
              <a:lnSpc>
                <a:spcPct val="100000"/>
              </a:lnSpc>
              <a:spcBef>
                <a:spcPts val="1200"/>
              </a:spcBef>
              <a:spcAft>
                <a:spcPts val="600"/>
              </a:spcAft>
              <a:buClr>
                <a:schemeClr val="accent1"/>
              </a:buClr>
              <a:tabLst/>
              <a:defRPr sz="2400">
                <a:solidFill>
                  <a:schemeClr val="tx1"/>
                </a:solidFill>
              </a:defRPr>
            </a:lvl3pPr>
            <a:lvl4pPr marL="904875" indent="-285750">
              <a:lnSpc>
                <a:spcPct val="100000"/>
              </a:lnSpc>
              <a:spcBef>
                <a:spcPts val="1200"/>
              </a:spcBef>
              <a:spcAft>
                <a:spcPts val="0"/>
              </a:spcAft>
              <a:buFont typeface=".AppleSystemUIFont" charset="-120"/>
              <a:buChar char="–"/>
              <a:tabLst/>
              <a:defRPr sz="2400">
                <a:solidFill>
                  <a:schemeClr val="tx1"/>
                </a:solidFill>
              </a:defRPr>
            </a:lvl4pPr>
            <a:lvl5pPr marL="1206500" indent="-349250">
              <a:lnSpc>
                <a:spcPct val="100000"/>
              </a:lnSpc>
              <a:spcBef>
                <a:spcPts val="1200"/>
              </a:spcBef>
              <a:buFont typeface="+mj-lt"/>
              <a:buAutoNum type="arabicPeriod"/>
              <a:tabLst/>
              <a:defRPr sz="2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hasCustomPrompt="1"/>
          </p:nvPr>
        </p:nvSpPr>
        <p:spPr>
          <a:xfrm>
            <a:off x="990600" y="685800"/>
            <a:ext cx="10802938" cy="538163"/>
          </a:xfrm>
        </p:spPr>
        <p:txBody>
          <a:bodyPr lIns="0" tIns="0" rIns="0" bIns="0" anchor="ctr" anchorCtr="0">
            <a:noAutofit/>
          </a:bodyPr>
          <a:lstStyle>
            <a:lvl1pPr marL="0" indent="0">
              <a:buNone/>
              <a:defRPr sz="1400" cap="all" baseline="0">
                <a:solidFill>
                  <a:schemeClr val="bg1"/>
                </a:solidFill>
              </a:defRPr>
            </a:lvl1pPr>
          </a:lstStyle>
          <a:p>
            <a:pPr lvl="0"/>
            <a:r>
              <a:rPr lang="en-US" dirty="0"/>
              <a:t>Technology Research Methods Research Proposal workshop</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and tabl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863600" y="12153900"/>
            <a:ext cx="22901275" cy="1031875"/>
            <a:chOff x="863600" y="12153900"/>
            <a:chExt cx="22901275" cy="1031875"/>
          </a:xfrm>
        </p:grpSpPr>
        <p:sp>
          <p:nvSpPr>
            <p:cNvPr id="30" name="AutoShape 1"/>
            <p:cNvSpPr>
              <a:spLocks/>
            </p:cNvSpPr>
            <p:nvPr userDrawn="1"/>
          </p:nvSpPr>
          <p:spPr bwMode="auto">
            <a:xfrm>
              <a:off x="863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2"/>
            <p:cNvSpPr>
              <a:spLocks/>
            </p:cNvSpPr>
            <p:nvPr userDrawn="1"/>
          </p:nvSpPr>
          <p:spPr bwMode="auto">
            <a:xfrm>
              <a:off x="9906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3"/>
            <p:cNvSpPr>
              <a:spLocks/>
            </p:cNvSpPr>
            <p:nvPr userDrawn="1"/>
          </p:nvSpPr>
          <p:spPr bwMode="auto">
            <a:xfrm>
              <a:off x="12192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4"/>
            <p:cNvSpPr>
              <a:spLocks/>
            </p:cNvSpPr>
            <p:nvPr userDrawn="1"/>
          </p:nvSpPr>
          <p:spPr bwMode="auto">
            <a:xfrm>
              <a:off x="1219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
            <p:cNvSpPr>
              <a:spLocks/>
            </p:cNvSpPr>
            <p:nvPr userDrawn="1"/>
          </p:nvSpPr>
          <p:spPr bwMode="auto">
            <a:xfrm>
              <a:off x="12192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6"/>
            <p:cNvSpPr>
              <a:spLocks/>
            </p:cNvSpPr>
            <p:nvPr userDrawn="1"/>
          </p:nvSpPr>
          <p:spPr bwMode="auto">
            <a:xfrm>
              <a:off x="13462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7"/>
            <p:cNvSpPr>
              <a:spLocks/>
            </p:cNvSpPr>
            <p:nvPr userDrawn="1"/>
          </p:nvSpPr>
          <p:spPr bwMode="auto">
            <a:xfrm>
              <a:off x="13462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8"/>
            <p:cNvSpPr>
              <a:spLocks/>
            </p:cNvSpPr>
            <p:nvPr userDrawn="1"/>
          </p:nvSpPr>
          <p:spPr bwMode="auto">
            <a:xfrm>
              <a:off x="1346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9"/>
            <p:cNvSpPr>
              <a:spLocks/>
            </p:cNvSpPr>
            <p:nvPr userDrawn="1"/>
          </p:nvSpPr>
          <p:spPr bwMode="auto">
            <a:xfrm>
              <a:off x="14605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10"/>
            <p:cNvSpPr>
              <a:spLocks/>
            </p:cNvSpPr>
            <p:nvPr userDrawn="1"/>
          </p:nvSpPr>
          <p:spPr bwMode="auto">
            <a:xfrm>
              <a:off x="22860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11"/>
            <p:cNvSpPr>
              <a:spLocks/>
            </p:cNvSpPr>
            <p:nvPr userDrawn="1"/>
          </p:nvSpPr>
          <p:spPr bwMode="auto">
            <a:xfrm>
              <a:off x="27559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 name="AutoShape 12"/>
            <p:cNvSpPr>
              <a:spLocks/>
            </p:cNvSpPr>
            <p:nvPr userDrawn="1"/>
          </p:nvSpPr>
          <p:spPr bwMode="auto">
            <a:xfrm>
              <a:off x="41783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 name="AutoShape 13"/>
            <p:cNvSpPr>
              <a:spLocks/>
            </p:cNvSpPr>
            <p:nvPr userDrawn="1"/>
          </p:nvSpPr>
          <p:spPr bwMode="auto">
            <a:xfrm>
              <a:off x="43053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 name="AutoShape 14"/>
            <p:cNvSpPr>
              <a:spLocks/>
            </p:cNvSpPr>
            <p:nvPr userDrawn="1"/>
          </p:nvSpPr>
          <p:spPr bwMode="auto">
            <a:xfrm>
              <a:off x="43053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 name="AutoShape 15"/>
            <p:cNvSpPr>
              <a:spLocks/>
            </p:cNvSpPr>
            <p:nvPr userDrawn="1"/>
          </p:nvSpPr>
          <p:spPr bwMode="auto">
            <a:xfrm>
              <a:off x="43053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16"/>
            <p:cNvSpPr>
              <a:spLocks/>
            </p:cNvSpPr>
            <p:nvPr userDrawn="1"/>
          </p:nvSpPr>
          <p:spPr bwMode="auto">
            <a:xfrm>
              <a:off x="43053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17"/>
            <p:cNvSpPr>
              <a:spLocks/>
            </p:cNvSpPr>
            <p:nvPr userDrawn="1"/>
          </p:nvSpPr>
          <p:spPr bwMode="auto">
            <a:xfrm>
              <a:off x="44196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18"/>
            <p:cNvSpPr>
              <a:spLocks/>
            </p:cNvSpPr>
            <p:nvPr userDrawn="1"/>
          </p:nvSpPr>
          <p:spPr bwMode="auto">
            <a:xfrm>
              <a:off x="44196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 name="AutoShape 19"/>
            <p:cNvSpPr>
              <a:spLocks/>
            </p:cNvSpPr>
            <p:nvPr userDrawn="1"/>
          </p:nvSpPr>
          <p:spPr bwMode="auto">
            <a:xfrm>
              <a:off x="4419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 name="AutoShape 20"/>
            <p:cNvSpPr>
              <a:spLocks/>
            </p:cNvSpPr>
            <p:nvPr userDrawn="1"/>
          </p:nvSpPr>
          <p:spPr bwMode="auto">
            <a:xfrm>
              <a:off x="52451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 name="AutoShape 21"/>
            <p:cNvSpPr>
              <a:spLocks/>
            </p:cNvSpPr>
            <p:nvPr userDrawn="1"/>
          </p:nvSpPr>
          <p:spPr bwMode="auto">
            <a:xfrm>
              <a:off x="59563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22"/>
            <p:cNvSpPr>
              <a:spLocks/>
            </p:cNvSpPr>
            <p:nvPr userDrawn="1"/>
          </p:nvSpPr>
          <p:spPr bwMode="auto">
            <a:xfrm>
              <a:off x="60833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23"/>
            <p:cNvSpPr>
              <a:spLocks/>
            </p:cNvSpPr>
            <p:nvPr userDrawn="1"/>
          </p:nvSpPr>
          <p:spPr bwMode="auto">
            <a:xfrm>
              <a:off x="64389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24"/>
            <p:cNvSpPr>
              <a:spLocks/>
            </p:cNvSpPr>
            <p:nvPr userDrawn="1"/>
          </p:nvSpPr>
          <p:spPr bwMode="auto">
            <a:xfrm>
              <a:off x="70231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 name="AutoShape 25"/>
            <p:cNvSpPr>
              <a:spLocks/>
            </p:cNvSpPr>
            <p:nvPr userDrawn="1"/>
          </p:nvSpPr>
          <p:spPr bwMode="auto">
            <a:xfrm>
              <a:off x="71374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 name="AutoShape 26"/>
            <p:cNvSpPr>
              <a:spLocks/>
            </p:cNvSpPr>
            <p:nvPr userDrawn="1"/>
          </p:nvSpPr>
          <p:spPr bwMode="auto">
            <a:xfrm>
              <a:off x="72644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 name="AutoShape 27"/>
            <p:cNvSpPr>
              <a:spLocks/>
            </p:cNvSpPr>
            <p:nvPr userDrawn="1"/>
          </p:nvSpPr>
          <p:spPr bwMode="auto">
            <a:xfrm>
              <a:off x="73787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 name="AutoShape 28"/>
            <p:cNvSpPr>
              <a:spLocks/>
            </p:cNvSpPr>
            <p:nvPr userDrawn="1"/>
          </p:nvSpPr>
          <p:spPr bwMode="auto">
            <a:xfrm>
              <a:off x="76200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 name="AutoShape 29"/>
            <p:cNvSpPr>
              <a:spLocks/>
            </p:cNvSpPr>
            <p:nvPr userDrawn="1"/>
          </p:nvSpPr>
          <p:spPr bwMode="auto">
            <a:xfrm>
              <a:off x="78486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 name="AutoShape 30"/>
            <p:cNvSpPr>
              <a:spLocks/>
            </p:cNvSpPr>
            <p:nvPr userDrawn="1"/>
          </p:nvSpPr>
          <p:spPr bwMode="auto">
            <a:xfrm>
              <a:off x="7975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3" name="AutoShape 31"/>
            <p:cNvSpPr>
              <a:spLocks/>
            </p:cNvSpPr>
            <p:nvPr userDrawn="1"/>
          </p:nvSpPr>
          <p:spPr bwMode="auto">
            <a:xfrm>
              <a:off x="8204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4" name="AutoShape 32"/>
            <p:cNvSpPr>
              <a:spLocks/>
            </p:cNvSpPr>
            <p:nvPr userDrawn="1"/>
          </p:nvSpPr>
          <p:spPr bwMode="auto">
            <a:xfrm>
              <a:off x="92710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5" name="AutoShape 33"/>
            <p:cNvSpPr>
              <a:spLocks/>
            </p:cNvSpPr>
            <p:nvPr userDrawn="1"/>
          </p:nvSpPr>
          <p:spPr bwMode="auto">
            <a:xfrm>
              <a:off x="92710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6" name="AutoShape 34"/>
            <p:cNvSpPr>
              <a:spLocks/>
            </p:cNvSpPr>
            <p:nvPr userDrawn="1"/>
          </p:nvSpPr>
          <p:spPr bwMode="auto">
            <a:xfrm>
              <a:off x="93980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7" name="AutoShape 35"/>
            <p:cNvSpPr>
              <a:spLocks/>
            </p:cNvSpPr>
            <p:nvPr userDrawn="1"/>
          </p:nvSpPr>
          <p:spPr bwMode="auto">
            <a:xfrm>
              <a:off x="95123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8" name="AutoShape 36"/>
            <p:cNvSpPr>
              <a:spLocks/>
            </p:cNvSpPr>
            <p:nvPr userDrawn="1"/>
          </p:nvSpPr>
          <p:spPr bwMode="auto">
            <a:xfrm>
              <a:off x="96266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9" name="AutoShape 37"/>
            <p:cNvSpPr>
              <a:spLocks/>
            </p:cNvSpPr>
            <p:nvPr userDrawn="1"/>
          </p:nvSpPr>
          <p:spPr bwMode="auto">
            <a:xfrm>
              <a:off x="96266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0" name="AutoShape 38"/>
            <p:cNvSpPr>
              <a:spLocks/>
            </p:cNvSpPr>
            <p:nvPr userDrawn="1"/>
          </p:nvSpPr>
          <p:spPr bwMode="auto">
            <a:xfrm>
              <a:off x="9753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1" name="AutoShape 39"/>
            <p:cNvSpPr>
              <a:spLocks/>
            </p:cNvSpPr>
            <p:nvPr userDrawn="1"/>
          </p:nvSpPr>
          <p:spPr bwMode="auto">
            <a:xfrm>
              <a:off x="97536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2" name="AutoShape 40"/>
            <p:cNvSpPr>
              <a:spLocks/>
            </p:cNvSpPr>
            <p:nvPr userDrawn="1"/>
          </p:nvSpPr>
          <p:spPr bwMode="auto">
            <a:xfrm>
              <a:off x="97536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3" name="AutoShape 41"/>
            <p:cNvSpPr>
              <a:spLocks/>
            </p:cNvSpPr>
            <p:nvPr userDrawn="1"/>
          </p:nvSpPr>
          <p:spPr bwMode="auto">
            <a:xfrm>
              <a:off x="98679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4" name="AutoShape 42"/>
            <p:cNvSpPr>
              <a:spLocks/>
            </p:cNvSpPr>
            <p:nvPr userDrawn="1"/>
          </p:nvSpPr>
          <p:spPr bwMode="auto">
            <a:xfrm>
              <a:off x="99822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5" name="AutoShape 43"/>
            <p:cNvSpPr>
              <a:spLocks/>
            </p:cNvSpPr>
            <p:nvPr userDrawn="1"/>
          </p:nvSpPr>
          <p:spPr bwMode="auto">
            <a:xfrm>
              <a:off x="99822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6" name="AutoShape 44"/>
            <p:cNvSpPr>
              <a:spLocks/>
            </p:cNvSpPr>
            <p:nvPr userDrawn="1"/>
          </p:nvSpPr>
          <p:spPr bwMode="auto">
            <a:xfrm>
              <a:off x="101092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7" name="AutoShape 45"/>
            <p:cNvSpPr>
              <a:spLocks/>
            </p:cNvSpPr>
            <p:nvPr userDrawn="1"/>
          </p:nvSpPr>
          <p:spPr bwMode="auto">
            <a:xfrm>
              <a:off x="102235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8" name="AutoShape 46"/>
            <p:cNvSpPr>
              <a:spLocks/>
            </p:cNvSpPr>
            <p:nvPr userDrawn="1"/>
          </p:nvSpPr>
          <p:spPr bwMode="auto">
            <a:xfrm>
              <a:off x="103378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9" name="AutoShape 47"/>
            <p:cNvSpPr>
              <a:spLocks/>
            </p:cNvSpPr>
            <p:nvPr userDrawn="1"/>
          </p:nvSpPr>
          <p:spPr bwMode="auto">
            <a:xfrm>
              <a:off x="103378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0" name="AutoShape 48"/>
            <p:cNvSpPr>
              <a:spLocks/>
            </p:cNvSpPr>
            <p:nvPr userDrawn="1"/>
          </p:nvSpPr>
          <p:spPr bwMode="auto">
            <a:xfrm>
              <a:off x="105791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1" name="AutoShape 49"/>
            <p:cNvSpPr>
              <a:spLocks/>
            </p:cNvSpPr>
            <p:nvPr userDrawn="1"/>
          </p:nvSpPr>
          <p:spPr bwMode="auto">
            <a:xfrm>
              <a:off x="105791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2" name="AutoShape 50"/>
            <p:cNvSpPr>
              <a:spLocks/>
            </p:cNvSpPr>
            <p:nvPr userDrawn="1"/>
          </p:nvSpPr>
          <p:spPr bwMode="auto">
            <a:xfrm>
              <a:off x="106934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3" name="AutoShape 51"/>
            <p:cNvSpPr>
              <a:spLocks/>
            </p:cNvSpPr>
            <p:nvPr userDrawn="1"/>
          </p:nvSpPr>
          <p:spPr bwMode="auto">
            <a:xfrm>
              <a:off x="106934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4" name="AutoShape 52"/>
            <p:cNvSpPr>
              <a:spLocks/>
            </p:cNvSpPr>
            <p:nvPr userDrawn="1"/>
          </p:nvSpPr>
          <p:spPr bwMode="auto">
            <a:xfrm>
              <a:off x="108204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5" name="AutoShape 53"/>
            <p:cNvSpPr>
              <a:spLocks/>
            </p:cNvSpPr>
            <p:nvPr userDrawn="1"/>
          </p:nvSpPr>
          <p:spPr bwMode="auto">
            <a:xfrm>
              <a:off x="108204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6" name="AutoShape 54"/>
            <p:cNvSpPr>
              <a:spLocks/>
            </p:cNvSpPr>
            <p:nvPr userDrawn="1"/>
          </p:nvSpPr>
          <p:spPr bwMode="auto">
            <a:xfrm>
              <a:off x="108204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7" name="AutoShape 55"/>
            <p:cNvSpPr>
              <a:spLocks/>
            </p:cNvSpPr>
            <p:nvPr userDrawn="1"/>
          </p:nvSpPr>
          <p:spPr bwMode="auto">
            <a:xfrm>
              <a:off x="108204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8" name="AutoShape 56"/>
            <p:cNvSpPr>
              <a:spLocks/>
            </p:cNvSpPr>
            <p:nvPr userDrawn="1"/>
          </p:nvSpPr>
          <p:spPr bwMode="auto">
            <a:xfrm>
              <a:off x="109347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9" name="AutoShape 57"/>
            <p:cNvSpPr>
              <a:spLocks/>
            </p:cNvSpPr>
            <p:nvPr userDrawn="1"/>
          </p:nvSpPr>
          <p:spPr bwMode="auto">
            <a:xfrm>
              <a:off x="109347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0" name="AutoShape 58"/>
            <p:cNvSpPr>
              <a:spLocks/>
            </p:cNvSpPr>
            <p:nvPr userDrawn="1"/>
          </p:nvSpPr>
          <p:spPr bwMode="auto">
            <a:xfrm>
              <a:off x="109347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1" name="AutoShape 59"/>
            <p:cNvSpPr>
              <a:spLocks/>
            </p:cNvSpPr>
            <p:nvPr userDrawn="1"/>
          </p:nvSpPr>
          <p:spPr bwMode="auto">
            <a:xfrm>
              <a:off x="110490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2" name="AutoShape 60"/>
            <p:cNvSpPr>
              <a:spLocks/>
            </p:cNvSpPr>
            <p:nvPr userDrawn="1"/>
          </p:nvSpPr>
          <p:spPr bwMode="auto">
            <a:xfrm>
              <a:off x="111760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3" name="AutoShape 61"/>
            <p:cNvSpPr>
              <a:spLocks/>
            </p:cNvSpPr>
            <p:nvPr userDrawn="1"/>
          </p:nvSpPr>
          <p:spPr bwMode="auto">
            <a:xfrm>
              <a:off x="11760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4" name="AutoShape 62"/>
            <p:cNvSpPr>
              <a:spLocks/>
            </p:cNvSpPr>
            <p:nvPr userDrawn="1"/>
          </p:nvSpPr>
          <p:spPr bwMode="auto">
            <a:xfrm>
              <a:off x="117602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5" name="AutoShape 63"/>
            <p:cNvSpPr>
              <a:spLocks/>
            </p:cNvSpPr>
            <p:nvPr userDrawn="1"/>
          </p:nvSpPr>
          <p:spPr bwMode="auto">
            <a:xfrm>
              <a:off x="120015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6" name="AutoShape 64"/>
            <p:cNvSpPr>
              <a:spLocks/>
            </p:cNvSpPr>
            <p:nvPr userDrawn="1"/>
          </p:nvSpPr>
          <p:spPr bwMode="auto">
            <a:xfrm>
              <a:off x="120015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7" name="AutoShape 65"/>
            <p:cNvSpPr>
              <a:spLocks/>
            </p:cNvSpPr>
            <p:nvPr userDrawn="1"/>
          </p:nvSpPr>
          <p:spPr bwMode="auto">
            <a:xfrm>
              <a:off x="121158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8" name="AutoShape 66"/>
            <p:cNvSpPr>
              <a:spLocks/>
            </p:cNvSpPr>
            <p:nvPr userDrawn="1"/>
          </p:nvSpPr>
          <p:spPr bwMode="auto">
            <a:xfrm>
              <a:off x="122301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9" name="AutoShape 67"/>
            <p:cNvSpPr>
              <a:spLocks/>
            </p:cNvSpPr>
            <p:nvPr userDrawn="1"/>
          </p:nvSpPr>
          <p:spPr bwMode="auto">
            <a:xfrm>
              <a:off x="122301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0" name="AutoShape 68"/>
            <p:cNvSpPr>
              <a:spLocks/>
            </p:cNvSpPr>
            <p:nvPr userDrawn="1"/>
          </p:nvSpPr>
          <p:spPr bwMode="auto">
            <a:xfrm>
              <a:off x="123571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1" name="AutoShape 69"/>
            <p:cNvSpPr>
              <a:spLocks/>
            </p:cNvSpPr>
            <p:nvPr userDrawn="1"/>
          </p:nvSpPr>
          <p:spPr bwMode="auto">
            <a:xfrm>
              <a:off x="123571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2" name="AutoShape 70"/>
            <p:cNvSpPr>
              <a:spLocks/>
            </p:cNvSpPr>
            <p:nvPr userDrawn="1"/>
          </p:nvSpPr>
          <p:spPr bwMode="auto">
            <a:xfrm>
              <a:off x="123571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3" name="AutoShape 71"/>
            <p:cNvSpPr>
              <a:spLocks/>
            </p:cNvSpPr>
            <p:nvPr userDrawn="1"/>
          </p:nvSpPr>
          <p:spPr bwMode="auto">
            <a:xfrm>
              <a:off x="124714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4" name="AutoShape 72"/>
            <p:cNvSpPr>
              <a:spLocks/>
            </p:cNvSpPr>
            <p:nvPr userDrawn="1"/>
          </p:nvSpPr>
          <p:spPr bwMode="auto">
            <a:xfrm>
              <a:off x="124714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5" name="AutoShape 73"/>
            <p:cNvSpPr>
              <a:spLocks/>
            </p:cNvSpPr>
            <p:nvPr userDrawn="1"/>
          </p:nvSpPr>
          <p:spPr bwMode="auto">
            <a:xfrm>
              <a:off x="125857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6" name="AutoShape 74"/>
            <p:cNvSpPr>
              <a:spLocks/>
            </p:cNvSpPr>
            <p:nvPr userDrawn="1"/>
          </p:nvSpPr>
          <p:spPr bwMode="auto">
            <a:xfrm>
              <a:off x="23647400" y="127127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7" name="AutoShape 75"/>
            <p:cNvSpPr>
              <a:spLocks/>
            </p:cNvSpPr>
            <p:nvPr userDrawn="1"/>
          </p:nvSpPr>
          <p:spPr bwMode="auto">
            <a:xfrm>
              <a:off x="23533100" y="130683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8" name="AutoShape 76"/>
            <p:cNvSpPr>
              <a:spLocks/>
            </p:cNvSpPr>
            <p:nvPr userDrawn="1"/>
          </p:nvSpPr>
          <p:spPr bwMode="auto">
            <a:xfrm>
              <a:off x="23533100" y="128270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9" name="AutoShape 77"/>
            <p:cNvSpPr>
              <a:spLocks/>
            </p:cNvSpPr>
            <p:nvPr userDrawn="1"/>
          </p:nvSpPr>
          <p:spPr bwMode="auto">
            <a:xfrm>
              <a:off x="23533100" y="127127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0" name="AutoShape 78"/>
            <p:cNvSpPr>
              <a:spLocks/>
            </p:cNvSpPr>
            <p:nvPr userDrawn="1"/>
          </p:nvSpPr>
          <p:spPr bwMode="auto">
            <a:xfrm>
              <a:off x="23533100" y="122428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1" name="AutoShape 79"/>
            <p:cNvSpPr>
              <a:spLocks/>
            </p:cNvSpPr>
            <p:nvPr userDrawn="1"/>
          </p:nvSpPr>
          <p:spPr bwMode="auto">
            <a:xfrm>
              <a:off x="234188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2" name="AutoShape 80"/>
            <p:cNvSpPr>
              <a:spLocks/>
            </p:cNvSpPr>
            <p:nvPr userDrawn="1"/>
          </p:nvSpPr>
          <p:spPr bwMode="auto">
            <a:xfrm>
              <a:off x="23418800" y="128270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3" name="AutoShape 81"/>
            <p:cNvSpPr>
              <a:spLocks/>
            </p:cNvSpPr>
            <p:nvPr userDrawn="1"/>
          </p:nvSpPr>
          <p:spPr bwMode="auto">
            <a:xfrm>
              <a:off x="23418800" y="127127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4" name="AutoShape 82"/>
            <p:cNvSpPr>
              <a:spLocks/>
            </p:cNvSpPr>
            <p:nvPr userDrawn="1"/>
          </p:nvSpPr>
          <p:spPr bwMode="auto">
            <a:xfrm>
              <a:off x="22580600" y="124714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5" name="AutoShape 83"/>
            <p:cNvSpPr>
              <a:spLocks/>
            </p:cNvSpPr>
            <p:nvPr userDrawn="1"/>
          </p:nvSpPr>
          <p:spPr bwMode="auto">
            <a:xfrm>
              <a:off x="218694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6" name="AutoShape 84"/>
            <p:cNvSpPr>
              <a:spLocks/>
            </p:cNvSpPr>
            <p:nvPr userDrawn="1"/>
          </p:nvSpPr>
          <p:spPr bwMode="auto">
            <a:xfrm>
              <a:off x="21755100" y="122428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7" name="AutoShape 85"/>
            <p:cNvSpPr>
              <a:spLocks/>
            </p:cNvSpPr>
            <p:nvPr userDrawn="1"/>
          </p:nvSpPr>
          <p:spPr bwMode="auto">
            <a:xfrm>
              <a:off x="213995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8" name="AutoShape 86"/>
            <p:cNvSpPr>
              <a:spLocks/>
            </p:cNvSpPr>
            <p:nvPr userDrawn="1"/>
          </p:nvSpPr>
          <p:spPr bwMode="auto">
            <a:xfrm>
              <a:off x="142621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9" name="AutoShape 87"/>
            <p:cNvSpPr>
              <a:spLocks/>
            </p:cNvSpPr>
            <p:nvPr userDrawn="1"/>
          </p:nvSpPr>
          <p:spPr bwMode="auto">
            <a:xfrm>
              <a:off x="143891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0" name="AutoShape 88"/>
            <p:cNvSpPr>
              <a:spLocks/>
            </p:cNvSpPr>
            <p:nvPr userDrawn="1"/>
          </p:nvSpPr>
          <p:spPr bwMode="auto">
            <a:xfrm>
              <a:off x="146177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1" name="AutoShape 89"/>
            <p:cNvSpPr>
              <a:spLocks/>
            </p:cNvSpPr>
            <p:nvPr userDrawn="1"/>
          </p:nvSpPr>
          <p:spPr bwMode="auto">
            <a:xfrm>
              <a:off x="146177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2" name="AutoShape 90"/>
            <p:cNvSpPr>
              <a:spLocks/>
            </p:cNvSpPr>
            <p:nvPr userDrawn="1"/>
          </p:nvSpPr>
          <p:spPr bwMode="auto">
            <a:xfrm>
              <a:off x="146177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3" name="AutoShape 91"/>
            <p:cNvSpPr>
              <a:spLocks/>
            </p:cNvSpPr>
            <p:nvPr userDrawn="1"/>
          </p:nvSpPr>
          <p:spPr bwMode="auto">
            <a:xfrm>
              <a:off x="147447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4" name="AutoShape 92"/>
            <p:cNvSpPr>
              <a:spLocks/>
            </p:cNvSpPr>
            <p:nvPr userDrawn="1"/>
          </p:nvSpPr>
          <p:spPr bwMode="auto">
            <a:xfrm>
              <a:off x="147447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5" name="AutoShape 93"/>
            <p:cNvSpPr>
              <a:spLocks/>
            </p:cNvSpPr>
            <p:nvPr userDrawn="1"/>
          </p:nvSpPr>
          <p:spPr bwMode="auto">
            <a:xfrm>
              <a:off x="147447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6" name="AutoShape 94"/>
            <p:cNvSpPr>
              <a:spLocks/>
            </p:cNvSpPr>
            <p:nvPr userDrawn="1"/>
          </p:nvSpPr>
          <p:spPr bwMode="auto">
            <a:xfrm>
              <a:off x="148590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7" name="AutoShape 95"/>
            <p:cNvSpPr>
              <a:spLocks/>
            </p:cNvSpPr>
            <p:nvPr userDrawn="1"/>
          </p:nvSpPr>
          <p:spPr bwMode="auto">
            <a:xfrm>
              <a:off x="156845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8" name="AutoShape 96"/>
            <p:cNvSpPr>
              <a:spLocks/>
            </p:cNvSpPr>
            <p:nvPr userDrawn="1"/>
          </p:nvSpPr>
          <p:spPr bwMode="auto">
            <a:xfrm>
              <a:off x="161544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9" name="AutoShape 97"/>
            <p:cNvSpPr>
              <a:spLocks/>
            </p:cNvSpPr>
            <p:nvPr userDrawn="1"/>
          </p:nvSpPr>
          <p:spPr bwMode="auto">
            <a:xfrm>
              <a:off x="175768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0" name="AutoShape 98"/>
            <p:cNvSpPr>
              <a:spLocks/>
            </p:cNvSpPr>
            <p:nvPr userDrawn="1"/>
          </p:nvSpPr>
          <p:spPr bwMode="auto">
            <a:xfrm>
              <a:off x="177038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1" name="AutoShape 99"/>
            <p:cNvSpPr>
              <a:spLocks/>
            </p:cNvSpPr>
            <p:nvPr userDrawn="1"/>
          </p:nvSpPr>
          <p:spPr bwMode="auto">
            <a:xfrm>
              <a:off x="177038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2" name="AutoShape 100"/>
            <p:cNvSpPr>
              <a:spLocks/>
            </p:cNvSpPr>
            <p:nvPr userDrawn="1"/>
          </p:nvSpPr>
          <p:spPr bwMode="auto">
            <a:xfrm>
              <a:off x="177038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3" name="AutoShape 101"/>
            <p:cNvSpPr>
              <a:spLocks/>
            </p:cNvSpPr>
            <p:nvPr userDrawn="1"/>
          </p:nvSpPr>
          <p:spPr bwMode="auto">
            <a:xfrm>
              <a:off x="177038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4" name="AutoShape 102"/>
            <p:cNvSpPr>
              <a:spLocks/>
            </p:cNvSpPr>
            <p:nvPr userDrawn="1"/>
          </p:nvSpPr>
          <p:spPr bwMode="auto">
            <a:xfrm>
              <a:off x="178181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5" name="AutoShape 103"/>
            <p:cNvSpPr>
              <a:spLocks/>
            </p:cNvSpPr>
            <p:nvPr userDrawn="1"/>
          </p:nvSpPr>
          <p:spPr bwMode="auto">
            <a:xfrm>
              <a:off x="178181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6" name="AutoShape 104"/>
            <p:cNvSpPr>
              <a:spLocks/>
            </p:cNvSpPr>
            <p:nvPr userDrawn="1"/>
          </p:nvSpPr>
          <p:spPr bwMode="auto">
            <a:xfrm>
              <a:off x="178181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7" name="AutoShape 105"/>
            <p:cNvSpPr>
              <a:spLocks/>
            </p:cNvSpPr>
            <p:nvPr userDrawn="1"/>
          </p:nvSpPr>
          <p:spPr bwMode="auto">
            <a:xfrm>
              <a:off x="186436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8" name="AutoShape 106"/>
            <p:cNvSpPr>
              <a:spLocks/>
            </p:cNvSpPr>
            <p:nvPr userDrawn="1"/>
          </p:nvSpPr>
          <p:spPr bwMode="auto">
            <a:xfrm>
              <a:off x="193548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9" name="AutoShape 107"/>
            <p:cNvSpPr>
              <a:spLocks/>
            </p:cNvSpPr>
            <p:nvPr userDrawn="1"/>
          </p:nvSpPr>
          <p:spPr bwMode="auto">
            <a:xfrm>
              <a:off x="194691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0" name="AutoShape 108"/>
            <p:cNvSpPr>
              <a:spLocks/>
            </p:cNvSpPr>
            <p:nvPr userDrawn="1"/>
          </p:nvSpPr>
          <p:spPr bwMode="auto">
            <a:xfrm>
              <a:off x="198247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8" name="Rounded Rectangle 7"/>
          <p:cNvSpPr/>
          <p:nvPr userDrawn="1"/>
        </p:nvSpPr>
        <p:spPr>
          <a:xfrm>
            <a:off x="685800" y="685800"/>
            <a:ext cx="22981024" cy="5378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userDrawn="1"/>
        </p:nvSpPr>
        <p:spPr>
          <a:xfrm>
            <a:off x="21000795" y="847019"/>
            <a:ext cx="2342739" cy="215444"/>
          </a:xfrm>
          <a:prstGeom prst="rect">
            <a:avLst/>
          </a:prstGeom>
          <a:noFill/>
        </p:spPr>
        <p:txBody>
          <a:bodyPr wrap="square" lIns="0" tIns="0" rIns="0" bIns="0" rtlCol="0">
            <a:spAutoFit/>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15B00FCE-1FC4-5243-BFE3-0A2F0D5084C4}" type="slidenum">
              <a:rPr lang="en-US" sz="1400" smtClean="0">
                <a:solidFill>
                  <a:schemeClr val="bg1"/>
                </a:solidFill>
              </a:rPr>
              <a:pPr marL="0" marR="0" lvl="0" indent="0" algn="r" defTabSz="1828709" rtl="0" eaLnBrk="1" fontAlgn="auto" latinLnBrk="0" hangingPunct="1">
                <a:lnSpc>
                  <a:spcPct val="100000"/>
                </a:lnSpc>
                <a:spcBef>
                  <a:spcPts val="0"/>
                </a:spcBef>
                <a:spcAft>
                  <a:spcPts val="0"/>
                </a:spcAft>
                <a:buClrTx/>
                <a:buSzTx/>
                <a:buFontTx/>
                <a:buNone/>
                <a:tabLst/>
                <a:defRPr/>
              </a:pPr>
              <a:t>‹#›</a:t>
            </a:fld>
            <a:endParaRPr lang="en-US" sz="1400" dirty="0">
              <a:solidFill>
                <a:schemeClr val="bg1"/>
              </a:solidFill>
            </a:endParaRPr>
          </a:p>
        </p:txBody>
      </p:sp>
      <p:sp>
        <p:nvSpPr>
          <p:cNvPr id="2" name="Title 1"/>
          <p:cNvSpPr>
            <a:spLocks noGrp="1"/>
          </p:cNvSpPr>
          <p:nvPr userDrawn="1">
            <p:ph type="ctrTitle"/>
          </p:nvPr>
        </p:nvSpPr>
        <p:spPr>
          <a:xfrm>
            <a:off x="1345302" y="2411885"/>
            <a:ext cx="10447769" cy="2092880"/>
          </a:xfrm>
        </p:spPr>
        <p:txBody>
          <a:bodyPr lIns="0" tIns="0" rIns="0" bIns="0" anchor="t" anchorCtr="0">
            <a:noAutofit/>
          </a:bodyPr>
          <a:lstStyle>
            <a:lvl1pPr marL="0" indent="0" algn="l">
              <a:lnSpc>
                <a:spcPts val="6600"/>
              </a:lnSpc>
              <a:tabLst>
                <a:tab pos="2524125" algn="l"/>
                <a:tab pos="3730625" algn="l"/>
              </a:tabLst>
              <a:defRPr sz="6000">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1345302" y="4545106"/>
            <a:ext cx="10447769" cy="614696"/>
          </a:xfrm>
        </p:spPr>
        <p:txBody>
          <a:bodyPr lIns="0" tIns="0" rIns="0" bIns="0" numCol="1" spcCol="720000">
            <a:noAutofit/>
          </a:bodyPr>
          <a:lstStyle>
            <a:lvl1pPr marL="0" indent="0">
              <a:lnSpc>
                <a:spcPct val="100000"/>
              </a:lnSpc>
              <a:spcBef>
                <a:spcPts val="600"/>
              </a:spcBef>
              <a:spcAft>
                <a:spcPts val="600"/>
              </a:spcAft>
              <a:buNone/>
              <a:defRPr sz="2600">
                <a:solidFill>
                  <a:schemeClr val="accent1"/>
                </a:solidFill>
              </a:defRPr>
            </a:lvl1pPr>
            <a:lvl2pPr marL="0" indent="0">
              <a:lnSpc>
                <a:spcPct val="100000"/>
              </a:lnSpc>
              <a:spcBef>
                <a:spcPts val="1200"/>
              </a:spcBef>
              <a:spcAft>
                <a:spcPts val="600"/>
              </a:spcAft>
              <a:buNone/>
              <a:tabLst/>
              <a:defRPr sz="2400"/>
            </a:lvl2pPr>
            <a:lvl3pPr marL="266700" indent="-266700">
              <a:lnSpc>
                <a:spcPct val="100000"/>
              </a:lnSpc>
              <a:spcBef>
                <a:spcPts val="0"/>
              </a:spcBef>
              <a:spcAft>
                <a:spcPts val="600"/>
              </a:spcAft>
              <a:buClr>
                <a:schemeClr val="accent1"/>
              </a:buClr>
              <a:tabLst/>
              <a:defRPr sz="2400"/>
            </a:lvl3pPr>
            <a:lvl4pPr marL="533400" indent="-239713">
              <a:lnSpc>
                <a:spcPct val="100000"/>
              </a:lnSpc>
              <a:spcBef>
                <a:spcPts val="600"/>
              </a:spcBef>
              <a:spcAft>
                <a:spcPts val="0"/>
              </a:spcAft>
              <a:buFont typeface=".AppleSystemUIFont" charset="-120"/>
              <a:buChar char="–"/>
              <a:tabLst/>
              <a:defRPr sz="2400"/>
            </a:lvl4pPr>
            <a:lvl5pPr marL="454025" indent="-187325">
              <a:lnSpc>
                <a:spcPct val="100000"/>
              </a:lnSpc>
              <a:spcBef>
                <a:spcPts val="600"/>
              </a:spcBef>
              <a:buFont typeface="+mj-lt"/>
              <a:buAutoNum type="arabicPeriod"/>
              <a:tabLst/>
              <a:defRPr sz="2400"/>
            </a:lvl5pPr>
          </a:lstStyle>
          <a:p>
            <a:pPr lvl="0"/>
            <a:r>
              <a:rPr lang="en-US" dirty="0"/>
              <a:t>Click to edit Master text styles</a:t>
            </a:r>
          </a:p>
        </p:txBody>
      </p:sp>
      <p:sp>
        <p:nvSpPr>
          <p:cNvPr id="162" name="Text Placeholder 5"/>
          <p:cNvSpPr>
            <a:spLocks noGrp="1"/>
          </p:cNvSpPr>
          <p:nvPr>
            <p:ph type="body" sz="quarter" idx="12"/>
          </p:nvPr>
        </p:nvSpPr>
        <p:spPr>
          <a:xfrm>
            <a:off x="1345302" y="5159802"/>
            <a:ext cx="14006993" cy="5830234"/>
          </a:xfrm>
        </p:spPr>
        <p:txBody>
          <a:bodyPr lIns="0" tIns="0" rIns="0" bIns="0" numCol="2" spcCol="720000">
            <a:noAutofit/>
          </a:bodyPr>
          <a:lstStyle>
            <a:lvl1pPr marL="0" indent="0">
              <a:lnSpc>
                <a:spcPct val="100000"/>
              </a:lnSpc>
              <a:spcBef>
                <a:spcPts val="1200"/>
              </a:spcBef>
              <a:spcAft>
                <a:spcPts val="600"/>
              </a:spcAft>
              <a:buNone/>
              <a:defRPr sz="2400">
                <a:solidFill>
                  <a:schemeClr val="tx1"/>
                </a:solidFill>
              </a:defRPr>
            </a:lvl1pPr>
            <a:lvl2pPr marL="342900" indent="-342900">
              <a:lnSpc>
                <a:spcPct val="100000"/>
              </a:lnSpc>
              <a:spcBef>
                <a:spcPts val="1200"/>
              </a:spcBef>
              <a:spcAft>
                <a:spcPts val="600"/>
              </a:spcAft>
              <a:buFont typeface="Arial" charset="0"/>
              <a:buChar char="•"/>
              <a:tabLst/>
              <a:defRPr sz="2400">
                <a:solidFill>
                  <a:schemeClr val="tx1"/>
                </a:solidFill>
              </a:defRPr>
            </a:lvl2pPr>
            <a:lvl3pPr marL="635000" indent="-269875">
              <a:lnSpc>
                <a:spcPct val="100000"/>
              </a:lnSpc>
              <a:spcBef>
                <a:spcPts val="1200"/>
              </a:spcBef>
              <a:spcAft>
                <a:spcPts val="600"/>
              </a:spcAft>
              <a:buClr>
                <a:schemeClr val="accent1"/>
              </a:buClr>
              <a:tabLst/>
              <a:defRPr sz="2400">
                <a:solidFill>
                  <a:schemeClr val="tx1"/>
                </a:solidFill>
              </a:defRPr>
            </a:lvl3pPr>
            <a:lvl4pPr marL="936625" indent="-301625">
              <a:lnSpc>
                <a:spcPct val="100000"/>
              </a:lnSpc>
              <a:spcBef>
                <a:spcPts val="1200"/>
              </a:spcBef>
              <a:spcAft>
                <a:spcPts val="0"/>
              </a:spcAft>
              <a:buFont typeface=".AppleSystemUIFont" charset="-120"/>
              <a:buChar char="–"/>
              <a:tabLst/>
              <a:defRPr sz="2400">
                <a:solidFill>
                  <a:schemeClr val="tx1"/>
                </a:solidFill>
              </a:defRPr>
            </a:lvl4pPr>
            <a:lvl5pPr marL="1254125" indent="-317500">
              <a:lnSpc>
                <a:spcPct val="100000"/>
              </a:lnSpc>
              <a:spcBef>
                <a:spcPts val="1200"/>
              </a:spcBef>
              <a:buFont typeface="+mj-lt"/>
              <a:buAutoNum type="arabicPeriod"/>
              <a:tabLst/>
              <a:defRPr sz="2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hasCustomPrompt="1"/>
          </p:nvPr>
        </p:nvSpPr>
        <p:spPr>
          <a:xfrm>
            <a:off x="990600" y="685800"/>
            <a:ext cx="10802938" cy="538163"/>
          </a:xfrm>
        </p:spPr>
        <p:txBody>
          <a:bodyPr lIns="0" tIns="0" rIns="0" bIns="0" anchor="ctr" anchorCtr="0">
            <a:noAutofit/>
          </a:bodyPr>
          <a:lstStyle>
            <a:lvl1pPr marL="0" indent="0">
              <a:buNone/>
              <a:defRPr sz="1400" cap="all" baseline="0">
                <a:solidFill>
                  <a:schemeClr val="bg1"/>
                </a:solidFill>
              </a:defRPr>
            </a:lvl1pPr>
          </a:lstStyle>
          <a:p>
            <a:pPr lvl="0"/>
            <a:r>
              <a:rPr lang="en-US" dirty="0"/>
              <a:t>Technology Research Methods Research Proposal workshop</a:t>
            </a:r>
          </a:p>
        </p:txBody>
      </p:sp>
      <p:sp>
        <p:nvSpPr>
          <p:cNvPr id="5" name="Table Placeholder 4"/>
          <p:cNvSpPr>
            <a:spLocks noGrp="1"/>
          </p:cNvSpPr>
          <p:nvPr>
            <p:ph type="tbl" sz="quarter" idx="13"/>
          </p:nvPr>
        </p:nvSpPr>
        <p:spPr>
          <a:xfrm>
            <a:off x="16009938" y="5271669"/>
            <a:ext cx="7656512" cy="5830888"/>
          </a:xfrm>
        </p:spPr>
        <p:txBody>
          <a:bodyPr anchor="ctr" anchorCtr="0">
            <a:normAutofit/>
          </a:bodyPr>
          <a:lstStyle>
            <a:lvl1pPr marL="0" indent="0" algn="ctr">
              <a:buNone/>
              <a:defRPr sz="1800" b="1"/>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6" name="Group 5"/>
          <p:cNvGrpSpPr/>
          <p:nvPr userDrawn="1"/>
        </p:nvGrpSpPr>
        <p:grpSpPr>
          <a:xfrm>
            <a:off x="-1" y="1"/>
            <a:ext cx="24416085" cy="13788990"/>
            <a:chOff x="8618" y="1"/>
            <a:chExt cx="24366764" cy="13769974"/>
          </a:xfrm>
        </p:grpSpPr>
        <p:sp>
          <p:nvSpPr>
            <p:cNvPr id="10" name="AutoShape 1"/>
            <p:cNvSpPr>
              <a:spLocks/>
            </p:cNvSpPr>
            <p:nvPr userDrawn="1"/>
          </p:nvSpPr>
          <p:spPr bwMode="auto">
            <a:xfrm>
              <a:off x="8618" y="1"/>
              <a:ext cx="8867369" cy="11002901"/>
            </a:xfrm>
            <a:custGeom>
              <a:avLst/>
              <a:gdLst/>
              <a:ahLst/>
              <a:cxnLst/>
              <a:rect l="0" t="0" r="r" b="b"/>
              <a:pathLst>
                <a:path w="21600" h="21600">
                  <a:moveTo>
                    <a:pt x="8692" y="0"/>
                  </a:moveTo>
                  <a:lnTo>
                    <a:pt x="0" y="3605"/>
                  </a:lnTo>
                  <a:lnTo>
                    <a:pt x="0" y="16802"/>
                  </a:lnTo>
                  <a:lnTo>
                    <a:pt x="7189" y="21600"/>
                  </a:lnTo>
                  <a:lnTo>
                    <a:pt x="21600" y="15622"/>
                  </a:lnTo>
                  <a:lnTo>
                    <a:pt x="17148" y="4519"/>
                  </a:lnTo>
                  <a:lnTo>
                    <a:pt x="10377" y="0"/>
                  </a:lnTo>
                  <a:cubicBezTo>
                    <a:pt x="10377" y="0"/>
                    <a:pt x="8692" y="0"/>
                    <a:pt x="8692" y="0"/>
                  </a:cubicBezTo>
                  <a:close/>
                  <a:moveTo>
                    <a:pt x="8692"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 name="AutoShape 2"/>
            <p:cNvSpPr>
              <a:spLocks/>
            </p:cNvSpPr>
            <p:nvPr userDrawn="1"/>
          </p:nvSpPr>
          <p:spPr bwMode="auto">
            <a:xfrm>
              <a:off x="15385836" y="1"/>
              <a:ext cx="8984384" cy="10903094"/>
            </a:xfrm>
            <a:custGeom>
              <a:avLst/>
              <a:gdLst/>
              <a:ahLst/>
              <a:cxnLst/>
              <a:rect l="0" t="0" r="r" b="b"/>
              <a:pathLst>
                <a:path w="21600" h="21600">
                  <a:moveTo>
                    <a:pt x="11087" y="0"/>
                  </a:moveTo>
                  <a:lnTo>
                    <a:pt x="0" y="8303"/>
                  </a:lnTo>
                  <a:lnTo>
                    <a:pt x="6845" y="15960"/>
                  </a:lnTo>
                  <a:lnTo>
                    <a:pt x="14828" y="21600"/>
                  </a:lnTo>
                  <a:lnTo>
                    <a:pt x="21600" y="16528"/>
                  </a:lnTo>
                  <a:lnTo>
                    <a:pt x="21600" y="7874"/>
                  </a:lnTo>
                  <a:lnTo>
                    <a:pt x="19389" y="5401"/>
                  </a:lnTo>
                  <a:lnTo>
                    <a:pt x="11745" y="0"/>
                  </a:lnTo>
                  <a:cubicBezTo>
                    <a:pt x="11745" y="0"/>
                    <a:pt x="11087" y="0"/>
                    <a:pt x="11087" y="0"/>
                  </a:cubicBezTo>
                  <a:close/>
                  <a:moveTo>
                    <a:pt x="11087"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 name="AutoShape 3"/>
            <p:cNvSpPr>
              <a:spLocks/>
            </p:cNvSpPr>
            <p:nvPr userDrawn="1"/>
          </p:nvSpPr>
          <p:spPr bwMode="auto">
            <a:xfrm>
              <a:off x="8618" y="8383819"/>
              <a:ext cx="8265083" cy="5380994"/>
            </a:xfrm>
            <a:custGeom>
              <a:avLst/>
              <a:gdLst/>
              <a:ahLst/>
              <a:cxnLst/>
              <a:rect l="0" t="0" r="r" b="b"/>
              <a:pathLst>
                <a:path w="21600" h="21600">
                  <a:moveTo>
                    <a:pt x="0" y="15183"/>
                  </a:moveTo>
                  <a:lnTo>
                    <a:pt x="0" y="21600"/>
                  </a:lnTo>
                  <a:lnTo>
                    <a:pt x="19971" y="21600"/>
                  </a:lnTo>
                  <a:lnTo>
                    <a:pt x="21600" y="9328"/>
                  </a:lnTo>
                  <a:lnTo>
                    <a:pt x="5018" y="0"/>
                  </a:lnTo>
                  <a:cubicBezTo>
                    <a:pt x="5018" y="0"/>
                    <a:pt x="0" y="15183"/>
                    <a:pt x="0" y="15183"/>
                  </a:cubicBezTo>
                  <a:close/>
                  <a:moveTo>
                    <a:pt x="0" y="15183"/>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 name="AutoShape 4"/>
            <p:cNvSpPr>
              <a:spLocks/>
            </p:cNvSpPr>
            <p:nvPr userDrawn="1"/>
          </p:nvSpPr>
          <p:spPr bwMode="auto">
            <a:xfrm>
              <a:off x="22833530" y="3303969"/>
              <a:ext cx="1541852" cy="3847746"/>
            </a:xfrm>
            <a:custGeom>
              <a:avLst/>
              <a:gdLst/>
              <a:ahLst/>
              <a:cxnLst/>
              <a:rect l="0" t="0" r="r" b="b"/>
              <a:pathLst>
                <a:path w="21600" h="21600">
                  <a:moveTo>
                    <a:pt x="0" y="5984"/>
                  </a:moveTo>
                  <a:lnTo>
                    <a:pt x="21600" y="21600"/>
                  </a:lnTo>
                  <a:lnTo>
                    <a:pt x="21600" y="0"/>
                  </a:lnTo>
                  <a:cubicBezTo>
                    <a:pt x="21600" y="0"/>
                    <a:pt x="0" y="5984"/>
                    <a:pt x="0" y="5984"/>
                  </a:cubicBezTo>
                  <a:close/>
                  <a:moveTo>
                    <a:pt x="0" y="5984"/>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 name="AutoShape 5"/>
            <p:cNvSpPr>
              <a:spLocks/>
            </p:cNvSpPr>
            <p:nvPr userDrawn="1"/>
          </p:nvSpPr>
          <p:spPr bwMode="auto">
            <a:xfrm>
              <a:off x="6589021" y="206499"/>
              <a:ext cx="11154334" cy="10383407"/>
            </a:xfrm>
            <a:custGeom>
              <a:avLst/>
              <a:gdLst/>
              <a:ahLst/>
              <a:cxnLst/>
              <a:rect l="0" t="0" r="r" b="b"/>
              <a:pathLst>
                <a:path w="21600" h="21600">
                  <a:moveTo>
                    <a:pt x="5240" y="18416"/>
                  </a:moveTo>
                  <a:lnTo>
                    <a:pt x="16767" y="21600"/>
                  </a:lnTo>
                  <a:lnTo>
                    <a:pt x="21600" y="8376"/>
                  </a:lnTo>
                  <a:lnTo>
                    <a:pt x="16360" y="3184"/>
                  </a:lnTo>
                  <a:lnTo>
                    <a:pt x="4833" y="0"/>
                  </a:lnTo>
                  <a:lnTo>
                    <a:pt x="0" y="13224"/>
                  </a:lnTo>
                  <a:cubicBezTo>
                    <a:pt x="0" y="13224"/>
                    <a:pt x="5240" y="18416"/>
                    <a:pt x="5240" y="18416"/>
                  </a:cubicBezTo>
                  <a:close/>
                  <a:moveTo>
                    <a:pt x="5240" y="1841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6"/>
            <p:cNvSpPr>
              <a:spLocks/>
            </p:cNvSpPr>
            <p:nvPr userDrawn="1"/>
          </p:nvSpPr>
          <p:spPr bwMode="auto">
            <a:xfrm>
              <a:off x="17657314" y="1"/>
              <a:ext cx="6718068" cy="2381610"/>
            </a:xfrm>
            <a:custGeom>
              <a:avLst/>
              <a:gdLst/>
              <a:ahLst/>
              <a:cxnLst/>
              <a:rect l="0" t="0" r="r" b="b"/>
              <a:pathLst>
                <a:path w="21600" h="21600">
                  <a:moveTo>
                    <a:pt x="0" y="0"/>
                  </a:moveTo>
                  <a:lnTo>
                    <a:pt x="67" y="477"/>
                  </a:lnTo>
                  <a:lnTo>
                    <a:pt x="8072" y="21600"/>
                  </a:lnTo>
                  <a:lnTo>
                    <a:pt x="21600" y="2139"/>
                  </a:lnTo>
                  <a:lnTo>
                    <a:pt x="21600" y="0"/>
                  </a:lnTo>
                  <a:cubicBezTo>
                    <a:pt x="21600"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7"/>
            <p:cNvSpPr>
              <a:spLocks/>
            </p:cNvSpPr>
            <p:nvPr userDrawn="1"/>
          </p:nvSpPr>
          <p:spPr bwMode="auto">
            <a:xfrm>
              <a:off x="8392437" y="1"/>
              <a:ext cx="8129138" cy="1650264"/>
            </a:xfrm>
            <a:custGeom>
              <a:avLst/>
              <a:gdLst/>
              <a:ahLst/>
              <a:cxnLst/>
              <a:rect l="0" t="0" r="r" b="b"/>
              <a:pathLst>
                <a:path w="21600" h="21600">
                  <a:moveTo>
                    <a:pt x="0" y="0"/>
                  </a:moveTo>
                  <a:lnTo>
                    <a:pt x="374" y="21600"/>
                  </a:lnTo>
                  <a:lnTo>
                    <a:pt x="21600" y="12817"/>
                  </a:lnTo>
                  <a:lnTo>
                    <a:pt x="21490" y="0"/>
                  </a:lnTo>
                  <a:cubicBezTo>
                    <a:pt x="21490"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8"/>
            <p:cNvSpPr>
              <a:spLocks/>
            </p:cNvSpPr>
            <p:nvPr userDrawn="1"/>
          </p:nvSpPr>
          <p:spPr bwMode="auto">
            <a:xfrm>
              <a:off x="8618" y="1"/>
              <a:ext cx="7549223" cy="3269551"/>
            </a:xfrm>
            <a:custGeom>
              <a:avLst/>
              <a:gdLst/>
              <a:ahLst/>
              <a:cxnLst/>
              <a:rect l="0" t="0" r="r" b="b"/>
              <a:pathLst>
                <a:path w="21600" h="21600">
                  <a:moveTo>
                    <a:pt x="0" y="0"/>
                  </a:moveTo>
                  <a:lnTo>
                    <a:pt x="0" y="7734"/>
                  </a:lnTo>
                  <a:lnTo>
                    <a:pt x="12342" y="21600"/>
                  </a:lnTo>
                  <a:lnTo>
                    <a:pt x="21600" y="0"/>
                  </a:lnTo>
                  <a:cubicBezTo>
                    <a:pt x="21600"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9"/>
            <p:cNvSpPr>
              <a:spLocks/>
            </p:cNvSpPr>
            <p:nvPr userDrawn="1"/>
          </p:nvSpPr>
          <p:spPr bwMode="auto">
            <a:xfrm>
              <a:off x="1317935" y="6251265"/>
              <a:ext cx="16509740" cy="7508385"/>
            </a:xfrm>
            <a:custGeom>
              <a:avLst/>
              <a:gdLst/>
              <a:ahLst/>
              <a:cxnLst/>
              <a:rect l="0" t="0" r="r" b="b"/>
              <a:pathLst>
                <a:path w="21600" h="21600">
                  <a:moveTo>
                    <a:pt x="5652" y="6736"/>
                  </a:moveTo>
                  <a:lnTo>
                    <a:pt x="0" y="17946"/>
                  </a:lnTo>
                  <a:lnTo>
                    <a:pt x="684" y="21600"/>
                  </a:lnTo>
                  <a:lnTo>
                    <a:pt x="21600" y="21600"/>
                  </a:lnTo>
                  <a:lnTo>
                    <a:pt x="17560" y="0"/>
                  </a:lnTo>
                  <a:cubicBezTo>
                    <a:pt x="17560" y="0"/>
                    <a:pt x="5652" y="6736"/>
                    <a:pt x="5652" y="6736"/>
                  </a:cubicBezTo>
                  <a:close/>
                  <a:moveTo>
                    <a:pt x="5652" y="673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10"/>
            <p:cNvSpPr>
              <a:spLocks/>
            </p:cNvSpPr>
            <p:nvPr userDrawn="1"/>
          </p:nvSpPr>
          <p:spPr bwMode="auto">
            <a:xfrm>
              <a:off x="24320316" y="13670168"/>
              <a:ext cx="55066" cy="98087"/>
            </a:xfrm>
            <a:custGeom>
              <a:avLst/>
              <a:gdLst/>
              <a:ahLst/>
              <a:cxnLst/>
              <a:rect l="0" t="0" r="r" b="b"/>
              <a:pathLst>
                <a:path w="21600" h="21600">
                  <a:moveTo>
                    <a:pt x="0" y="21600"/>
                  </a:moveTo>
                  <a:lnTo>
                    <a:pt x="21600" y="21600"/>
                  </a:lnTo>
                  <a:lnTo>
                    <a:pt x="21600" y="0"/>
                  </a:lnTo>
                  <a:cubicBezTo>
                    <a:pt x="2160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11"/>
            <p:cNvSpPr>
              <a:spLocks/>
            </p:cNvSpPr>
            <p:nvPr userDrawn="1"/>
          </p:nvSpPr>
          <p:spPr bwMode="auto">
            <a:xfrm>
              <a:off x="14697509" y="8314987"/>
              <a:ext cx="9676153" cy="5454988"/>
            </a:xfrm>
            <a:custGeom>
              <a:avLst/>
              <a:gdLst/>
              <a:ahLst/>
              <a:cxnLst/>
              <a:rect l="0" t="0" r="r" b="b"/>
              <a:pathLst>
                <a:path w="21600" h="21600">
                  <a:moveTo>
                    <a:pt x="6200" y="6653"/>
                  </a:moveTo>
                  <a:lnTo>
                    <a:pt x="0" y="16948"/>
                  </a:lnTo>
                  <a:lnTo>
                    <a:pt x="939" y="21600"/>
                  </a:lnTo>
                  <a:lnTo>
                    <a:pt x="21600" y="21600"/>
                  </a:lnTo>
                  <a:lnTo>
                    <a:pt x="21600" y="0"/>
                  </a:lnTo>
                  <a:cubicBezTo>
                    <a:pt x="21600" y="0"/>
                    <a:pt x="6200" y="6653"/>
                    <a:pt x="6200" y="6653"/>
                  </a:cubicBezTo>
                  <a:close/>
                  <a:moveTo>
                    <a:pt x="6200" y="6653"/>
                  </a:moveTo>
                </a:path>
              </a:pathLst>
            </a:custGeom>
            <a:solidFill>
              <a:schemeClr val="tx1"/>
            </a:solidFill>
            <a:ln>
              <a:noFill/>
            </a:ln>
          </p:spPr>
          <p:txBody>
            <a:bodyPr lIns="0" tIns="0" rIns="0" bIns="0"/>
            <a:lstStyle/>
            <a:p>
              <a:endParaRPr lang="en-US"/>
            </a:p>
          </p:txBody>
        </p:sp>
      </p:grpSp>
      <p:sp>
        <p:nvSpPr>
          <p:cNvPr id="2" name="Title 1"/>
          <p:cNvSpPr>
            <a:spLocks noGrp="1"/>
          </p:cNvSpPr>
          <p:nvPr>
            <p:ph type="ctrTitle" hasCustomPrompt="1"/>
          </p:nvPr>
        </p:nvSpPr>
        <p:spPr>
          <a:xfrm>
            <a:off x="2732118" y="4081782"/>
            <a:ext cx="15625209" cy="4775200"/>
          </a:xfrm>
        </p:spPr>
        <p:txBody>
          <a:bodyPr lIns="0" tIns="0" rIns="0" bIns="0" anchor="t" anchorCtr="0">
            <a:noAutofit/>
          </a:bodyPr>
          <a:lstStyle>
            <a:lvl1pPr marL="0" indent="0" algn="l">
              <a:lnSpc>
                <a:spcPts val="10400"/>
              </a:lnSpc>
              <a:tabLst>
                <a:tab pos="2524125" algn="l"/>
                <a:tab pos="3730625" algn="l"/>
              </a:tabLst>
              <a:defRPr sz="10000">
                <a:solidFill>
                  <a:schemeClr val="bg1"/>
                </a:solidFill>
              </a:defRPr>
            </a:lvl1pPr>
          </a:lstStyle>
          <a:p>
            <a:r>
              <a:rPr lang="en-US" dirty="0"/>
              <a:t>Click to edit </a:t>
            </a:r>
            <a:br>
              <a:rPr lang="en-US" dirty="0"/>
            </a:br>
            <a:r>
              <a:rPr lang="en-US" dirty="0"/>
              <a:t>		Master </a:t>
            </a:r>
            <a:br>
              <a:rPr lang="en-US" dirty="0"/>
            </a:br>
            <a:r>
              <a:rPr lang="en-US" dirty="0"/>
              <a:t>	title style</a:t>
            </a:r>
          </a:p>
        </p:txBody>
      </p:sp>
      <p:sp>
        <p:nvSpPr>
          <p:cNvPr id="3" name="Subtitle 2"/>
          <p:cNvSpPr>
            <a:spLocks noGrp="1"/>
          </p:cNvSpPr>
          <p:nvPr>
            <p:ph type="subTitle" idx="1"/>
          </p:nvPr>
        </p:nvSpPr>
        <p:spPr>
          <a:xfrm>
            <a:off x="2029491" y="11087504"/>
            <a:ext cx="6894765" cy="2405146"/>
          </a:xfrm>
        </p:spPr>
        <p:txBody>
          <a:bodyPr lIns="0" tIns="0" rIns="0" bIns="0" anchor="t" anchorCtr="0">
            <a:noAutofit/>
          </a:bodyPr>
          <a:lstStyle>
            <a:lvl1pPr marL="0" indent="0" algn="l">
              <a:buNone/>
              <a:defRPr sz="3000">
                <a:solidFill>
                  <a:schemeClr val="bg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21597366" y="1442705"/>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p:ph type="body" sz="quarter" idx="10" hasCustomPrompt="1"/>
          </p:nvPr>
        </p:nvSpPr>
        <p:spPr>
          <a:xfrm rot="16200000">
            <a:off x="21910507" y="10732461"/>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2 column and image">
    <p:bg>
      <p:bgPr>
        <a:solidFill>
          <a:schemeClr val="bg1"/>
        </a:solidFill>
        <a:effectLst/>
      </p:bgPr>
    </p:bg>
    <p:spTree>
      <p:nvGrpSpPr>
        <p:cNvPr id="1" name=""/>
        <p:cNvGrpSpPr/>
        <p:nvPr/>
      </p:nvGrpSpPr>
      <p:grpSpPr>
        <a:xfrm>
          <a:off x="0" y="0"/>
          <a:ext cx="0" cy="0"/>
          <a:chOff x="0" y="0"/>
          <a:chExt cx="0" cy="0"/>
        </a:xfrm>
      </p:grpSpPr>
      <p:sp>
        <p:nvSpPr>
          <p:cNvPr id="5" name="Oval 4"/>
          <p:cNvSpPr/>
          <p:nvPr userDrawn="1"/>
        </p:nvSpPr>
        <p:spPr>
          <a:xfrm>
            <a:off x="17405684" y="4875553"/>
            <a:ext cx="5375352" cy="5375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p:cNvSpPr>
            <a:spLocks noGrp="1"/>
          </p:cNvSpPr>
          <p:nvPr>
            <p:ph type="pic" sz="quarter" idx="13"/>
          </p:nvPr>
        </p:nvSpPr>
        <p:spPr>
          <a:xfrm>
            <a:off x="17405350" y="7216119"/>
            <a:ext cx="5375275" cy="5375275"/>
          </a:xfrm>
          <a:prstGeom prst="ellipse">
            <a:avLst/>
          </a:prstGeom>
          <a:solidFill>
            <a:schemeClr val="accent4"/>
          </a:solidFill>
        </p:spPr>
        <p:txBody>
          <a:bodyPr anchor="ctr" anchorCtr="0">
            <a:normAutofit/>
          </a:bodyPr>
          <a:lstStyle>
            <a:lvl1pPr marL="0" indent="0" algn="ctr">
              <a:buNone/>
              <a:defRPr sz="1800"/>
            </a:lvl1pPr>
          </a:lstStyle>
          <a:p>
            <a:endParaRPr lang="en-US"/>
          </a:p>
        </p:txBody>
      </p:sp>
      <p:grpSp>
        <p:nvGrpSpPr>
          <p:cNvPr id="4" name="Group 3"/>
          <p:cNvGrpSpPr/>
          <p:nvPr userDrawn="1"/>
        </p:nvGrpSpPr>
        <p:grpSpPr>
          <a:xfrm>
            <a:off x="533400" y="0"/>
            <a:ext cx="23828375" cy="4962525"/>
            <a:chOff x="533400" y="0"/>
            <a:chExt cx="23828375" cy="4962525"/>
          </a:xfrm>
        </p:grpSpPr>
        <p:sp>
          <p:nvSpPr>
            <p:cNvPr id="164" name="AutoShape 1"/>
            <p:cNvSpPr>
              <a:spLocks/>
            </p:cNvSpPr>
            <p:nvPr userDrawn="1"/>
          </p:nvSpPr>
          <p:spPr bwMode="auto">
            <a:xfrm>
              <a:off x="5118100" y="0"/>
              <a:ext cx="511175" cy="450850"/>
            </a:xfrm>
            <a:custGeom>
              <a:avLst/>
              <a:gdLst/>
              <a:ahLst/>
              <a:cxnLst/>
              <a:rect l="0" t="0" r="r" b="b"/>
              <a:pathLst>
                <a:path w="21600" h="21600">
                  <a:moveTo>
                    <a:pt x="0" y="0"/>
                  </a:moveTo>
                  <a:lnTo>
                    <a:pt x="66" y="21600"/>
                  </a:lnTo>
                  <a:lnTo>
                    <a:pt x="21600" y="21515"/>
                  </a:lnTo>
                  <a:lnTo>
                    <a:pt x="21534" y="0"/>
                  </a:lnTo>
                  <a:cubicBezTo>
                    <a:pt x="21534"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5" name="AutoShape 2"/>
            <p:cNvSpPr>
              <a:spLocks/>
            </p:cNvSpPr>
            <p:nvPr userDrawn="1"/>
          </p:nvSpPr>
          <p:spPr bwMode="auto">
            <a:xfrm>
              <a:off x="3581400" y="0"/>
              <a:ext cx="511175" cy="457200"/>
            </a:xfrm>
            <a:custGeom>
              <a:avLst/>
              <a:gdLst/>
              <a:ahLst/>
              <a:cxnLst/>
              <a:rect l="0" t="0" r="r" b="b"/>
              <a:pathLst>
                <a:path w="21600" h="21600">
                  <a:moveTo>
                    <a:pt x="0" y="0"/>
                  </a:moveTo>
                  <a:lnTo>
                    <a:pt x="68" y="21600"/>
                  </a:lnTo>
                  <a:lnTo>
                    <a:pt x="21600" y="21516"/>
                  </a:lnTo>
                  <a:lnTo>
                    <a:pt x="21533" y="0"/>
                  </a:lnTo>
                  <a:cubicBezTo>
                    <a:pt x="21533"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6" name="AutoShape 3"/>
            <p:cNvSpPr>
              <a:spLocks/>
            </p:cNvSpPr>
            <p:nvPr userDrawn="1"/>
          </p:nvSpPr>
          <p:spPr bwMode="auto">
            <a:xfrm>
              <a:off x="4610100" y="965200"/>
              <a:ext cx="511175" cy="511175"/>
            </a:xfrm>
            <a:custGeom>
              <a:avLst/>
              <a:gdLst/>
              <a:ahLst/>
              <a:cxnLst/>
              <a:rect l="0" t="0" r="r" b="b"/>
              <a:pathLst>
                <a:path w="21600" h="21600">
                  <a:moveTo>
                    <a:pt x="21525" y="0"/>
                  </a:moveTo>
                  <a:lnTo>
                    <a:pt x="21600" y="21525"/>
                  </a:lnTo>
                  <a:lnTo>
                    <a:pt x="75"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7" name="AutoShape 4"/>
            <p:cNvSpPr>
              <a:spLocks/>
            </p:cNvSpPr>
            <p:nvPr userDrawn="1"/>
          </p:nvSpPr>
          <p:spPr bwMode="auto">
            <a:xfrm>
              <a:off x="533400" y="40386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8" name="AutoShape 5"/>
            <p:cNvSpPr>
              <a:spLocks/>
            </p:cNvSpPr>
            <p:nvPr userDrawn="1"/>
          </p:nvSpPr>
          <p:spPr bwMode="auto">
            <a:xfrm>
              <a:off x="1562100" y="4546600"/>
              <a:ext cx="511175" cy="415925"/>
            </a:xfrm>
            <a:custGeom>
              <a:avLst/>
              <a:gdLst/>
              <a:ahLst/>
              <a:cxnLst/>
              <a:rect l="0" t="0" r="r" b="b"/>
              <a:pathLst>
                <a:path w="21600" h="21600">
                  <a:moveTo>
                    <a:pt x="0" y="92"/>
                  </a:moveTo>
                  <a:lnTo>
                    <a:pt x="61" y="21600"/>
                  </a:lnTo>
                  <a:lnTo>
                    <a:pt x="21600" y="21600"/>
                  </a:lnTo>
                  <a:lnTo>
                    <a:pt x="21539" y="0"/>
                  </a:lnTo>
                  <a:cubicBezTo>
                    <a:pt x="21539" y="0"/>
                    <a:pt x="0" y="92"/>
                    <a:pt x="0" y="92"/>
                  </a:cubicBezTo>
                  <a:close/>
                  <a:moveTo>
                    <a:pt x="0" y="92"/>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9" name="AutoShape 6"/>
            <p:cNvSpPr>
              <a:spLocks/>
            </p:cNvSpPr>
            <p:nvPr userDrawn="1"/>
          </p:nvSpPr>
          <p:spPr bwMode="auto">
            <a:xfrm>
              <a:off x="16700500" y="25400"/>
              <a:ext cx="511175" cy="477838"/>
            </a:xfrm>
            <a:custGeom>
              <a:avLst/>
              <a:gdLst/>
              <a:ahLst/>
              <a:cxnLst/>
              <a:rect l="0" t="0" r="r" b="b"/>
              <a:pathLst>
                <a:path w="21600" h="21600">
                  <a:moveTo>
                    <a:pt x="0" y="0"/>
                  </a:moveTo>
                  <a:lnTo>
                    <a:pt x="71" y="21600"/>
                  </a:lnTo>
                  <a:lnTo>
                    <a:pt x="21600" y="21520"/>
                  </a:lnTo>
                  <a:lnTo>
                    <a:pt x="21530" y="0"/>
                  </a:lnTo>
                  <a:cubicBezTo>
                    <a:pt x="2153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0" name="AutoShape 7"/>
            <p:cNvSpPr>
              <a:spLocks/>
            </p:cNvSpPr>
            <p:nvPr userDrawn="1"/>
          </p:nvSpPr>
          <p:spPr bwMode="auto">
            <a:xfrm>
              <a:off x="16192500" y="25400"/>
              <a:ext cx="511175" cy="479425"/>
            </a:xfrm>
            <a:custGeom>
              <a:avLst/>
              <a:gdLst/>
              <a:ahLst/>
              <a:cxnLst/>
              <a:rect l="0" t="0" r="r" b="b"/>
              <a:pathLst>
                <a:path w="21600" h="21600">
                  <a:moveTo>
                    <a:pt x="0" y="0"/>
                  </a:moveTo>
                  <a:lnTo>
                    <a:pt x="71" y="21600"/>
                  </a:lnTo>
                  <a:lnTo>
                    <a:pt x="21600" y="21519"/>
                  </a:lnTo>
                  <a:lnTo>
                    <a:pt x="21529" y="0"/>
                  </a:lnTo>
                  <a:cubicBezTo>
                    <a:pt x="21529" y="0"/>
                    <a:pt x="0" y="0"/>
                    <a:pt x="0" y="0"/>
                  </a:cubicBezTo>
                  <a:close/>
                  <a:moveTo>
                    <a:pt x="0"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1" name="AutoShape 8"/>
            <p:cNvSpPr>
              <a:spLocks/>
            </p:cNvSpPr>
            <p:nvPr userDrawn="1"/>
          </p:nvSpPr>
          <p:spPr bwMode="auto">
            <a:xfrm>
              <a:off x="20789900" y="4826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2" name="AutoShape 9"/>
            <p:cNvSpPr>
              <a:spLocks/>
            </p:cNvSpPr>
            <p:nvPr userDrawn="1"/>
          </p:nvSpPr>
          <p:spPr bwMode="auto">
            <a:xfrm>
              <a:off x="15684500" y="495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3" name="AutoShape 10"/>
            <p:cNvSpPr>
              <a:spLocks/>
            </p:cNvSpPr>
            <p:nvPr userDrawn="1"/>
          </p:nvSpPr>
          <p:spPr bwMode="auto">
            <a:xfrm>
              <a:off x="14655800" y="5080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4" name="AutoShape 11"/>
            <p:cNvSpPr>
              <a:spLocks/>
            </p:cNvSpPr>
            <p:nvPr userDrawn="1"/>
          </p:nvSpPr>
          <p:spPr bwMode="auto">
            <a:xfrm>
              <a:off x="19253200" y="1003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5" name="AutoShape 12"/>
            <p:cNvSpPr>
              <a:spLocks/>
            </p:cNvSpPr>
            <p:nvPr userDrawn="1"/>
          </p:nvSpPr>
          <p:spPr bwMode="auto">
            <a:xfrm>
              <a:off x="21297900" y="1497013"/>
              <a:ext cx="511175" cy="512762"/>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6" name="AutoShape 13"/>
            <p:cNvSpPr>
              <a:spLocks/>
            </p:cNvSpPr>
            <p:nvPr userDrawn="1"/>
          </p:nvSpPr>
          <p:spPr bwMode="auto">
            <a:xfrm>
              <a:off x="20281900" y="1511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7" name="AutoShape 14"/>
            <p:cNvSpPr>
              <a:spLocks/>
            </p:cNvSpPr>
            <p:nvPr userDrawn="1"/>
          </p:nvSpPr>
          <p:spPr bwMode="auto">
            <a:xfrm>
              <a:off x="19253200" y="1509713"/>
              <a:ext cx="511175" cy="512762"/>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8" name="AutoShape 15"/>
            <p:cNvSpPr>
              <a:spLocks/>
            </p:cNvSpPr>
            <p:nvPr userDrawn="1"/>
          </p:nvSpPr>
          <p:spPr bwMode="auto">
            <a:xfrm>
              <a:off x="17729200" y="1509713"/>
              <a:ext cx="511175" cy="512762"/>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9" name="AutoShape 16"/>
            <p:cNvSpPr>
              <a:spLocks/>
            </p:cNvSpPr>
            <p:nvPr userDrawn="1"/>
          </p:nvSpPr>
          <p:spPr bwMode="auto">
            <a:xfrm>
              <a:off x="15176500" y="15240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0" name="AutoShape 17"/>
            <p:cNvSpPr>
              <a:spLocks/>
            </p:cNvSpPr>
            <p:nvPr userDrawn="1"/>
          </p:nvSpPr>
          <p:spPr bwMode="auto">
            <a:xfrm>
              <a:off x="20789900" y="2019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1" name="AutoShape 18"/>
            <p:cNvSpPr>
              <a:spLocks/>
            </p:cNvSpPr>
            <p:nvPr userDrawn="1"/>
          </p:nvSpPr>
          <p:spPr bwMode="auto">
            <a:xfrm>
              <a:off x="18745200" y="2019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2" name="AutoShape 19"/>
            <p:cNvSpPr>
              <a:spLocks/>
            </p:cNvSpPr>
            <p:nvPr userDrawn="1"/>
          </p:nvSpPr>
          <p:spPr bwMode="auto">
            <a:xfrm>
              <a:off x="21297900" y="2527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3" name="AutoShape 20"/>
            <p:cNvSpPr>
              <a:spLocks/>
            </p:cNvSpPr>
            <p:nvPr userDrawn="1"/>
          </p:nvSpPr>
          <p:spPr bwMode="auto">
            <a:xfrm>
              <a:off x="20789900" y="2527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4" name="AutoShape 21"/>
            <p:cNvSpPr>
              <a:spLocks/>
            </p:cNvSpPr>
            <p:nvPr userDrawn="1"/>
          </p:nvSpPr>
          <p:spPr bwMode="auto">
            <a:xfrm>
              <a:off x="23850600" y="3022600"/>
              <a:ext cx="511175" cy="479425"/>
            </a:xfrm>
            <a:custGeom>
              <a:avLst/>
              <a:gdLst/>
              <a:ahLst/>
              <a:cxnLst/>
              <a:rect l="0" t="0" r="r" b="b"/>
              <a:pathLst>
                <a:path w="21600" h="21600">
                  <a:moveTo>
                    <a:pt x="0" y="80"/>
                  </a:moveTo>
                  <a:lnTo>
                    <a:pt x="71" y="21600"/>
                  </a:lnTo>
                  <a:lnTo>
                    <a:pt x="21600" y="21600"/>
                  </a:lnTo>
                  <a:lnTo>
                    <a:pt x="21529" y="0"/>
                  </a:lnTo>
                  <a:cubicBezTo>
                    <a:pt x="21529" y="0"/>
                    <a:pt x="0" y="80"/>
                    <a:pt x="0" y="80"/>
                  </a:cubicBezTo>
                  <a:close/>
                  <a:moveTo>
                    <a:pt x="0" y="8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5" name="AutoShape 22"/>
            <p:cNvSpPr>
              <a:spLocks/>
            </p:cNvSpPr>
            <p:nvPr userDrawn="1"/>
          </p:nvSpPr>
          <p:spPr bwMode="auto">
            <a:xfrm>
              <a:off x="23342600" y="3021013"/>
              <a:ext cx="511175" cy="479425"/>
            </a:xfrm>
            <a:custGeom>
              <a:avLst/>
              <a:gdLst/>
              <a:ahLst/>
              <a:cxnLst/>
              <a:rect l="0" t="0" r="r" b="b"/>
              <a:pathLst>
                <a:path w="21600" h="21600">
                  <a:moveTo>
                    <a:pt x="0" y="80"/>
                  </a:moveTo>
                  <a:lnTo>
                    <a:pt x="70" y="21600"/>
                  </a:lnTo>
                  <a:lnTo>
                    <a:pt x="21600" y="21600"/>
                  </a:lnTo>
                  <a:lnTo>
                    <a:pt x="21529" y="0"/>
                  </a:lnTo>
                  <a:cubicBezTo>
                    <a:pt x="21529" y="0"/>
                    <a:pt x="0" y="80"/>
                    <a:pt x="0" y="80"/>
                  </a:cubicBezTo>
                  <a:close/>
                  <a:moveTo>
                    <a:pt x="0" y="8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userDrawn="1">
            <p:ph type="ctrTitle"/>
          </p:nvPr>
        </p:nvSpPr>
        <p:spPr>
          <a:xfrm>
            <a:off x="1345302" y="2411885"/>
            <a:ext cx="10447769" cy="2092880"/>
          </a:xfrm>
        </p:spPr>
        <p:txBody>
          <a:bodyPr lIns="0" tIns="0" rIns="0" bIns="0" anchor="t" anchorCtr="0">
            <a:noAutofit/>
          </a:bodyPr>
          <a:lstStyle>
            <a:lvl1pPr marL="0" indent="0" algn="l">
              <a:lnSpc>
                <a:spcPts val="6600"/>
              </a:lnSpc>
              <a:tabLst>
                <a:tab pos="2524125" algn="l"/>
                <a:tab pos="3730625" algn="l"/>
              </a:tabLst>
              <a:defRPr sz="6000">
                <a:solidFill>
                  <a:schemeClr val="accent1"/>
                </a:solidFill>
              </a:defRPr>
            </a:lvl1pPr>
          </a:lstStyle>
          <a:p>
            <a:r>
              <a:rPr lang="en-US" dirty="0"/>
              <a:t>Click to edit Master title style</a:t>
            </a:r>
          </a:p>
        </p:txBody>
      </p:sp>
      <p:sp>
        <p:nvSpPr>
          <p:cNvPr id="162" name="Text Placeholder 5"/>
          <p:cNvSpPr>
            <a:spLocks noGrp="1"/>
          </p:cNvSpPr>
          <p:nvPr>
            <p:ph type="body" sz="quarter" idx="12"/>
          </p:nvPr>
        </p:nvSpPr>
        <p:spPr>
          <a:xfrm>
            <a:off x="1345302" y="4849905"/>
            <a:ext cx="14728887" cy="6925000"/>
          </a:xfrm>
        </p:spPr>
        <p:txBody>
          <a:bodyPr lIns="0" tIns="0" rIns="0" bIns="0" numCol="1" spcCol="720000">
            <a:noAutofit/>
          </a:bodyPr>
          <a:lstStyle>
            <a:lvl1pPr marL="0" indent="0">
              <a:lnSpc>
                <a:spcPct val="100000"/>
              </a:lnSpc>
              <a:spcBef>
                <a:spcPts val="1200"/>
              </a:spcBef>
              <a:spcAft>
                <a:spcPts val="600"/>
              </a:spcAft>
              <a:buNone/>
              <a:defRPr sz="2600">
                <a:solidFill>
                  <a:schemeClr val="accent1"/>
                </a:solidFill>
              </a:defRPr>
            </a:lvl1pPr>
            <a:lvl2pPr marL="0" indent="0">
              <a:lnSpc>
                <a:spcPct val="100000"/>
              </a:lnSpc>
              <a:spcBef>
                <a:spcPts val="1200"/>
              </a:spcBef>
              <a:spcAft>
                <a:spcPts val="600"/>
              </a:spcAft>
              <a:buFont typeface="Arial" charset="0"/>
              <a:buNone/>
              <a:tabLst/>
              <a:defRPr sz="2400">
                <a:solidFill>
                  <a:schemeClr val="tx1"/>
                </a:solidFill>
              </a:defRPr>
            </a:lvl2pPr>
            <a:lvl3pPr marL="269875" indent="-254000">
              <a:lnSpc>
                <a:spcPct val="100000"/>
              </a:lnSpc>
              <a:spcBef>
                <a:spcPts val="1200"/>
              </a:spcBef>
              <a:spcAft>
                <a:spcPts val="600"/>
              </a:spcAft>
              <a:buClr>
                <a:schemeClr val="accent1"/>
              </a:buClr>
              <a:tabLst/>
              <a:defRPr sz="2400">
                <a:solidFill>
                  <a:schemeClr val="tx1"/>
                </a:solidFill>
              </a:defRPr>
            </a:lvl3pPr>
            <a:lvl4pPr marL="587375" indent="-285750">
              <a:lnSpc>
                <a:spcPct val="100000"/>
              </a:lnSpc>
              <a:spcBef>
                <a:spcPts val="1200"/>
              </a:spcBef>
              <a:spcAft>
                <a:spcPts val="0"/>
              </a:spcAft>
              <a:buFont typeface=".AppleSystemUIFont" charset="-120"/>
              <a:buChar char="–"/>
              <a:tabLst/>
              <a:defRPr sz="2400">
                <a:solidFill>
                  <a:schemeClr val="tx1"/>
                </a:solidFill>
              </a:defRPr>
            </a:lvl4pPr>
            <a:lvl5pPr marL="904875" indent="-349250">
              <a:lnSpc>
                <a:spcPct val="100000"/>
              </a:lnSpc>
              <a:spcBef>
                <a:spcPts val="1200"/>
              </a:spcBef>
              <a:buFont typeface="+mj-lt"/>
              <a:buAutoNum type="arabicPeriod"/>
              <a:tabLst/>
              <a:defRPr sz="2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hasCustomPrompt="1"/>
          </p:nvPr>
        </p:nvSpPr>
        <p:spPr>
          <a:xfrm>
            <a:off x="653718" y="589548"/>
            <a:ext cx="10802938" cy="538163"/>
          </a:xfrm>
        </p:spPr>
        <p:txBody>
          <a:bodyPr lIns="0" tIns="0" rIns="0" bIns="0" anchor="ctr" anchorCtr="0">
            <a:noAutofit/>
          </a:bodyPr>
          <a:lstStyle>
            <a:lvl1pPr marL="0" indent="0">
              <a:buNone/>
              <a:defRPr sz="1400" cap="all" baseline="0">
                <a:solidFill>
                  <a:schemeClr val="accent1"/>
                </a:solidFill>
              </a:defRPr>
            </a:lvl1pPr>
          </a:lstStyle>
          <a:p>
            <a:pPr lvl="0"/>
            <a:r>
              <a:rPr lang="en-US" dirty="0"/>
              <a:t>Technology Research Methods Research Proposal workshop</a:t>
            </a:r>
          </a:p>
        </p:txBody>
      </p:sp>
      <p:sp>
        <p:nvSpPr>
          <p:cNvPr id="163" name="TextBox 162"/>
          <p:cNvSpPr txBox="1"/>
          <p:nvPr userDrawn="1"/>
        </p:nvSpPr>
        <p:spPr>
          <a:xfrm>
            <a:off x="21353929" y="744072"/>
            <a:ext cx="2342739" cy="215444"/>
          </a:xfrm>
          <a:prstGeom prst="rect">
            <a:avLst/>
          </a:prstGeom>
          <a:noFill/>
        </p:spPr>
        <p:txBody>
          <a:bodyPr wrap="square" lIns="0" tIns="0" rIns="0" bIns="0" rtlCol="0">
            <a:spAutoFit/>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15B00FCE-1FC4-5243-BFE3-0A2F0D5084C4}" type="slidenum">
              <a:rPr lang="en-US" sz="1400" smtClean="0">
                <a:solidFill>
                  <a:schemeClr val="accent1"/>
                </a:solidFill>
              </a:rPr>
              <a:pPr marL="0" marR="0" lvl="0" indent="0" algn="r" defTabSz="1828709" rtl="0" eaLnBrk="1" fontAlgn="auto" latinLnBrk="0" hangingPunct="1">
                <a:lnSpc>
                  <a:spcPct val="100000"/>
                </a:lnSpc>
                <a:spcBef>
                  <a:spcPts val="0"/>
                </a:spcBef>
                <a:spcAft>
                  <a:spcPts val="0"/>
                </a:spcAft>
                <a:buClrTx/>
                <a:buSzTx/>
                <a:buFontTx/>
                <a:buNone/>
                <a:tabLst/>
                <a:defRPr/>
              </a:pPr>
              <a:t>‹#›</a:t>
            </a:fld>
            <a:endParaRPr lang="en-US" sz="1400" dirty="0">
              <a:solidFill>
                <a:schemeClr val="accent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large text">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863600" y="12153900"/>
            <a:ext cx="22901275" cy="1031875"/>
            <a:chOff x="863600" y="12153900"/>
            <a:chExt cx="22901275" cy="1031875"/>
          </a:xfrm>
        </p:grpSpPr>
        <p:sp>
          <p:nvSpPr>
            <p:cNvPr id="30" name="AutoShape 1"/>
            <p:cNvSpPr>
              <a:spLocks/>
            </p:cNvSpPr>
            <p:nvPr userDrawn="1"/>
          </p:nvSpPr>
          <p:spPr bwMode="auto">
            <a:xfrm>
              <a:off x="863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2"/>
            <p:cNvSpPr>
              <a:spLocks/>
            </p:cNvSpPr>
            <p:nvPr userDrawn="1"/>
          </p:nvSpPr>
          <p:spPr bwMode="auto">
            <a:xfrm>
              <a:off x="9906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3"/>
            <p:cNvSpPr>
              <a:spLocks/>
            </p:cNvSpPr>
            <p:nvPr userDrawn="1"/>
          </p:nvSpPr>
          <p:spPr bwMode="auto">
            <a:xfrm>
              <a:off x="12192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4"/>
            <p:cNvSpPr>
              <a:spLocks/>
            </p:cNvSpPr>
            <p:nvPr userDrawn="1"/>
          </p:nvSpPr>
          <p:spPr bwMode="auto">
            <a:xfrm>
              <a:off x="1219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
            <p:cNvSpPr>
              <a:spLocks/>
            </p:cNvSpPr>
            <p:nvPr userDrawn="1"/>
          </p:nvSpPr>
          <p:spPr bwMode="auto">
            <a:xfrm>
              <a:off x="12192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6"/>
            <p:cNvSpPr>
              <a:spLocks/>
            </p:cNvSpPr>
            <p:nvPr userDrawn="1"/>
          </p:nvSpPr>
          <p:spPr bwMode="auto">
            <a:xfrm>
              <a:off x="13462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7"/>
            <p:cNvSpPr>
              <a:spLocks/>
            </p:cNvSpPr>
            <p:nvPr userDrawn="1"/>
          </p:nvSpPr>
          <p:spPr bwMode="auto">
            <a:xfrm>
              <a:off x="13462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8"/>
            <p:cNvSpPr>
              <a:spLocks/>
            </p:cNvSpPr>
            <p:nvPr userDrawn="1"/>
          </p:nvSpPr>
          <p:spPr bwMode="auto">
            <a:xfrm>
              <a:off x="1346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9"/>
            <p:cNvSpPr>
              <a:spLocks/>
            </p:cNvSpPr>
            <p:nvPr userDrawn="1"/>
          </p:nvSpPr>
          <p:spPr bwMode="auto">
            <a:xfrm>
              <a:off x="14605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10"/>
            <p:cNvSpPr>
              <a:spLocks/>
            </p:cNvSpPr>
            <p:nvPr userDrawn="1"/>
          </p:nvSpPr>
          <p:spPr bwMode="auto">
            <a:xfrm>
              <a:off x="22860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11"/>
            <p:cNvSpPr>
              <a:spLocks/>
            </p:cNvSpPr>
            <p:nvPr userDrawn="1"/>
          </p:nvSpPr>
          <p:spPr bwMode="auto">
            <a:xfrm>
              <a:off x="27559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 name="AutoShape 12"/>
            <p:cNvSpPr>
              <a:spLocks/>
            </p:cNvSpPr>
            <p:nvPr userDrawn="1"/>
          </p:nvSpPr>
          <p:spPr bwMode="auto">
            <a:xfrm>
              <a:off x="41783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 name="AutoShape 13"/>
            <p:cNvSpPr>
              <a:spLocks/>
            </p:cNvSpPr>
            <p:nvPr userDrawn="1"/>
          </p:nvSpPr>
          <p:spPr bwMode="auto">
            <a:xfrm>
              <a:off x="43053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 name="AutoShape 14"/>
            <p:cNvSpPr>
              <a:spLocks/>
            </p:cNvSpPr>
            <p:nvPr userDrawn="1"/>
          </p:nvSpPr>
          <p:spPr bwMode="auto">
            <a:xfrm>
              <a:off x="43053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 name="AutoShape 15"/>
            <p:cNvSpPr>
              <a:spLocks/>
            </p:cNvSpPr>
            <p:nvPr userDrawn="1"/>
          </p:nvSpPr>
          <p:spPr bwMode="auto">
            <a:xfrm>
              <a:off x="43053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16"/>
            <p:cNvSpPr>
              <a:spLocks/>
            </p:cNvSpPr>
            <p:nvPr userDrawn="1"/>
          </p:nvSpPr>
          <p:spPr bwMode="auto">
            <a:xfrm>
              <a:off x="43053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17"/>
            <p:cNvSpPr>
              <a:spLocks/>
            </p:cNvSpPr>
            <p:nvPr userDrawn="1"/>
          </p:nvSpPr>
          <p:spPr bwMode="auto">
            <a:xfrm>
              <a:off x="44196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18"/>
            <p:cNvSpPr>
              <a:spLocks/>
            </p:cNvSpPr>
            <p:nvPr userDrawn="1"/>
          </p:nvSpPr>
          <p:spPr bwMode="auto">
            <a:xfrm>
              <a:off x="44196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 name="AutoShape 19"/>
            <p:cNvSpPr>
              <a:spLocks/>
            </p:cNvSpPr>
            <p:nvPr userDrawn="1"/>
          </p:nvSpPr>
          <p:spPr bwMode="auto">
            <a:xfrm>
              <a:off x="4419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 name="AutoShape 20"/>
            <p:cNvSpPr>
              <a:spLocks/>
            </p:cNvSpPr>
            <p:nvPr userDrawn="1"/>
          </p:nvSpPr>
          <p:spPr bwMode="auto">
            <a:xfrm>
              <a:off x="52451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 name="AutoShape 21"/>
            <p:cNvSpPr>
              <a:spLocks/>
            </p:cNvSpPr>
            <p:nvPr userDrawn="1"/>
          </p:nvSpPr>
          <p:spPr bwMode="auto">
            <a:xfrm>
              <a:off x="59563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22"/>
            <p:cNvSpPr>
              <a:spLocks/>
            </p:cNvSpPr>
            <p:nvPr userDrawn="1"/>
          </p:nvSpPr>
          <p:spPr bwMode="auto">
            <a:xfrm>
              <a:off x="60833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23"/>
            <p:cNvSpPr>
              <a:spLocks/>
            </p:cNvSpPr>
            <p:nvPr userDrawn="1"/>
          </p:nvSpPr>
          <p:spPr bwMode="auto">
            <a:xfrm>
              <a:off x="64389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24"/>
            <p:cNvSpPr>
              <a:spLocks/>
            </p:cNvSpPr>
            <p:nvPr userDrawn="1"/>
          </p:nvSpPr>
          <p:spPr bwMode="auto">
            <a:xfrm>
              <a:off x="70231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 name="AutoShape 25"/>
            <p:cNvSpPr>
              <a:spLocks/>
            </p:cNvSpPr>
            <p:nvPr userDrawn="1"/>
          </p:nvSpPr>
          <p:spPr bwMode="auto">
            <a:xfrm>
              <a:off x="71374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 name="AutoShape 26"/>
            <p:cNvSpPr>
              <a:spLocks/>
            </p:cNvSpPr>
            <p:nvPr userDrawn="1"/>
          </p:nvSpPr>
          <p:spPr bwMode="auto">
            <a:xfrm>
              <a:off x="72644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 name="AutoShape 27"/>
            <p:cNvSpPr>
              <a:spLocks/>
            </p:cNvSpPr>
            <p:nvPr userDrawn="1"/>
          </p:nvSpPr>
          <p:spPr bwMode="auto">
            <a:xfrm>
              <a:off x="73787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 name="AutoShape 28"/>
            <p:cNvSpPr>
              <a:spLocks/>
            </p:cNvSpPr>
            <p:nvPr userDrawn="1"/>
          </p:nvSpPr>
          <p:spPr bwMode="auto">
            <a:xfrm>
              <a:off x="76200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 name="AutoShape 29"/>
            <p:cNvSpPr>
              <a:spLocks/>
            </p:cNvSpPr>
            <p:nvPr userDrawn="1"/>
          </p:nvSpPr>
          <p:spPr bwMode="auto">
            <a:xfrm>
              <a:off x="78486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 name="AutoShape 30"/>
            <p:cNvSpPr>
              <a:spLocks/>
            </p:cNvSpPr>
            <p:nvPr userDrawn="1"/>
          </p:nvSpPr>
          <p:spPr bwMode="auto">
            <a:xfrm>
              <a:off x="7975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3" name="AutoShape 31"/>
            <p:cNvSpPr>
              <a:spLocks/>
            </p:cNvSpPr>
            <p:nvPr userDrawn="1"/>
          </p:nvSpPr>
          <p:spPr bwMode="auto">
            <a:xfrm>
              <a:off x="8204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4" name="AutoShape 32"/>
            <p:cNvSpPr>
              <a:spLocks/>
            </p:cNvSpPr>
            <p:nvPr userDrawn="1"/>
          </p:nvSpPr>
          <p:spPr bwMode="auto">
            <a:xfrm>
              <a:off x="92710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5" name="AutoShape 33"/>
            <p:cNvSpPr>
              <a:spLocks/>
            </p:cNvSpPr>
            <p:nvPr userDrawn="1"/>
          </p:nvSpPr>
          <p:spPr bwMode="auto">
            <a:xfrm>
              <a:off x="92710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6" name="AutoShape 34"/>
            <p:cNvSpPr>
              <a:spLocks/>
            </p:cNvSpPr>
            <p:nvPr userDrawn="1"/>
          </p:nvSpPr>
          <p:spPr bwMode="auto">
            <a:xfrm>
              <a:off x="93980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7" name="AutoShape 35"/>
            <p:cNvSpPr>
              <a:spLocks/>
            </p:cNvSpPr>
            <p:nvPr userDrawn="1"/>
          </p:nvSpPr>
          <p:spPr bwMode="auto">
            <a:xfrm>
              <a:off x="95123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8" name="AutoShape 36"/>
            <p:cNvSpPr>
              <a:spLocks/>
            </p:cNvSpPr>
            <p:nvPr userDrawn="1"/>
          </p:nvSpPr>
          <p:spPr bwMode="auto">
            <a:xfrm>
              <a:off x="96266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9" name="AutoShape 37"/>
            <p:cNvSpPr>
              <a:spLocks/>
            </p:cNvSpPr>
            <p:nvPr userDrawn="1"/>
          </p:nvSpPr>
          <p:spPr bwMode="auto">
            <a:xfrm>
              <a:off x="96266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0" name="AutoShape 38"/>
            <p:cNvSpPr>
              <a:spLocks/>
            </p:cNvSpPr>
            <p:nvPr userDrawn="1"/>
          </p:nvSpPr>
          <p:spPr bwMode="auto">
            <a:xfrm>
              <a:off x="97536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1" name="AutoShape 39"/>
            <p:cNvSpPr>
              <a:spLocks/>
            </p:cNvSpPr>
            <p:nvPr userDrawn="1"/>
          </p:nvSpPr>
          <p:spPr bwMode="auto">
            <a:xfrm>
              <a:off x="97536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2" name="AutoShape 40"/>
            <p:cNvSpPr>
              <a:spLocks/>
            </p:cNvSpPr>
            <p:nvPr userDrawn="1"/>
          </p:nvSpPr>
          <p:spPr bwMode="auto">
            <a:xfrm>
              <a:off x="97536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3" name="AutoShape 41"/>
            <p:cNvSpPr>
              <a:spLocks/>
            </p:cNvSpPr>
            <p:nvPr userDrawn="1"/>
          </p:nvSpPr>
          <p:spPr bwMode="auto">
            <a:xfrm>
              <a:off x="98679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4" name="AutoShape 42"/>
            <p:cNvSpPr>
              <a:spLocks/>
            </p:cNvSpPr>
            <p:nvPr userDrawn="1"/>
          </p:nvSpPr>
          <p:spPr bwMode="auto">
            <a:xfrm>
              <a:off x="99822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5" name="AutoShape 43"/>
            <p:cNvSpPr>
              <a:spLocks/>
            </p:cNvSpPr>
            <p:nvPr userDrawn="1"/>
          </p:nvSpPr>
          <p:spPr bwMode="auto">
            <a:xfrm>
              <a:off x="99822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6" name="AutoShape 44"/>
            <p:cNvSpPr>
              <a:spLocks/>
            </p:cNvSpPr>
            <p:nvPr userDrawn="1"/>
          </p:nvSpPr>
          <p:spPr bwMode="auto">
            <a:xfrm>
              <a:off x="101092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7" name="AutoShape 45"/>
            <p:cNvSpPr>
              <a:spLocks/>
            </p:cNvSpPr>
            <p:nvPr userDrawn="1"/>
          </p:nvSpPr>
          <p:spPr bwMode="auto">
            <a:xfrm>
              <a:off x="102235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8" name="AutoShape 46"/>
            <p:cNvSpPr>
              <a:spLocks/>
            </p:cNvSpPr>
            <p:nvPr userDrawn="1"/>
          </p:nvSpPr>
          <p:spPr bwMode="auto">
            <a:xfrm>
              <a:off x="103378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9" name="AutoShape 47"/>
            <p:cNvSpPr>
              <a:spLocks/>
            </p:cNvSpPr>
            <p:nvPr userDrawn="1"/>
          </p:nvSpPr>
          <p:spPr bwMode="auto">
            <a:xfrm>
              <a:off x="103378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0" name="AutoShape 48"/>
            <p:cNvSpPr>
              <a:spLocks/>
            </p:cNvSpPr>
            <p:nvPr userDrawn="1"/>
          </p:nvSpPr>
          <p:spPr bwMode="auto">
            <a:xfrm>
              <a:off x="105791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1" name="AutoShape 49"/>
            <p:cNvSpPr>
              <a:spLocks/>
            </p:cNvSpPr>
            <p:nvPr userDrawn="1"/>
          </p:nvSpPr>
          <p:spPr bwMode="auto">
            <a:xfrm>
              <a:off x="105791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2" name="AutoShape 50"/>
            <p:cNvSpPr>
              <a:spLocks/>
            </p:cNvSpPr>
            <p:nvPr userDrawn="1"/>
          </p:nvSpPr>
          <p:spPr bwMode="auto">
            <a:xfrm>
              <a:off x="106934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3" name="AutoShape 51"/>
            <p:cNvSpPr>
              <a:spLocks/>
            </p:cNvSpPr>
            <p:nvPr userDrawn="1"/>
          </p:nvSpPr>
          <p:spPr bwMode="auto">
            <a:xfrm>
              <a:off x="106934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4" name="AutoShape 52"/>
            <p:cNvSpPr>
              <a:spLocks/>
            </p:cNvSpPr>
            <p:nvPr userDrawn="1"/>
          </p:nvSpPr>
          <p:spPr bwMode="auto">
            <a:xfrm>
              <a:off x="108204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5" name="AutoShape 53"/>
            <p:cNvSpPr>
              <a:spLocks/>
            </p:cNvSpPr>
            <p:nvPr userDrawn="1"/>
          </p:nvSpPr>
          <p:spPr bwMode="auto">
            <a:xfrm>
              <a:off x="108204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6" name="AutoShape 54"/>
            <p:cNvSpPr>
              <a:spLocks/>
            </p:cNvSpPr>
            <p:nvPr userDrawn="1"/>
          </p:nvSpPr>
          <p:spPr bwMode="auto">
            <a:xfrm>
              <a:off x="108204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7" name="AutoShape 55"/>
            <p:cNvSpPr>
              <a:spLocks/>
            </p:cNvSpPr>
            <p:nvPr userDrawn="1"/>
          </p:nvSpPr>
          <p:spPr bwMode="auto">
            <a:xfrm>
              <a:off x="108204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8" name="AutoShape 56"/>
            <p:cNvSpPr>
              <a:spLocks/>
            </p:cNvSpPr>
            <p:nvPr userDrawn="1"/>
          </p:nvSpPr>
          <p:spPr bwMode="auto">
            <a:xfrm>
              <a:off x="109347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9" name="AutoShape 57"/>
            <p:cNvSpPr>
              <a:spLocks/>
            </p:cNvSpPr>
            <p:nvPr userDrawn="1"/>
          </p:nvSpPr>
          <p:spPr bwMode="auto">
            <a:xfrm>
              <a:off x="109347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0" name="AutoShape 58"/>
            <p:cNvSpPr>
              <a:spLocks/>
            </p:cNvSpPr>
            <p:nvPr userDrawn="1"/>
          </p:nvSpPr>
          <p:spPr bwMode="auto">
            <a:xfrm>
              <a:off x="109347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1" name="AutoShape 59"/>
            <p:cNvSpPr>
              <a:spLocks/>
            </p:cNvSpPr>
            <p:nvPr userDrawn="1"/>
          </p:nvSpPr>
          <p:spPr bwMode="auto">
            <a:xfrm>
              <a:off x="110490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2" name="AutoShape 60"/>
            <p:cNvSpPr>
              <a:spLocks/>
            </p:cNvSpPr>
            <p:nvPr userDrawn="1"/>
          </p:nvSpPr>
          <p:spPr bwMode="auto">
            <a:xfrm>
              <a:off x="111760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3" name="AutoShape 61"/>
            <p:cNvSpPr>
              <a:spLocks/>
            </p:cNvSpPr>
            <p:nvPr userDrawn="1"/>
          </p:nvSpPr>
          <p:spPr bwMode="auto">
            <a:xfrm>
              <a:off x="117602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4" name="AutoShape 62"/>
            <p:cNvSpPr>
              <a:spLocks/>
            </p:cNvSpPr>
            <p:nvPr userDrawn="1"/>
          </p:nvSpPr>
          <p:spPr bwMode="auto">
            <a:xfrm>
              <a:off x="117602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5" name="AutoShape 63"/>
            <p:cNvSpPr>
              <a:spLocks/>
            </p:cNvSpPr>
            <p:nvPr userDrawn="1"/>
          </p:nvSpPr>
          <p:spPr bwMode="auto">
            <a:xfrm>
              <a:off x="120015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6" name="AutoShape 64"/>
            <p:cNvSpPr>
              <a:spLocks/>
            </p:cNvSpPr>
            <p:nvPr userDrawn="1"/>
          </p:nvSpPr>
          <p:spPr bwMode="auto">
            <a:xfrm>
              <a:off x="120015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7" name="AutoShape 65"/>
            <p:cNvSpPr>
              <a:spLocks/>
            </p:cNvSpPr>
            <p:nvPr userDrawn="1"/>
          </p:nvSpPr>
          <p:spPr bwMode="auto">
            <a:xfrm>
              <a:off x="121158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8" name="AutoShape 66"/>
            <p:cNvSpPr>
              <a:spLocks/>
            </p:cNvSpPr>
            <p:nvPr userDrawn="1"/>
          </p:nvSpPr>
          <p:spPr bwMode="auto">
            <a:xfrm>
              <a:off x="122301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9" name="AutoShape 67"/>
            <p:cNvSpPr>
              <a:spLocks/>
            </p:cNvSpPr>
            <p:nvPr userDrawn="1"/>
          </p:nvSpPr>
          <p:spPr bwMode="auto">
            <a:xfrm>
              <a:off x="122301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0" name="AutoShape 68"/>
            <p:cNvSpPr>
              <a:spLocks/>
            </p:cNvSpPr>
            <p:nvPr userDrawn="1"/>
          </p:nvSpPr>
          <p:spPr bwMode="auto">
            <a:xfrm>
              <a:off x="123571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1" name="AutoShape 69"/>
            <p:cNvSpPr>
              <a:spLocks/>
            </p:cNvSpPr>
            <p:nvPr userDrawn="1"/>
          </p:nvSpPr>
          <p:spPr bwMode="auto">
            <a:xfrm>
              <a:off x="123571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2" name="AutoShape 70"/>
            <p:cNvSpPr>
              <a:spLocks/>
            </p:cNvSpPr>
            <p:nvPr userDrawn="1"/>
          </p:nvSpPr>
          <p:spPr bwMode="auto">
            <a:xfrm>
              <a:off x="123571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3" name="AutoShape 71"/>
            <p:cNvSpPr>
              <a:spLocks/>
            </p:cNvSpPr>
            <p:nvPr userDrawn="1"/>
          </p:nvSpPr>
          <p:spPr bwMode="auto">
            <a:xfrm>
              <a:off x="124714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4" name="AutoShape 72"/>
            <p:cNvSpPr>
              <a:spLocks/>
            </p:cNvSpPr>
            <p:nvPr userDrawn="1"/>
          </p:nvSpPr>
          <p:spPr bwMode="auto">
            <a:xfrm>
              <a:off x="124714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5" name="AutoShape 73"/>
            <p:cNvSpPr>
              <a:spLocks/>
            </p:cNvSpPr>
            <p:nvPr userDrawn="1"/>
          </p:nvSpPr>
          <p:spPr bwMode="auto">
            <a:xfrm>
              <a:off x="125857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6" name="AutoShape 74"/>
            <p:cNvSpPr>
              <a:spLocks/>
            </p:cNvSpPr>
            <p:nvPr userDrawn="1"/>
          </p:nvSpPr>
          <p:spPr bwMode="auto">
            <a:xfrm>
              <a:off x="23647400" y="127127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7" name="AutoShape 75"/>
            <p:cNvSpPr>
              <a:spLocks/>
            </p:cNvSpPr>
            <p:nvPr userDrawn="1"/>
          </p:nvSpPr>
          <p:spPr bwMode="auto">
            <a:xfrm>
              <a:off x="23533100" y="130683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8" name="AutoShape 76"/>
            <p:cNvSpPr>
              <a:spLocks/>
            </p:cNvSpPr>
            <p:nvPr userDrawn="1"/>
          </p:nvSpPr>
          <p:spPr bwMode="auto">
            <a:xfrm>
              <a:off x="23533100" y="128270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9" name="AutoShape 77"/>
            <p:cNvSpPr>
              <a:spLocks/>
            </p:cNvSpPr>
            <p:nvPr userDrawn="1"/>
          </p:nvSpPr>
          <p:spPr bwMode="auto">
            <a:xfrm>
              <a:off x="23533100" y="127127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0" name="AutoShape 78"/>
            <p:cNvSpPr>
              <a:spLocks/>
            </p:cNvSpPr>
            <p:nvPr userDrawn="1"/>
          </p:nvSpPr>
          <p:spPr bwMode="auto">
            <a:xfrm>
              <a:off x="23533100" y="122428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1" name="AutoShape 79"/>
            <p:cNvSpPr>
              <a:spLocks/>
            </p:cNvSpPr>
            <p:nvPr userDrawn="1"/>
          </p:nvSpPr>
          <p:spPr bwMode="auto">
            <a:xfrm>
              <a:off x="234188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2" name="AutoShape 80"/>
            <p:cNvSpPr>
              <a:spLocks/>
            </p:cNvSpPr>
            <p:nvPr userDrawn="1"/>
          </p:nvSpPr>
          <p:spPr bwMode="auto">
            <a:xfrm>
              <a:off x="23418800" y="128270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3" name="AutoShape 81"/>
            <p:cNvSpPr>
              <a:spLocks/>
            </p:cNvSpPr>
            <p:nvPr userDrawn="1"/>
          </p:nvSpPr>
          <p:spPr bwMode="auto">
            <a:xfrm>
              <a:off x="23418800" y="127127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4" name="AutoShape 82"/>
            <p:cNvSpPr>
              <a:spLocks/>
            </p:cNvSpPr>
            <p:nvPr userDrawn="1"/>
          </p:nvSpPr>
          <p:spPr bwMode="auto">
            <a:xfrm>
              <a:off x="22580600" y="124714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5" name="AutoShape 83"/>
            <p:cNvSpPr>
              <a:spLocks/>
            </p:cNvSpPr>
            <p:nvPr userDrawn="1"/>
          </p:nvSpPr>
          <p:spPr bwMode="auto">
            <a:xfrm>
              <a:off x="218694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6" name="AutoShape 84"/>
            <p:cNvSpPr>
              <a:spLocks/>
            </p:cNvSpPr>
            <p:nvPr userDrawn="1"/>
          </p:nvSpPr>
          <p:spPr bwMode="auto">
            <a:xfrm>
              <a:off x="21755100" y="12242800"/>
              <a:ext cx="117475" cy="117475"/>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7" name="AutoShape 85"/>
            <p:cNvSpPr>
              <a:spLocks/>
            </p:cNvSpPr>
            <p:nvPr userDrawn="1"/>
          </p:nvSpPr>
          <p:spPr bwMode="auto">
            <a:xfrm>
              <a:off x="213995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8" name="AutoShape 86"/>
            <p:cNvSpPr>
              <a:spLocks/>
            </p:cNvSpPr>
            <p:nvPr userDrawn="1"/>
          </p:nvSpPr>
          <p:spPr bwMode="auto">
            <a:xfrm>
              <a:off x="142621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9" name="AutoShape 87"/>
            <p:cNvSpPr>
              <a:spLocks/>
            </p:cNvSpPr>
            <p:nvPr userDrawn="1"/>
          </p:nvSpPr>
          <p:spPr bwMode="auto">
            <a:xfrm>
              <a:off x="143891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0" name="AutoShape 88"/>
            <p:cNvSpPr>
              <a:spLocks/>
            </p:cNvSpPr>
            <p:nvPr userDrawn="1"/>
          </p:nvSpPr>
          <p:spPr bwMode="auto">
            <a:xfrm>
              <a:off x="14617700" y="12598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1" name="AutoShape 89"/>
            <p:cNvSpPr>
              <a:spLocks/>
            </p:cNvSpPr>
            <p:nvPr userDrawn="1"/>
          </p:nvSpPr>
          <p:spPr bwMode="auto">
            <a:xfrm>
              <a:off x="146177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2" name="AutoShape 90"/>
            <p:cNvSpPr>
              <a:spLocks/>
            </p:cNvSpPr>
            <p:nvPr userDrawn="1"/>
          </p:nvSpPr>
          <p:spPr bwMode="auto">
            <a:xfrm>
              <a:off x="146177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3" name="AutoShape 91"/>
            <p:cNvSpPr>
              <a:spLocks/>
            </p:cNvSpPr>
            <p:nvPr userDrawn="1"/>
          </p:nvSpPr>
          <p:spPr bwMode="auto">
            <a:xfrm>
              <a:off x="147447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4" name="AutoShape 92"/>
            <p:cNvSpPr>
              <a:spLocks/>
            </p:cNvSpPr>
            <p:nvPr userDrawn="1"/>
          </p:nvSpPr>
          <p:spPr bwMode="auto">
            <a:xfrm>
              <a:off x="14744700" y="123571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5" name="AutoShape 93"/>
            <p:cNvSpPr>
              <a:spLocks/>
            </p:cNvSpPr>
            <p:nvPr userDrawn="1"/>
          </p:nvSpPr>
          <p:spPr bwMode="auto">
            <a:xfrm>
              <a:off x="147447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6" name="AutoShape 94"/>
            <p:cNvSpPr>
              <a:spLocks/>
            </p:cNvSpPr>
            <p:nvPr userDrawn="1"/>
          </p:nvSpPr>
          <p:spPr bwMode="auto">
            <a:xfrm>
              <a:off x="148590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7" name="AutoShape 95"/>
            <p:cNvSpPr>
              <a:spLocks/>
            </p:cNvSpPr>
            <p:nvPr userDrawn="1"/>
          </p:nvSpPr>
          <p:spPr bwMode="auto">
            <a:xfrm>
              <a:off x="156845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8" name="AutoShape 96"/>
            <p:cNvSpPr>
              <a:spLocks/>
            </p:cNvSpPr>
            <p:nvPr userDrawn="1"/>
          </p:nvSpPr>
          <p:spPr bwMode="auto">
            <a:xfrm>
              <a:off x="161544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9" name="AutoShape 97"/>
            <p:cNvSpPr>
              <a:spLocks/>
            </p:cNvSpPr>
            <p:nvPr userDrawn="1"/>
          </p:nvSpPr>
          <p:spPr bwMode="auto">
            <a:xfrm>
              <a:off x="175768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0" name="AutoShape 98"/>
            <p:cNvSpPr>
              <a:spLocks/>
            </p:cNvSpPr>
            <p:nvPr userDrawn="1"/>
          </p:nvSpPr>
          <p:spPr bwMode="auto">
            <a:xfrm>
              <a:off x="17703800" y="130683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1" name="AutoShape 99"/>
            <p:cNvSpPr>
              <a:spLocks/>
            </p:cNvSpPr>
            <p:nvPr userDrawn="1"/>
          </p:nvSpPr>
          <p:spPr bwMode="auto">
            <a:xfrm>
              <a:off x="177038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2" name="AutoShape 100"/>
            <p:cNvSpPr>
              <a:spLocks/>
            </p:cNvSpPr>
            <p:nvPr userDrawn="1"/>
          </p:nvSpPr>
          <p:spPr bwMode="auto">
            <a:xfrm>
              <a:off x="177038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3" name="AutoShape 101"/>
            <p:cNvSpPr>
              <a:spLocks/>
            </p:cNvSpPr>
            <p:nvPr userDrawn="1"/>
          </p:nvSpPr>
          <p:spPr bwMode="auto">
            <a:xfrm>
              <a:off x="177038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4" name="AutoShape 102"/>
            <p:cNvSpPr>
              <a:spLocks/>
            </p:cNvSpPr>
            <p:nvPr userDrawn="1"/>
          </p:nvSpPr>
          <p:spPr bwMode="auto">
            <a:xfrm>
              <a:off x="17818100" y="12954000"/>
              <a:ext cx="117475" cy="9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5" name="AutoShape 103"/>
            <p:cNvSpPr>
              <a:spLocks/>
            </p:cNvSpPr>
            <p:nvPr userDrawn="1"/>
          </p:nvSpPr>
          <p:spPr bwMode="auto">
            <a:xfrm>
              <a:off x="17818100" y="128270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6" name="AutoShape 104"/>
            <p:cNvSpPr>
              <a:spLocks/>
            </p:cNvSpPr>
            <p:nvPr userDrawn="1"/>
          </p:nvSpPr>
          <p:spPr bwMode="auto">
            <a:xfrm>
              <a:off x="17818100" y="127127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7" name="AutoShape 105"/>
            <p:cNvSpPr>
              <a:spLocks/>
            </p:cNvSpPr>
            <p:nvPr userDrawn="1"/>
          </p:nvSpPr>
          <p:spPr bwMode="auto">
            <a:xfrm>
              <a:off x="18643600" y="124714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8" name="AutoShape 106"/>
            <p:cNvSpPr>
              <a:spLocks/>
            </p:cNvSpPr>
            <p:nvPr userDrawn="1"/>
          </p:nvSpPr>
          <p:spPr bwMode="auto">
            <a:xfrm>
              <a:off x="193548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9" name="AutoShape 107"/>
            <p:cNvSpPr>
              <a:spLocks/>
            </p:cNvSpPr>
            <p:nvPr userDrawn="1"/>
          </p:nvSpPr>
          <p:spPr bwMode="auto">
            <a:xfrm>
              <a:off x="19469100" y="12242800"/>
              <a:ext cx="117475" cy="11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0" name="AutoShape 108"/>
            <p:cNvSpPr>
              <a:spLocks/>
            </p:cNvSpPr>
            <p:nvPr userDrawn="1"/>
          </p:nvSpPr>
          <p:spPr bwMode="auto">
            <a:xfrm>
              <a:off x="19824700" y="12153900"/>
              <a:ext cx="117475" cy="90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8" name="Rounded Rectangle 7"/>
          <p:cNvSpPr/>
          <p:nvPr userDrawn="1"/>
        </p:nvSpPr>
        <p:spPr>
          <a:xfrm>
            <a:off x="685800" y="685800"/>
            <a:ext cx="22981024" cy="5378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userDrawn="1"/>
        </p:nvSpPr>
        <p:spPr>
          <a:xfrm>
            <a:off x="21000795" y="847019"/>
            <a:ext cx="2342739" cy="215444"/>
          </a:xfrm>
          <a:prstGeom prst="rect">
            <a:avLst/>
          </a:prstGeom>
          <a:noFill/>
        </p:spPr>
        <p:txBody>
          <a:bodyPr wrap="square" lIns="0" tIns="0" rIns="0" bIns="0" rtlCol="0">
            <a:spAutoFit/>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15B00FCE-1FC4-5243-BFE3-0A2F0D5084C4}" type="slidenum">
              <a:rPr lang="en-US" sz="1400" smtClean="0">
                <a:solidFill>
                  <a:schemeClr val="bg1"/>
                </a:solidFill>
              </a:rPr>
              <a:pPr marL="0" marR="0" lvl="0" indent="0" algn="r" defTabSz="1828709" rtl="0" eaLnBrk="1" fontAlgn="auto" latinLnBrk="0" hangingPunct="1">
                <a:lnSpc>
                  <a:spcPct val="100000"/>
                </a:lnSpc>
                <a:spcBef>
                  <a:spcPts val="0"/>
                </a:spcBef>
                <a:spcAft>
                  <a:spcPts val="0"/>
                </a:spcAft>
                <a:buClrTx/>
                <a:buSzTx/>
                <a:buFontTx/>
                <a:buNone/>
                <a:tabLst/>
                <a:defRPr/>
              </a:pPr>
              <a:t>‹#›</a:t>
            </a:fld>
            <a:endParaRPr lang="en-US" sz="1400" dirty="0">
              <a:solidFill>
                <a:schemeClr val="bg1"/>
              </a:solidFill>
            </a:endParaRPr>
          </a:p>
        </p:txBody>
      </p:sp>
      <p:sp>
        <p:nvSpPr>
          <p:cNvPr id="2" name="Title 1"/>
          <p:cNvSpPr>
            <a:spLocks noGrp="1"/>
          </p:cNvSpPr>
          <p:nvPr userDrawn="1">
            <p:ph type="ctrTitle"/>
          </p:nvPr>
        </p:nvSpPr>
        <p:spPr>
          <a:xfrm>
            <a:off x="1345302" y="2411885"/>
            <a:ext cx="10447769" cy="2092880"/>
          </a:xfrm>
        </p:spPr>
        <p:txBody>
          <a:bodyPr lIns="0" tIns="0" rIns="0" bIns="0" anchor="t" anchorCtr="0">
            <a:noAutofit/>
          </a:bodyPr>
          <a:lstStyle>
            <a:lvl1pPr marL="0" indent="0" algn="l">
              <a:lnSpc>
                <a:spcPts val="6600"/>
              </a:lnSpc>
              <a:tabLst>
                <a:tab pos="2524125" algn="l"/>
                <a:tab pos="3730625" algn="l"/>
              </a:tabLst>
              <a:defRPr sz="6000">
                <a:solidFill>
                  <a:schemeClr val="accent1"/>
                </a:solidFill>
              </a:defRPr>
            </a:lvl1pPr>
          </a:lstStyle>
          <a:p>
            <a:r>
              <a:rPr lang="en-US" dirty="0"/>
              <a:t>Click to edit Master title style</a:t>
            </a:r>
          </a:p>
        </p:txBody>
      </p:sp>
      <p:sp>
        <p:nvSpPr>
          <p:cNvPr id="162" name="Text Placeholder 5"/>
          <p:cNvSpPr>
            <a:spLocks noGrp="1"/>
          </p:cNvSpPr>
          <p:nvPr>
            <p:ph type="body" sz="quarter" idx="12"/>
          </p:nvPr>
        </p:nvSpPr>
        <p:spPr>
          <a:xfrm>
            <a:off x="685800" y="4740653"/>
            <a:ext cx="21851582" cy="5830234"/>
          </a:xfrm>
        </p:spPr>
        <p:txBody>
          <a:bodyPr lIns="0" tIns="0" rIns="0" bIns="0" numCol="1" spcCol="720000">
            <a:noAutofit/>
          </a:bodyPr>
          <a:lstStyle>
            <a:lvl1pPr marL="682625" indent="0">
              <a:lnSpc>
                <a:spcPct val="100000"/>
              </a:lnSpc>
              <a:spcBef>
                <a:spcPts val="1200"/>
              </a:spcBef>
              <a:spcAft>
                <a:spcPts val="600"/>
              </a:spcAft>
              <a:buNone/>
              <a:tabLst/>
              <a:defRPr sz="4000">
                <a:solidFill>
                  <a:schemeClr val="tx1"/>
                </a:solidFill>
              </a:defRPr>
            </a:lvl1pPr>
            <a:lvl2pPr marL="635000" indent="-635000">
              <a:lnSpc>
                <a:spcPct val="100000"/>
              </a:lnSpc>
              <a:spcBef>
                <a:spcPts val="1200"/>
              </a:spcBef>
              <a:spcAft>
                <a:spcPts val="600"/>
              </a:spcAft>
              <a:buClr>
                <a:schemeClr val="accent1"/>
              </a:buClr>
              <a:buFont typeface="Arial" charset="0"/>
              <a:buChar char="•"/>
              <a:tabLst/>
              <a:defRPr sz="4000">
                <a:solidFill>
                  <a:schemeClr val="tx1"/>
                </a:solidFill>
              </a:defRPr>
            </a:lvl2pPr>
            <a:lvl3pPr marL="1079500" indent="-365125">
              <a:lnSpc>
                <a:spcPct val="100000"/>
              </a:lnSpc>
              <a:spcBef>
                <a:spcPts val="1200"/>
              </a:spcBef>
              <a:spcAft>
                <a:spcPts val="600"/>
              </a:spcAft>
              <a:buClr>
                <a:schemeClr val="tx1"/>
              </a:buClr>
              <a:tabLst/>
              <a:defRPr sz="4000">
                <a:solidFill>
                  <a:schemeClr val="tx1"/>
                </a:solidFill>
              </a:defRPr>
            </a:lvl3pPr>
            <a:lvl4pPr marL="1651000" indent="-523875">
              <a:lnSpc>
                <a:spcPct val="100000"/>
              </a:lnSpc>
              <a:spcBef>
                <a:spcPts val="1200"/>
              </a:spcBef>
              <a:spcAft>
                <a:spcPts val="0"/>
              </a:spcAft>
              <a:buFont typeface=".AppleSystemUIFont" charset="-120"/>
              <a:buChar char="–"/>
              <a:tabLst/>
              <a:defRPr sz="4000">
                <a:solidFill>
                  <a:schemeClr val="tx1"/>
                </a:solidFill>
              </a:defRPr>
            </a:lvl4pPr>
            <a:lvl5pPr marL="1651000" indent="-571500">
              <a:lnSpc>
                <a:spcPct val="100000"/>
              </a:lnSpc>
              <a:spcBef>
                <a:spcPts val="1200"/>
              </a:spcBef>
              <a:buFont typeface="+mj-lt"/>
              <a:buAutoNum type="arabicPeriod"/>
              <a:tabLst/>
              <a:defRPr sz="4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hasCustomPrompt="1"/>
          </p:nvPr>
        </p:nvSpPr>
        <p:spPr>
          <a:xfrm>
            <a:off x="990600" y="685800"/>
            <a:ext cx="10802938" cy="538163"/>
          </a:xfrm>
        </p:spPr>
        <p:txBody>
          <a:bodyPr lIns="0" tIns="0" rIns="0" bIns="0" anchor="ctr" anchorCtr="0">
            <a:noAutofit/>
          </a:bodyPr>
          <a:lstStyle>
            <a:lvl1pPr marL="0" indent="0">
              <a:buNone/>
              <a:defRPr sz="1400" cap="all" baseline="0">
                <a:solidFill>
                  <a:schemeClr val="bg1"/>
                </a:solidFill>
              </a:defRPr>
            </a:lvl1pPr>
          </a:lstStyle>
          <a:p>
            <a:pPr lvl="0"/>
            <a:r>
              <a:rPr lang="en-US" dirty="0"/>
              <a:t>Technology Research Methods Research Proposal workshop</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large text">
    <p:bg>
      <p:bgPr>
        <a:solidFill>
          <a:schemeClr val="bg1"/>
        </a:solidFill>
        <a:effectLst/>
      </p:bgPr>
    </p:bg>
    <p:spTree>
      <p:nvGrpSpPr>
        <p:cNvPr id="1" name=""/>
        <p:cNvGrpSpPr/>
        <p:nvPr/>
      </p:nvGrpSpPr>
      <p:grpSpPr>
        <a:xfrm>
          <a:off x="0" y="0"/>
          <a:ext cx="0" cy="0"/>
          <a:chOff x="0" y="0"/>
          <a:chExt cx="0" cy="0"/>
        </a:xfrm>
      </p:grpSpPr>
      <p:grpSp>
        <p:nvGrpSpPr>
          <p:cNvPr id="163" name="Group 162"/>
          <p:cNvGrpSpPr/>
          <p:nvPr userDrawn="1"/>
        </p:nvGrpSpPr>
        <p:grpSpPr>
          <a:xfrm>
            <a:off x="533400" y="0"/>
            <a:ext cx="23828375" cy="4549775"/>
            <a:chOff x="533400" y="0"/>
            <a:chExt cx="23828375" cy="4549775"/>
          </a:xfrm>
        </p:grpSpPr>
        <p:sp>
          <p:nvSpPr>
            <p:cNvPr id="164" name="AutoShape 1"/>
            <p:cNvSpPr>
              <a:spLocks/>
            </p:cNvSpPr>
            <p:nvPr userDrawn="1"/>
          </p:nvSpPr>
          <p:spPr bwMode="auto">
            <a:xfrm>
              <a:off x="5118100" y="0"/>
              <a:ext cx="511175" cy="450850"/>
            </a:xfrm>
            <a:custGeom>
              <a:avLst/>
              <a:gdLst/>
              <a:ahLst/>
              <a:cxnLst/>
              <a:rect l="0" t="0" r="r" b="b"/>
              <a:pathLst>
                <a:path w="21600" h="21600">
                  <a:moveTo>
                    <a:pt x="0" y="0"/>
                  </a:moveTo>
                  <a:lnTo>
                    <a:pt x="66" y="21600"/>
                  </a:lnTo>
                  <a:lnTo>
                    <a:pt x="21600" y="21515"/>
                  </a:lnTo>
                  <a:lnTo>
                    <a:pt x="21534" y="0"/>
                  </a:lnTo>
                  <a:cubicBezTo>
                    <a:pt x="21534"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5" name="AutoShape 2"/>
            <p:cNvSpPr>
              <a:spLocks/>
            </p:cNvSpPr>
            <p:nvPr userDrawn="1"/>
          </p:nvSpPr>
          <p:spPr bwMode="auto">
            <a:xfrm>
              <a:off x="3581400" y="0"/>
              <a:ext cx="511175" cy="457200"/>
            </a:xfrm>
            <a:custGeom>
              <a:avLst/>
              <a:gdLst/>
              <a:ahLst/>
              <a:cxnLst/>
              <a:rect l="0" t="0" r="r" b="b"/>
              <a:pathLst>
                <a:path w="21600" h="21600">
                  <a:moveTo>
                    <a:pt x="0" y="0"/>
                  </a:moveTo>
                  <a:lnTo>
                    <a:pt x="68" y="21600"/>
                  </a:lnTo>
                  <a:lnTo>
                    <a:pt x="21600" y="21516"/>
                  </a:lnTo>
                  <a:lnTo>
                    <a:pt x="21533" y="0"/>
                  </a:lnTo>
                  <a:cubicBezTo>
                    <a:pt x="21533"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6" name="AutoShape 3"/>
            <p:cNvSpPr>
              <a:spLocks/>
            </p:cNvSpPr>
            <p:nvPr userDrawn="1"/>
          </p:nvSpPr>
          <p:spPr bwMode="auto">
            <a:xfrm>
              <a:off x="4610100" y="965200"/>
              <a:ext cx="511175" cy="511175"/>
            </a:xfrm>
            <a:custGeom>
              <a:avLst/>
              <a:gdLst/>
              <a:ahLst/>
              <a:cxnLst/>
              <a:rect l="0" t="0" r="r" b="b"/>
              <a:pathLst>
                <a:path w="21600" h="21600">
                  <a:moveTo>
                    <a:pt x="21525" y="0"/>
                  </a:moveTo>
                  <a:lnTo>
                    <a:pt x="21600" y="21525"/>
                  </a:lnTo>
                  <a:lnTo>
                    <a:pt x="75"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7" name="AutoShape 4"/>
            <p:cNvSpPr>
              <a:spLocks/>
            </p:cNvSpPr>
            <p:nvPr userDrawn="1"/>
          </p:nvSpPr>
          <p:spPr bwMode="auto">
            <a:xfrm>
              <a:off x="533400" y="40386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9" name="AutoShape 6"/>
            <p:cNvSpPr>
              <a:spLocks/>
            </p:cNvSpPr>
            <p:nvPr userDrawn="1"/>
          </p:nvSpPr>
          <p:spPr bwMode="auto">
            <a:xfrm>
              <a:off x="16700500" y="25400"/>
              <a:ext cx="511175" cy="477838"/>
            </a:xfrm>
            <a:custGeom>
              <a:avLst/>
              <a:gdLst/>
              <a:ahLst/>
              <a:cxnLst/>
              <a:rect l="0" t="0" r="r" b="b"/>
              <a:pathLst>
                <a:path w="21600" h="21600">
                  <a:moveTo>
                    <a:pt x="0" y="0"/>
                  </a:moveTo>
                  <a:lnTo>
                    <a:pt x="71" y="21600"/>
                  </a:lnTo>
                  <a:lnTo>
                    <a:pt x="21600" y="21520"/>
                  </a:lnTo>
                  <a:lnTo>
                    <a:pt x="21530" y="0"/>
                  </a:lnTo>
                  <a:cubicBezTo>
                    <a:pt x="2153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0" name="AutoShape 7"/>
            <p:cNvSpPr>
              <a:spLocks/>
            </p:cNvSpPr>
            <p:nvPr userDrawn="1"/>
          </p:nvSpPr>
          <p:spPr bwMode="auto">
            <a:xfrm>
              <a:off x="16192500" y="25400"/>
              <a:ext cx="511175" cy="479425"/>
            </a:xfrm>
            <a:custGeom>
              <a:avLst/>
              <a:gdLst/>
              <a:ahLst/>
              <a:cxnLst/>
              <a:rect l="0" t="0" r="r" b="b"/>
              <a:pathLst>
                <a:path w="21600" h="21600">
                  <a:moveTo>
                    <a:pt x="0" y="0"/>
                  </a:moveTo>
                  <a:lnTo>
                    <a:pt x="71" y="21600"/>
                  </a:lnTo>
                  <a:lnTo>
                    <a:pt x="21600" y="21519"/>
                  </a:lnTo>
                  <a:lnTo>
                    <a:pt x="21529" y="0"/>
                  </a:lnTo>
                  <a:cubicBezTo>
                    <a:pt x="21529" y="0"/>
                    <a:pt x="0" y="0"/>
                    <a:pt x="0" y="0"/>
                  </a:cubicBezTo>
                  <a:close/>
                  <a:moveTo>
                    <a:pt x="0"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1" name="AutoShape 8"/>
            <p:cNvSpPr>
              <a:spLocks/>
            </p:cNvSpPr>
            <p:nvPr userDrawn="1"/>
          </p:nvSpPr>
          <p:spPr bwMode="auto">
            <a:xfrm>
              <a:off x="20789900" y="4826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2" name="AutoShape 9"/>
            <p:cNvSpPr>
              <a:spLocks/>
            </p:cNvSpPr>
            <p:nvPr userDrawn="1"/>
          </p:nvSpPr>
          <p:spPr bwMode="auto">
            <a:xfrm>
              <a:off x="15684500" y="495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3" name="AutoShape 10"/>
            <p:cNvSpPr>
              <a:spLocks/>
            </p:cNvSpPr>
            <p:nvPr userDrawn="1"/>
          </p:nvSpPr>
          <p:spPr bwMode="auto">
            <a:xfrm>
              <a:off x="14655800" y="5080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4" name="AutoShape 11"/>
            <p:cNvSpPr>
              <a:spLocks/>
            </p:cNvSpPr>
            <p:nvPr userDrawn="1"/>
          </p:nvSpPr>
          <p:spPr bwMode="auto">
            <a:xfrm>
              <a:off x="19253200" y="1003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5" name="AutoShape 12"/>
            <p:cNvSpPr>
              <a:spLocks/>
            </p:cNvSpPr>
            <p:nvPr userDrawn="1"/>
          </p:nvSpPr>
          <p:spPr bwMode="auto">
            <a:xfrm>
              <a:off x="21297900" y="1497013"/>
              <a:ext cx="511175" cy="512762"/>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6" name="AutoShape 13"/>
            <p:cNvSpPr>
              <a:spLocks/>
            </p:cNvSpPr>
            <p:nvPr userDrawn="1"/>
          </p:nvSpPr>
          <p:spPr bwMode="auto">
            <a:xfrm>
              <a:off x="20281900" y="1511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7" name="AutoShape 14"/>
            <p:cNvSpPr>
              <a:spLocks/>
            </p:cNvSpPr>
            <p:nvPr userDrawn="1"/>
          </p:nvSpPr>
          <p:spPr bwMode="auto">
            <a:xfrm>
              <a:off x="19253200" y="1509713"/>
              <a:ext cx="511175" cy="512762"/>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8" name="AutoShape 15"/>
            <p:cNvSpPr>
              <a:spLocks/>
            </p:cNvSpPr>
            <p:nvPr userDrawn="1"/>
          </p:nvSpPr>
          <p:spPr bwMode="auto">
            <a:xfrm>
              <a:off x="17729200" y="1509713"/>
              <a:ext cx="511175" cy="512762"/>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9" name="AutoShape 16"/>
            <p:cNvSpPr>
              <a:spLocks/>
            </p:cNvSpPr>
            <p:nvPr userDrawn="1"/>
          </p:nvSpPr>
          <p:spPr bwMode="auto">
            <a:xfrm>
              <a:off x="15176500" y="15240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0" name="AutoShape 17"/>
            <p:cNvSpPr>
              <a:spLocks/>
            </p:cNvSpPr>
            <p:nvPr userDrawn="1"/>
          </p:nvSpPr>
          <p:spPr bwMode="auto">
            <a:xfrm>
              <a:off x="20789900" y="2019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1" name="AutoShape 18"/>
            <p:cNvSpPr>
              <a:spLocks/>
            </p:cNvSpPr>
            <p:nvPr userDrawn="1"/>
          </p:nvSpPr>
          <p:spPr bwMode="auto">
            <a:xfrm>
              <a:off x="18745200" y="2019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2" name="AutoShape 19"/>
            <p:cNvSpPr>
              <a:spLocks/>
            </p:cNvSpPr>
            <p:nvPr userDrawn="1"/>
          </p:nvSpPr>
          <p:spPr bwMode="auto">
            <a:xfrm>
              <a:off x="21297900" y="2527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3" name="AutoShape 20"/>
            <p:cNvSpPr>
              <a:spLocks/>
            </p:cNvSpPr>
            <p:nvPr userDrawn="1"/>
          </p:nvSpPr>
          <p:spPr bwMode="auto">
            <a:xfrm>
              <a:off x="20789900" y="2527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4" name="AutoShape 21"/>
            <p:cNvSpPr>
              <a:spLocks/>
            </p:cNvSpPr>
            <p:nvPr userDrawn="1"/>
          </p:nvSpPr>
          <p:spPr bwMode="auto">
            <a:xfrm>
              <a:off x="23850600" y="3022600"/>
              <a:ext cx="511175" cy="479425"/>
            </a:xfrm>
            <a:custGeom>
              <a:avLst/>
              <a:gdLst/>
              <a:ahLst/>
              <a:cxnLst/>
              <a:rect l="0" t="0" r="r" b="b"/>
              <a:pathLst>
                <a:path w="21600" h="21600">
                  <a:moveTo>
                    <a:pt x="0" y="80"/>
                  </a:moveTo>
                  <a:lnTo>
                    <a:pt x="71" y="21600"/>
                  </a:lnTo>
                  <a:lnTo>
                    <a:pt x="21600" y="21600"/>
                  </a:lnTo>
                  <a:lnTo>
                    <a:pt x="21529" y="0"/>
                  </a:lnTo>
                  <a:cubicBezTo>
                    <a:pt x="21529" y="0"/>
                    <a:pt x="0" y="80"/>
                    <a:pt x="0" y="80"/>
                  </a:cubicBezTo>
                  <a:close/>
                  <a:moveTo>
                    <a:pt x="0" y="8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5" name="AutoShape 22"/>
            <p:cNvSpPr>
              <a:spLocks/>
            </p:cNvSpPr>
            <p:nvPr userDrawn="1"/>
          </p:nvSpPr>
          <p:spPr bwMode="auto">
            <a:xfrm>
              <a:off x="23342600" y="3021013"/>
              <a:ext cx="511175" cy="479425"/>
            </a:xfrm>
            <a:custGeom>
              <a:avLst/>
              <a:gdLst/>
              <a:ahLst/>
              <a:cxnLst/>
              <a:rect l="0" t="0" r="r" b="b"/>
              <a:pathLst>
                <a:path w="21600" h="21600">
                  <a:moveTo>
                    <a:pt x="0" y="80"/>
                  </a:moveTo>
                  <a:lnTo>
                    <a:pt x="70" y="21600"/>
                  </a:lnTo>
                  <a:lnTo>
                    <a:pt x="21600" y="21600"/>
                  </a:lnTo>
                  <a:lnTo>
                    <a:pt x="21529" y="0"/>
                  </a:lnTo>
                  <a:cubicBezTo>
                    <a:pt x="21529" y="0"/>
                    <a:pt x="0" y="80"/>
                    <a:pt x="0" y="80"/>
                  </a:cubicBezTo>
                  <a:close/>
                  <a:moveTo>
                    <a:pt x="0" y="8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userDrawn="1">
            <p:ph type="ctrTitle"/>
          </p:nvPr>
        </p:nvSpPr>
        <p:spPr>
          <a:xfrm>
            <a:off x="1345302" y="2411885"/>
            <a:ext cx="10447769" cy="2092880"/>
          </a:xfrm>
        </p:spPr>
        <p:txBody>
          <a:bodyPr lIns="0" tIns="0" rIns="0" bIns="0" anchor="t" anchorCtr="0">
            <a:noAutofit/>
          </a:bodyPr>
          <a:lstStyle>
            <a:lvl1pPr marL="0" indent="0" algn="l">
              <a:lnSpc>
                <a:spcPts val="6600"/>
              </a:lnSpc>
              <a:tabLst>
                <a:tab pos="2524125" algn="l"/>
                <a:tab pos="3730625" algn="l"/>
              </a:tabLst>
              <a:defRPr sz="6000">
                <a:solidFill>
                  <a:schemeClr val="accent1"/>
                </a:solidFill>
              </a:defRPr>
            </a:lvl1pPr>
          </a:lstStyle>
          <a:p>
            <a:r>
              <a:rPr lang="en-US" dirty="0"/>
              <a:t>Click to edit Master title style</a:t>
            </a:r>
          </a:p>
        </p:txBody>
      </p:sp>
      <p:sp>
        <p:nvSpPr>
          <p:cNvPr id="162" name="Text Placeholder 5"/>
          <p:cNvSpPr>
            <a:spLocks noGrp="1"/>
          </p:cNvSpPr>
          <p:nvPr>
            <p:ph type="body" sz="quarter" idx="12"/>
          </p:nvPr>
        </p:nvSpPr>
        <p:spPr>
          <a:xfrm>
            <a:off x="685800" y="4740653"/>
            <a:ext cx="21851582" cy="5830234"/>
          </a:xfrm>
        </p:spPr>
        <p:txBody>
          <a:bodyPr lIns="0" tIns="0" rIns="0" bIns="0" numCol="1" spcCol="720000">
            <a:noAutofit/>
          </a:bodyPr>
          <a:lstStyle>
            <a:lvl1pPr marL="682625" indent="0">
              <a:lnSpc>
                <a:spcPct val="100000"/>
              </a:lnSpc>
              <a:spcBef>
                <a:spcPts val="1200"/>
              </a:spcBef>
              <a:spcAft>
                <a:spcPts val="600"/>
              </a:spcAft>
              <a:buNone/>
              <a:tabLst/>
              <a:defRPr sz="4000">
                <a:solidFill>
                  <a:schemeClr val="tx1"/>
                </a:solidFill>
              </a:defRPr>
            </a:lvl1pPr>
            <a:lvl2pPr marL="635000" indent="-635000">
              <a:lnSpc>
                <a:spcPct val="100000"/>
              </a:lnSpc>
              <a:spcBef>
                <a:spcPts val="1200"/>
              </a:spcBef>
              <a:spcAft>
                <a:spcPts val="600"/>
              </a:spcAft>
              <a:buClr>
                <a:schemeClr val="accent1"/>
              </a:buClr>
              <a:buFont typeface="Arial" charset="0"/>
              <a:buChar char="•"/>
              <a:tabLst/>
              <a:defRPr sz="4000">
                <a:solidFill>
                  <a:schemeClr val="tx1"/>
                </a:solidFill>
              </a:defRPr>
            </a:lvl2pPr>
            <a:lvl3pPr marL="1079500" indent="-365125">
              <a:lnSpc>
                <a:spcPct val="100000"/>
              </a:lnSpc>
              <a:spcBef>
                <a:spcPts val="1200"/>
              </a:spcBef>
              <a:spcAft>
                <a:spcPts val="600"/>
              </a:spcAft>
              <a:buClr>
                <a:schemeClr val="tx1"/>
              </a:buClr>
              <a:tabLst/>
              <a:defRPr sz="4000">
                <a:solidFill>
                  <a:schemeClr val="tx1"/>
                </a:solidFill>
              </a:defRPr>
            </a:lvl3pPr>
            <a:lvl4pPr marL="1651000" indent="-523875">
              <a:lnSpc>
                <a:spcPct val="100000"/>
              </a:lnSpc>
              <a:spcBef>
                <a:spcPts val="1200"/>
              </a:spcBef>
              <a:spcAft>
                <a:spcPts val="0"/>
              </a:spcAft>
              <a:buFont typeface=".AppleSystemUIFont" charset="-120"/>
              <a:buChar char="–"/>
              <a:tabLst/>
              <a:defRPr sz="4000">
                <a:solidFill>
                  <a:schemeClr val="tx1"/>
                </a:solidFill>
              </a:defRPr>
            </a:lvl4pPr>
            <a:lvl5pPr marL="1651000" indent="-571500">
              <a:lnSpc>
                <a:spcPct val="100000"/>
              </a:lnSpc>
              <a:spcBef>
                <a:spcPts val="1200"/>
              </a:spcBef>
              <a:buFont typeface="+mj-lt"/>
              <a:buAutoNum type="arabicPeriod"/>
              <a:tabLst/>
              <a:defRPr sz="4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6" name="Text Placeholder 9"/>
          <p:cNvSpPr>
            <a:spLocks noGrp="1"/>
          </p:cNvSpPr>
          <p:nvPr>
            <p:ph type="body" sz="quarter" idx="11" hasCustomPrompt="1"/>
          </p:nvPr>
        </p:nvSpPr>
        <p:spPr>
          <a:xfrm>
            <a:off x="653718" y="589548"/>
            <a:ext cx="10802938" cy="538163"/>
          </a:xfrm>
        </p:spPr>
        <p:txBody>
          <a:bodyPr lIns="0" tIns="0" rIns="0" bIns="0" anchor="ctr" anchorCtr="0">
            <a:noAutofit/>
          </a:bodyPr>
          <a:lstStyle>
            <a:lvl1pPr marL="0" indent="0">
              <a:buNone/>
              <a:defRPr sz="1400" cap="all" baseline="0">
                <a:solidFill>
                  <a:schemeClr val="accent1"/>
                </a:solidFill>
              </a:defRPr>
            </a:lvl1pPr>
          </a:lstStyle>
          <a:p>
            <a:pPr lvl="0"/>
            <a:r>
              <a:rPr lang="en-US" dirty="0"/>
              <a:t>Technology Research Methods Research Proposal workshop</a:t>
            </a:r>
          </a:p>
        </p:txBody>
      </p:sp>
      <p:sp>
        <p:nvSpPr>
          <p:cNvPr id="187" name="TextBox 186"/>
          <p:cNvSpPr txBox="1"/>
          <p:nvPr userDrawn="1"/>
        </p:nvSpPr>
        <p:spPr>
          <a:xfrm>
            <a:off x="21353929" y="744072"/>
            <a:ext cx="2342739" cy="215444"/>
          </a:xfrm>
          <a:prstGeom prst="rect">
            <a:avLst/>
          </a:prstGeom>
          <a:noFill/>
        </p:spPr>
        <p:txBody>
          <a:bodyPr wrap="square" lIns="0" tIns="0" rIns="0" bIns="0" rtlCol="0">
            <a:spAutoFit/>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15B00FCE-1FC4-5243-BFE3-0A2F0D5084C4}" type="slidenum">
              <a:rPr lang="en-US" sz="1400" smtClean="0">
                <a:solidFill>
                  <a:schemeClr val="accent1"/>
                </a:solidFill>
              </a:rPr>
              <a:pPr marL="0" marR="0" lvl="0" indent="0" algn="r" defTabSz="1828709" rtl="0" eaLnBrk="1" fontAlgn="auto" latinLnBrk="0" hangingPunct="1">
                <a:lnSpc>
                  <a:spcPct val="100000"/>
                </a:lnSpc>
                <a:spcBef>
                  <a:spcPts val="0"/>
                </a:spcBef>
                <a:spcAft>
                  <a:spcPts val="0"/>
                </a:spcAft>
                <a:buClrTx/>
                <a:buSzTx/>
                <a:buFontTx/>
                <a:buNone/>
                <a:tabLst/>
                <a:defRPr/>
              </a:pPr>
              <a:t>‹#›</a:t>
            </a:fld>
            <a:endParaRPr lang="en-US" sz="1400" dirty="0">
              <a:solidFill>
                <a:schemeClr val="accent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grpSp>
        <p:nvGrpSpPr>
          <p:cNvPr id="74" name="Group 73"/>
          <p:cNvGrpSpPr/>
          <p:nvPr userDrawn="1"/>
        </p:nvGrpSpPr>
        <p:grpSpPr>
          <a:xfrm>
            <a:off x="0" y="0"/>
            <a:ext cx="24382413" cy="13757703"/>
            <a:chOff x="774700" y="444500"/>
            <a:chExt cx="22831425" cy="12882563"/>
          </a:xfrm>
        </p:grpSpPr>
        <p:sp>
          <p:nvSpPr>
            <p:cNvPr id="59" name="AutoShape 1"/>
            <p:cNvSpPr>
              <a:spLocks/>
            </p:cNvSpPr>
            <p:nvPr userDrawn="1"/>
          </p:nvSpPr>
          <p:spPr bwMode="auto">
            <a:xfrm>
              <a:off x="774700" y="2552700"/>
              <a:ext cx="2508250" cy="7467600"/>
            </a:xfrm>
            <a:custGeom>
              <a:avLst/>
              <a:gdLst/>
              <a:ahLst/>
              <a:cxnLst/>
              <a:rect l="0" t="0" r="r" b="b"/>
              <a:pathLst>
                <a:path w="21600" h="21600">
                  <a:moveTo>
                    <a:pt x="0" y="21600"/>
                  </a:moveTo>
                  <a:lnTo>
                    <a:pt x="21600" y="18668"/>
                  </a:lnTo>
                  <a:lnTo>
                    <a:pt x="14067" y="7698"/>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 name="AutoShape 2"/>
            <p:cNvSpPr>
              <a:spLocks/>
            </p:cNvSpPr>
            <p:nvPr userDrawn="1"/>
          </p:nvSpPr>
          <p:spPr bwMode="auto">
            <a:xfrm>
              <a:off x="1930400" y="2171700"/>
              <a:ext cx="8280400" cy="8612188"/>
            </a:xfrm>
            <a:custGeom>
              <a:avLst/>
              <a:gdLst/>
              <a:ahLst/>
              <a:cxnLst/>
              <a:rect l="0" t="0" r="r" b="b"/>
              <a:pathLst>
                <a:path w="21600" h="21600">
                  <a:moveTo>
                    <a:pt x="3659" y="16746"/>
                  </a:moveTo>
                  <a:lnTo>
                    <a:pt x="9755" y="21600"/>
                  </a:lnTo>
                  <a:lnTo>
                    <a:pt x="21600" y="15739"/>
                  </a:lnTo>
                  <a:lnTo>
                    <a:pt x="17941" y="4854"/>
                  </a:lnTo>
                  <a:lnTo>
                    <a:pt x="11845" y="0"/>
                  </a:lnTo>
                  <a:lnTo>
                    <a:pt x="0" y="5861"/>
                  </a:lnTo>
                  <a:cubicBezTo>
                    <a:pt x="0" y="5861"/>
                    <a:pt x="3659" y="16746"/>
                    <a:pt x="3659" y="16746"/>
                  </a:cubicBezTo>
                  <a:close/>
                  <a:moveTo>
                    <a:pt x="3659" y="1674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3"/>
            <p:cNvSpPr>
              <a:spLocks/>
            </p:cNvSpPr>
            <p:nvPr userDrawn="1"/>
          </p:nvSpPr>
          <p:spPr bwMode="auto">
            <a:xfrm>
              <a:off x="774700" y="9563100"/>
              <a:ext cx="2284413" cy="3762375"/>
            </a:xfrm>
            <a:custGeom>
              <a:avLst/>
              <a:gdLst/>
              <a:ahLst/>
              <a:cxnLst/>
              <a:rect l="0" t="0" r="r" b="b"/>
              <a:pathLst>
                <a:path w="21600" h="21600">
                  <a:moveTo>
                    <a:pt x="0" y="21600"/>
                  </a:moveTo>
                  <a:lnTo>
                    <a:pt x="21600" y="21600"/>
                  </a:lnTo>
                  <a:lnTo>
                    <a:pt x="13210" y="6221"/>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4"/>
            <p:cNvSpPr>
              <a:spLocks/>
            </p:cNvSpPr>
            <p:nvPr userDrawn="1"/>
          </p:nvSpPr>
          <p:spPr bwMode="auto">
            <a:xfrm>
              <a:off x="15214600" y="2247900"/>
              <a:ext cx="8374063" cy="8461375"/>
            </a:xfrm>
            <a:custGeom>
              <a:avLst/>
              <a:gdLst/>
              <a:ahLst/>
              <a:cxnLst/>
              <a:rect l="0" t="0" r="r" b="b"/>
              <a:pathLst>
                <a:path w="21600" h="21600">
                  <a:moveTo>
                    <a:pt x="0" y="8449"/>
                  </a:moveTo>
                  <a:lnTo>
                    <a:pt x="5636" y="16022"/>
                  </a:lnTo>
                  <a:lnTo>
                    <a:pt x="12209" y="21600"/>
                  </a:lnTo>
                  <a:lnTo>
                    <a:pt x="21600" y="13151"/>
                  </a:lnTo>
                  <a:lnTo>
                    <a:pt x="15964" y="5578"/>
                  </a:lnTo>
                  <a:lnTo>
                    <a:pt x="9391" y="0"/>
                  </a:lnTo>
                  <a:cubicBezTo>
                    <a:pt x="9391" y="0"/>
                    <a:pt x="0" y="8449"/>
                    <a:pt x="0" y="8449"/>
                  </a:cubicBezTo>
                  <a:close/>
                  <a:moveTo>
                    <a:pt x="0" y="8449"/>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5"/>
            <p:cNvSpPr>
              <a:spLocks/>
            </p:cNvSpPr>
            <p:nvPr userDrawn="1"/>
          </p:nvSpPr>
          <p:spPr bwMode="auto">
            <a:xfrm>
              <a:off x="2882900" y="8775700"/>
              <a:ext cx="6864350" cy="4549775"/>
            </a:xfrm>
            <a:custGeom>
              <a:avLst/>
              <a:gdLst/>
              <a:ahLst/>
              <a:cxnLst/>
              <a:rect l="0" t="0" r="r" b="b"/>
              <a:pathLst>
                <a:path w="21600" h="21600">
                  <a:moveTo>
                    <a:pt x="665" y="16683"/>
                  </a:moveTo>
                  <a:lnTo>
                    <a:pt x="0" y="21600"/>
                  </a:lnTo>
                  <a:lnTo>
                    <a:pt x="19825" y="21600"/>
                  </a:lnTo>
                  <a:lnTo>
                    <a:pt x="21600" y="8467"/>
                  </a:lnTo>
                  <a:lnTo>
                    <a:pt x="6277" y="0"/>
                  </a:lnTo>
                  <a:cubicBezTo>
                    <a:pt x="6277" y="0"/>
                    <a:pt x="665" y="16683"/>
                    <a:pt x="665" y="16683"/>
                  </a:cubicBezTo>
                  <a:close/>
                  <a:moveTo>
                    <a:pt x="665" y="16683"/>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 name="AutoShape 6"/>
            <p:cNvSpPr>
              <a:spLocks/>
            </p:cNvSpPr>
            <p:nvPr userDrawn="1"/>
          </p:nvSpPr>
          <p:spPr bwMode="auto">
            <a:xfrm>
              <a:off x="774700" y="444500"/>
              <a:ext cx="1931988" cy="2206625"/>
            </a:xfrm>
            <a:custGeom>
              <a:avLst/>
              <a:gdLst/>
              <a:ahLst/>
              <a:cxnLst/>
              <a:rect l="0" t="0" r="r" b="b"/>
              <a:pathLst>
                <a:path w="21600" h="21600">
                  <a:moveTo>
                    <a:pt x="0" y="0"/>
                  </a:moveTo>
                  <a:lnTo>
                    <a:pt x="0" y="21600"/>
                  </a:lnTo>
                  <a:lnTo>
                    <a:pt x="14245" y="20250"/>
                  </a:lnTo>
                  <a:lnTo>
                    <a:pt x="21600" y="13862"/>
                  </a:lnTo>
                  <a:lnTo>
                    <a:pt x="19649" y="0"/>
                  </a:lnTo>
                  <a:cubicBezTo>
                    <a:pt x="19649"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 name="AutoShape 7"/>
            <p:cNvSpPr>
              <a:spLocks/>
            </p:cNvSpPr>
            <p:nvPr userDrawn="1"/>
          </p:nvSpPr>
          <p:spPr bwMode="auto">
            <a:xfrm>
              <a:off x="22733000" y="444500"/>
              <a:ext cx="869950" cy="2062163"/>
            </a:xfrm>
            <a:custGeom>
              <a:avLst/>
              <a:gdLst/>
              <a:ahLst/>
              <a:cxnLst/>
              <a:rect l="0" t="0" r="r" b="b"/>
              <a:pathLst>
                <a:path w="21600" h="21600">
                  <a:moveTo>
                    <a:pt x="4537" y="0"/>
                  </a:moveTo>
                  <a:lnTo>
                    <a:pt x="0" y="13841"/>
                  </a:lnTo>
                  <a:lnTo>
                    <a:pt x="18139" y="21425"/>
                  </a:lnTo>
                  <a:lnTo>
                    <a:pt x="21600" y="21600"/>
                  </a:lnTo>
                  <a:lnTo>
                    <a:pt x="21600" y="0"/>
                  </a:lnTo>
                  <a:cubicBezTo>
                    <a:pt x="21600" y="0"/>
                    <a:pt x="4537" y="0"/>
                    <a:pt x="4537" y="0"/>
                  </a:cubicBezTo>
                  <a:close/>
                  <a:moveTo>
                    <a:pt x="4537"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 name="AutoShape 8"/>
            <p:cNvSpPr>
              <a:spLocks/>
            </p:cNvSpPr>
            <p:nvPr userDrawn="1"/>
          </p:nvSpPr>
          <p:spPr bwMode="auto">
            <a:xfrm>
              <a:off x="20929600" y="3848100"/>
              <a:ext cx="2671763" cy="6665913"/>
            </a:xfrm>
            <a:custGeom>
              <a:avLst/>
              <a:gdLst/>
              <a:ahLst/>
              <a:cxnLst/>
              <a:rect l="0" t="0" r="r" b="b"/>
              <a:pathLst>
                <a:path w="21600" h="21600">
                  <a:moveTo>
                    <a:pt x="0" y="5984"/>
                  </a:moveTo>
                  <a:lnTo>
                    <a:pt x="21600" y="21600"/>
                  </a:lnTo>
                  <a:lnTo>
                    <a:pt x="21600" y="0"/>
                  </a:lnTo>
                  <a:cubicBezTo>
                    <a:pt x="21600" y="0"/>
                    <a:pt x="0" y="5984"/>
                    <a:pt x="0" y="5984"/>
                  </a:cubicBezTo>
                  <a:close/>
                  <a:moveTo>
                    <a:pt x="0" y="5984"/>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9"/>
            <p:cNvSpPr>
              <a:spLocks/>
            </p:cNvSpPr>
            <p:nvPr userDrawn="1"/>
          </p:nvSpPr>
          <p:spPr bwMode="auto">
            <a:xfrm>
              <a:off x="8458200" y="2501900"/>
              <a:ext cx="8559800" cy="7967663"/>
            </a:xfrm>
            <a:custGeom>
              <a:avLst/>
              <a:gdLst/>
              <a:ahLst/>
              <a:cxnLst/>
              <a:rect l="0" t="0" r="r" b="b"/>
              <a:pathLst>
                <a:path w="21600" h="21600">
                  <a:moveTo>
                    <a:pt x="5240" y="18416"/>
                  </a:moveTo>
                  <a:lnTo>
                    <a:pt x="16767" y="21600"/>
                  </a:lnTo>
                  <a:lnTo>
                    <a:pt x="21600" y="8376"/>
                  </a:lnTo>
                  <a:lnTo>
                    <a:pt x="16360" y="3184"/>
                  </a:lnTo>
                  <a:lnTo>
                    <a:pt x="4833" y="0"/>
                  </a:lnTo>
                  <a:lnTo>
                    <a:pt x="0" y="13224"/>
                  </a:lnTo>
                  <a:cubicBezTo>
                    <a:pt x="0" y="13224"/>
                    <a:pt x="5240" y="18416"/>
                    <a:pt x="5240" y="18416"/>
                  </a:cubicBezTo>
                  <a:close/>
                  <a:moveTo>
                    <a:pt x="5240" y="1841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 name="AutoShape 10"/>
            <p:cNvSpPr>
              <a:spLocks/>
            </p:cNvSpPr>
            <p:nvPr userDrawn="1"/>
          </p:nvSpPr>
          <p:spPr bwMode="auto">
            <a:xfrm>
              <a:off x="16205200" y="444500"/>
              <a:ext cx="7400925" cy="3733800"/>
            </a:xfrm>
            <a:custGeom>
              <a:avLst/>
              <a:gdLst/>
              <a:ahLst/>
              <a:cxnLst/>
              <a:rect l="0" t="0" r="r" b="b"/>
              <a:pathLst>
                <a:path w="21600" h="21600">
                  <a:moveTo>
                    <a:pt x="0" y="0"/>
                  </a:moveTo>
                  <a:lnTo>
                    <a:pt x="2254" y="11257"/>
                  </a:lnTo>
                  <a:lnTo>
                    <a:pt x="7831" y="21600"/>
                  </a:lnTo>
                  <a:lnTo>
                    <a:pt x="21600" y="7679"/>
                  </a:lnTo>
                  <a:lnTo>
                    <a:pt x="21600" y="7260"/>
                  </a:lnTo>
                  <a:lnTo>
                    <a:pt x="20146" y="0"/>
                  </a:lnTo>
                  <a:cubicBezTo>
                    <a:pt x="20146"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 name="AutoShape 11"/>
            <p:cNvSpPr>
              <a:spLocks/>
            </p:cNvSpPr>
            <p:nvPr userDrawn="1"/>
          </p:nvSpPr>
          <p:spPr bwMode="auto">
            <a:xfrm>
              <a:off x="9690100" y="444500"/>
              <a:ext cx="6400800" cy="3171825"/>
            </a:xfrm>
            <a:custGeom>
              <a:avLst/>
              <a:gdLst/>
              <a:ahLst/>
              <a:cxnLst/>
              <a:rect l="0" t="0" r="r" b="b"/>
              <a:pathLst>
                <a:path w="21600" h="21600">
                  <a:moveTo>
                    <a:pt x="0" y="0"/>
                  </a:moveTo>
                  <a:lnTo>
                    <a:pt x="912" y="21600"/>
                  </a:lnTo>
                  <a:lnTo>
                    <a:pt x="21600" y="18093"/>
                  </a:lnTo>
                  <a:lnTo>
                    <a:pt x="21453" y="11090"/>
                  </a:lnTo>
                  <a:lnTo>
                    <a:pt x="20985" y="0"/>
                  </a:lnTo>
                  <a:cubicBezTo>
                    <a:pt x="20985"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 name="AutoShape 12"/>
            <p:cNvSpPr>
              <a:spLocks/>
            </p:cNvSpPr>
            <p:nvPr userDrawn="1"/>
          </p:nvSpPr>
          <p:spPr bwMode="auto">
            <a:xfrm>
              <a:off x="1397000" y="444500"/>
              <a:ext cx="8455025" cy="4414838"/>
            </a:xfrm>
            <a:custGeom>
              <a:avLst/>
              <a:gdLst/>
              <a:ahLst/>
              <a:cxnLst/>
              <a:rect l="0" t="0" r="r" b="b"/>
              <a:pathLst>
                <a:path w="21600" h="21600">
                  <a:moveTo>
                    <a:pt x="1384" y="0"/>
                  </a:moveTo>
                  <a:lnTo>
                    <a:pt x="0" y="8913"/>
                  </a:lnTo>
                  <a:lnTo>
                    <a:pt x="13612" y="21600"/>
                  </a:lnTo>
                  <a:lnTo>
                    <a:pt x="20237" y="8777"/>
                  </a:lnTo>
                  <a:lnTo>
                    <a:pt x="21600" y="0"/>
                  </a:lnTo>
                  <a:cubicBezTo>
                    <a:pt x="21600" y="0"/>
                    <a:pt x="1384" y="0"/>
                    <a:pt x="1384" y="0"/>
                  </a:cubicBezTo>
                  <a:close/>
                  <a:moveTo>
                    <a:pt x="1384"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13"/>
            <p:cNvSpPr>
              <a:spLocks/>
            </p:cNvSpPr>
            <p:nvPr userDrawn="1"/>
          </p:nvSpPr>
          <p:spPr bwMode="auto">
            <a:xfrm>
              <a:off x="7912100" y="8661400"/>
              <a:ext cx="9345613" cy="4660900"/>
            </a:xfrm>
            <a:custGeom>
              <a:avLst/>
              <a:gdLst/>
              <a:ahLst/>
              <a:cxnLst/>
              <a:rect l="0" t="0" r="r" b="b"/>
              <a:pathLst>
                <a:path w="21600" h="21600">
                  <a:moveTo>
                    <a:pt x="5549" y="6130"/>
                  </a:moveTo>
                  <a:lnTo>
                    <a:pt x="0" y="16329"/>
                  </a:lnTo>
                  <a:lnTo>
                    <a:pt x="1064" y="21600"/>
                  </a:lnTo>
                  <a:lnTo>
                    <a:pt x="21600" y="21600"/>
                  </a:lnTo>
                  <a:lnTo>
                    <a:pt x="17240" y="0"/>
                  </a:lnTo>
                  <a:cubicBezTo>
                    <a:pt x="17240" y="0"/>
                    <a:pt x="5549" y="6130"/>
                    <a:pt x="5549" y="6130"/>
                  </a:cubicBezTo>
                  <a:close/>
                  <a:moveTo>
                    <a:pt x="5549" y="613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14"/>
            <p:cNvSpPr>
              <a:spLocks/>
            </p:cNvSpPr>
            <p:nvPr userDrawn="1"/>
          </p:nvSpPr>
          <p:spPr bwMode="auto">
            <a:xfrm>
              <a:off x="21831300" y="10248900"/>
              <a:ext cx="1773238" cy="3078163"/>
            </a:xfrm>
            <a:custGeom>
              <a:avLst/>
              <a:gdLst/>
              <a:ahLst/>
              <a:cxnLst/>
              <a:rect l="0" t="0" r="r" b="b"/>
              <a:pathLst>
                <a:path w="21600" h="21600">
                  <a:moveTo>
                    <a:pt x="0" y="21600"/>
                  </a:moveTo>
                  <a:lnTo>
                    <a:pt x="21600" y="21600"/>
                  </a:lnTo>
                  <a:lnTo>
                    <a:pt x="21600" y="0"/>
                  </a:lnTo>
                  <a:cubicBezTo>
                    <a:pt x="2160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 name="AutoShape 15"/>
            <p:cNvSpPr>
              <a:spLocks/>
            </p:cNvSpPr>
            <p:nvPr userDrawn="1"/>
          </p:nvSpPr>
          <p:spPr bwMode="auto">
            <a:xfrm>
              <a:off x="14681200" y="8712200"/>
              <a:ext cx="8915400" cy="4610100"/>
            </a:xfrm>
            <a:custGeom>
              <a:avLst/>
              <a:gdLst/>
              <a:ahLst/>
              <a:cxnLst/>
              <a:rect l="0" t="0" r="r" b="b"/>
              <a:pathLst>
                <a:path w="21600" h="21600">
                  <a:moveTo>
                    <a:pt x="5165" y="6060"/>
                  </a:moveTo>
                  <a:lnTo>
                    <a:pt x="0" y="15408"/>
                  </a:lnTo>
                  <a:lnTo>
                    <a:pt x="1147" y="21600"/>
                  </a:lnTo>
                  <a:lnTo>
                    <a:pt x="21600" y="21600"/>
                  </a:lnTo>
                  <a:lnTo>
                    <a:pt x="21600" y="19275"/>
                  </a:lnTo>
                  <a:lnTo>
                    <a:pt x="18031" y="0"/>
                  </a:lnTo>
                  <a:cubicBezTo>
                    <a:pt x="18031" y="0"/>
                    <a:pt x="5165" y="6060"/>
                    <a:pt x="5165" y="6060"/>
                  </a:cubicBezTo>
                  <a:close/>
                  <a:moveTo>
                    <a:pt x="5165" y="606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p:ph type="ctrTitle" hasCustomPrompt="1"/>
          </p:nvPr>
        </p:nvSpPr>
        <p:spPr>
          <a:xfrm>
            <a:off x="2732171" y="4081782"/>
            <a:ext cx="15625209" cy="4775200"/>
          </a:xfrm>
        </p:spPr>
        <p:txBody>
          <a:bodyPr lIns="0" tIns="0" rIns="0" bIns="0" anchor="t" anchorCtr="0">
            <a:noAutofit/>
          </a:bodyPr>
          <a:lstStyle>
            <a:lvl1pPr marL="0" indent="0" algn="l">
              <a:lnSpc>
                <a:spcPts val="10400"/>
              </a:lnSpc>
              <a:tabLst>
                <a:tab pos="2746375" algn="l"/>
              </a:tabLst>
              <a:defRPr sz="10000">
                <a:solidFill>
                  <a:schemeClr val="bg1"/>
                </a:solidFill>
              </a:defRPr>
            </a:lvl1pPr>
          </a:lstStyle>
          <a:p>
            <a:r>
              <a:rPr lang="en-US" dirty="0"/>
              <a:t>Thank</a:t>
            </a:r>
            <a:br>
              <a:rPr lang="en-US" dirty="0"/>
            </a:br>
            <a:r>
              <a:rPr lang="en-US" dirty="0"/>
              <a:t>	you</a:t>
            </a:r>
          </a:p>
        </p:txBody>
      </p:sp>
      <p:grpSp>
        <p:nvGrpSpPr>
          <p:cNvPr id="41" name="Group 40"/>
          <p:cNvGrpSpPr/>
          <p:nvPr userDrawn="1"/>
        </p:nvGrpSpPr>
        <p:grpSpPr>
          <a:xfrm>
            <a:off x="1384313" y="11155626"/>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itle, text 2 column and image">
    <p:bg>
      <p:bgPr>
        <a:solidFill>
          <a:srgbClr val="32323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533400" y="0"/>
            <a:ext cx="23828375" cy="4549775"/>
            <a:chOff x="533400" y="0"/>
            <a:chExt cx="23828375" cy="4549775"/>
          </a:xfrm>
        </p:grpSpPr>
        <p:sp>
          <p:nvSpPr>
            <p:cNvPr id="164" name="AutoShape 1"/>
            <p:cNvSpPr>
              <a:spLocks/>
            </p:cNvSpPr>
            <p:nvPr userDrawn="1"/>
          </p:nvSpPr>
          <p:spPr bwMode="auto">
            <a:xfrm>
              <a:off x="5118100" y="0"/>
              <a:ext cx="511175" cy="450850"/>
            </a:xfrm>
            <a:custGeom>
              <a:avLst/>
              <a:gdLst/>
              <a:ahLst/>
              <a:cxnLst/>
              <a:rect l="0" t="0" r="r" b="b"/>
              <a:pathLst>
                <a:path w="21600" h="21600">
                  <a:moveTo>
                    <a:pt x="0" y="0"/>
                  </a:moveTo>
                  <a:lnTo>
                    <a:pt x="66" y="21600"/>
                  </a:lnTo>
                  <a:lnTo>
                    <a:pt x="21600" y="21515"/>
                  </a:lnTo>
                  <a:lnTo>
                    <a:pt x="21534" y="0"/>
                  </a:lnTo>
                  <a:cubicBezTo>
                    <a:pt x="21534"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5" name="AutoShape 2"/>
            <p:cNvSpPr>
              <a:spLocks/>
            </p:cNvSpPr>
            <p:nvPr userDrawn="1"/>
          </p:nvSpPr>
          <p:spPr bwMode="auto">
            <a:xfrm>
              <a:off x="3581400" y="0"/>
              <a:ext cx="511175" cy="457200"/>
            </a:xfrm>
            <a:custGeom>
              <a:avLst/>
              <a:gdLst/>
              <a:ahLst/>
              <a:cxnLst/>
              <a:rect l="0" t="0" r="r" b="b"/>
              <a:pathLst>
                <a:path w="21600" h="21600">
                  <a:moveTo>
                    <a:pt x="0" y="0"/>
                  </a:moveTo>
                  <a:lnTo>
                    <a:pt x="68" y="21600"/>
                  </a:lnTo>
                  <a:lnTo>
                    <a:pt x="21600" y="21516"/>
                  </a:lnTo>
                  <a:lnTo>
                    <a:pt x="21533" y="0"/>
                  </a:lnTo>
                  <a:cubicBezTo>
                    <a:pt x="21533"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6" name="AutoShape 3"/>
            <p:cNvSpPr>
              <a:spLocks/>
            </p:cNvSpPr>
            <p:nvPr userDrawn="1"/>
          </p:nvSpPr>
          <p:spPr bwMode="auto">
            <a:xfrm>
              <a:off x="4610100" y="965200"/>
              <a:ext cx="511175" cy="511175"/>
            </a:xfrm>
            <a:custGeom>
              <a:avLst/>
              <a:gdLst/>
              <a:ahLst/>
              <a:cxnLst/>
              <a:rect l="0" t="0" r="r" b="b"/>
              <a:pathLst>
                <a:path w="21600" h="21600">
                  <a:moveTo>
                    <a:pt x="21525" y="0"/>
                  </a:moveTo>
                  <a:lnTo>
                    <a:pt x="21600" y="21525"/>
                  </a:lnTo>
                  <a:lnTo>
                    <a:pt x="75"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7" name="AutoShape 4"/>
            <p:cNvSpPr>
              <a:spLocks/>
            </p:cNvSpPr>
            <p:nvPr userDrawn="1"/>
          </p:nvSpPr>
          <p:spPr bwMode="auto">
            <a:xfrm>
              <a:off x="533400" y="40386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BBBBB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9" name="AutoShape 6"/>
            <p:cNvSpPr>
              <a:spLocks/>
            </p:cNvSpPr>
            <p:nvPr userDrawn="1"/>
          </p:nvSpPr>
          <p:spPr bwMode="auto">
            <a:xfrm>
              <a:off x="16700500" y="25400"/>
              <a:ext cx="511175" cy="477838"/>
            </a:xfrm>
            <a:custGeom>
              <a:avLst/>
              <a:gdLst/>
              <a:ahLst/>
              <a:cxnLst/>
              <a:rect l="0" t="0" r="r" b="b"/>
              <a:pathLst>
                <a:path w="21600" h="21600">
                  <a:moveTo>
                    <a:pt x="0" y="0"/>
                  </a:moveTo>
                  <a:lnTo>
                    <a:pt x="71" y="21600"/>
                  </a:lnTo>
                  <a:lnTo>
                    <a:pt x="21600" y="21520"/>
                  </a:lnTo>
                  <a:lnTo>
                    <a:pt x="21530" y="0"/>
                  </a:lnTo>
                  <a:cubicBezTo>
                    <a:pt x="2153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0" name="AutoShape 7"/>
            <p:cNvSpPr>
              <a:spLocks/>
            </p:cNvSpPr>
            <p:nvPr userDrawn="1"/>
          </p:nvSpPr>
          <p:spPr bwMode="auto">
            <a:xfrm>
              <a:off x="16192500" y="25400"/>
              <a:ext cx="511175" cy="479425"/>
            </a:xfrm>
            <a:custGeom>
              <a:avLst/>
              <a:gdLst/>
              <a:ahLst/>
              <a:cxnLst/>
              <a:rect l="0" t="0" r="r" b="b"/>
              <a:pathLst>
                <a:path w="21600" h="21600">
                  <a:moveTo>
                    <a:pt x="0" y="0"/>
                  </a:moveTo>
                  <a:lnTo>
                    <a:pt x="71" y="21600"/>
                  </a:lnTo>
                  <a:lnTo>
                    <a:pt x="21600" y="21519"/>
                  </a:lnTo>
                  <a:lnTo>
                    <a:pt x="21529" y="0"/>
                  </a:lnTo>
                  <a:cubicBezTo>
                    <a:pt x="21529" y="0"/>
                    <a:pt x="0" y="0"/>
                    <a:pt x="0" y="0"/>
                  </a:cubicBezTo>
                  <a:close/>
                  <a:moveTo>
                    <a:pt x="0" y="0"/>
                  </a:moveTo>
                </a:path>
              </a:pathLst>
            </a:custGeom>
            <a:solidFill>
              <a:srgbClr val="BBBBB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1" name="AutoShape 8"/>
            <p:cNvSpPr>
              <a:spLocks/>
            </p:cNvSpPr>
            <p:nvPr userDrawn="1"/>
          </p:nvSpPr>
          <p:spPr bwMode="auto">
            <a:xfrm>
              <a:off x="20789900" y="4826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2" name="AutoShape 9"/>
            <p:cNvSpPr>
              <a:spLocks/>
            </p:cNvSpPr>
            <p:nvPr userDrawn="1"/>
          </p:nvSpPr>
          <p:spPr bwMode="auto">
            <a:xfrm>
              <a:off x="15684500" y="495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BBBBB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3" name="AutoShape 10"/>
            <p:cNvSpPr>
              <a:spLocks/>
            </p:cNvSpPr>
            <p:nvPr userDrawn="1"/>
          </p:nvSpPr>
          <p:spPr bwMode="auto">
            <a:xfrm>
              <a:off x="14655800" y="5080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BBBBB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4" name="AutoShape 11"/>
            <p:cNvSpPr>
              <a:spLocks/>
            </p:cNvSpPr>
            <p:nvPr userDrawn="1"/>
          </p:nvSpPr>
          <p:spPr bwMode="auto">
            <a:xfrm>
              <a:off x="19253200" y="1003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5" name="AutoShape 12"/>
            <p:cNvSpPr>
              <a:spLocks/>
            </p:cNvSpPr>
            <p:nvPr userDrawn="1"/>
          </p:nvSpPr>
          <p:spPr bwMode="auto">
            <a:xfrm>
              <a:off x="21297900" y="1497013"/>
              <a:ext cx="511175" cy="512762"/>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BBBBB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6" name="AutoShape 13"/>
            <p:cNvSpPr>
              <a:spLocks/>
            </p:cNvSpPr>
            <p:nvPr userDrawn="1"/>
          </p:nvSpPr>
          <p:spPr bwMode="auto">
            <a:xfrm>
              <a:off x="20281900" y="1511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7" name="AutoShape 14"/>
            <p:cNvSpPr>
              <a:spLocks/>
            </p:cNvSpPr>
            <p:nvPr userDrawn="1"/>
          </p:nvSpPr>
          <p:spPr bwMode="auto">
            <a:xfrm>
              <a:off x="19253200" y="1509713"/>
              <a:ext cx="511175" cy="512762"/>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8" name="AutoShape 15"/>
            <p:cNvSpPr>
              <a:spLocks/>
            </p:cNvSpPr>
            <p:nvPr userDrawn="1"/>
          </p:nvSpPr>
          <p:spPr bwMode="auto">
            <a:xfrm>
              <a:off x="17729200" y="1509713"/>
              <a:ext cx="511175" cy="512762"/>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9" name="AutoShape 16"/>
            <p:cNvSpPr>
              <a:spLocks/>
            </p:cNvSpPr>
            <p:nvPr userDrawn="1"/>
          </p:nvSpPr>
          <p:spPr bwMode="auto">
            <a:xfrm>
              <a:off x="15176500" y="15240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BBBBB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0" name="AutoShape 17"/>
            <p:cNvSpPr>
              <a:spLocks/>
            </p:cNvSpPr>
            <p:nvPr userDrawn="1"/>
          </p:nvSpPr>
          <p:spPr bwMode="auto">
            <a:xfrm>
              <a:off x="20789900" y="2019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BBBBB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1" name="AutoShape 18"/>
            <p:cNvSpPr>
              <a:spLocks/>
            </p:cNvSpPr>
            <p:nvPr userDrawn="1"/>
          </p:nvSpPr>
          <p:spPr bwMode="auto">
            <a:xfrm>
              <a:off x="18745200" y="2019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2" name="AutoShape 19"/>
            <p:cNvSpPr>
              <a:spLocks/>
            </p:cNvSpPr>
            <p:nvPr userDrawn="1"/>
          </p:nvSpPr>
          <p:spPr bwMode="auto">
            <a:xfrm>
              <a:off x="21297900" y="2527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3" name="AutoShape 20"/>
            <p:cNvSpPr>
              <a:spLocks/>
            </p:cNvSpPr>
            <p:nvPr userDrawn="1"/>
          </p:nvSpPr>
          <p:spPr bwMode="auto">
            <a:xfrm>
              <a:off x="20789900" y="2527300"/>
              <a:ext cx="511175" cy="511175"/>
            </a:xfrm>
            <a:custGeom>
              <a:avLst/>
              <a:gdLst/>
              <a:ahLst/>
              <a:cxnLst/>
              <a:rect l="0" t="0" r="r" b="b"/>
              <a:pathLst>
                <a:path w="21600" h="21600">
                  <a:moveTo>
                    <a:pt x="21525" y="0"/>
                  </a:moveTo>
                  <a:lnTo>
                    <a:pt x="21600" y="21525"/>
                  </a:lnTo>
                  <a:lnTo>
                    <a:pt x="76" y="21600"/>
                  </a:lnTo>
                  <a:lnTo>
                    <a:pt x="0" y="75"/>
                  </a:lnTo>
                  <a:cubicBezTo>
                    <a:pt x="0" y="75"/>
                    <a:pt x="21525" y="0"/>
                    <a:pt x="21525" y="0"/>
                  </a:cubicBezTo>
                  <a:close/>
                  <a:moveTo>
                    <a:pt x="21525"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4" name="AutoShape 21"/>
            <p:cNvSpPr>
              <a:spLocks/>
            </p:cNvSpPr>
            <p:nvPr userDrawn="1"/>
          </p:nvSpPr>
          <p:spPr bwMode="auto">
            <a:xfrm>
              <a:off x="23850600" y="3022600"/>
              <a:ext cx="511175" cy="479425"/>
            </a:xfrm>
            <a:custGeom>
              <a:avLst/>
              <a:gdLst/>
              <a:ahLst/>
              <a:cxnLst/>
              <a:rect l="0" t="0" r="r" b="b"/>
              <a:pathLst>
                <a:path w="21600" h="21600">
                  <a:moveTo>
                    <a:pt x="0" y="80"/>
                  </a:moveTo>
                  <a:lnTo>
                    <a:pt x="71" y="21600"/>
                  </a:lnTo>
                  <a:lnTo>
                    <a:pt x="21600" y="21600"/>
                  </a:lnTo>
                  <a:lnTo>
                    <a:pt x="21529" y="0"/>
                  </a:lnTo>
                  <a:cubicBezTo>
                    <a:pt x="21529" y="0"/>
                    <a:pt x="0" y="80"/>
                    <a:pt x="0" y="80"/>
                  </a:cubicBezTo>
                  <a:close/>
                  <a:moveTo>
                    <a:pt x="0" y="8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5" name="AutoShape 22"/>
            <p:cNvSpPr>
              <a:spLocks/>
            </p:cNvSpPr>
            <p:nvPr userDrawn="1"/>
          </p:nvSpPr>
          <p:spPr bwMode="auto">
            <a:xfrm>
              <a:off x="23342600" y="3021013"/>
              <a:ext cx="511175" cy="479425"/>
            </a:xfrm>
            <a:custGeom>
              <a:avLst/>
              <a:gdLst/>
              <a:ahLst/>
              <a:cxnLst/>
              <a:rect l="0" t="0" r="r" b="b"/>
              <a:pathLst>
                <a:path w="21600" h="21600">
                  <a:moveTo>
                    <a:pt x="0" y="80"/>
                  </a:moveTo>
                  <a:lnTo>
                    <a:pt x="70" y="21600"/>
                  </a:lnTo>
                  <a:lnTo>
                    <a:pt x="21600" y="21600"/>
                  </a:lnTo>
                  <a:lnTo>
                    <a:pt x="21529" y="0"/>
                  </a:lnTo>
                  <a:cubicBezTo>
                    <a:pt x="21529" y="0"/>
                    <a:pt x="0" y="80"/>
                    <a:pt x="0" y="80"/>
                  </a:cubicBezTo>
                  <a:close/>
                  <a:moveTo>
                    <a:pt x="0" y="80"/>
                  </a:moveTo>
                </a:path>
              </a:pathLst>
            </a:custGeom>
            <a:solidFill>
              <a:srgbClr val="BBBBBB"/>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userDrawn="1">
            <p:ph type="ctrTitle"/>
          </p:nvPr>
        </p:nvSpPr>
        <p:spPr>
          <a:xfrm>
            <a:off x="9625047" y="5078821"/>
            <a:ext cx="11728882" cy="2092880"/>
          </a:xfrm>
        </p:spPr>
        <p:txBody>
          <a:bodyPr lIns="0" tIns="0" rIns="0" bIns="0" anchor="b" anchorCtr="0">
            <a:noAutofit/>
          </a:bodyPr>
          <a:lstStyle>
            <a:lvl1pPr marL="0" indent="0" algn="l">
              <a:lnSpc>
                <a:spcPts val="6600"/>
              </a:lnSpc>
              <a:tabLst>
                <a:tab pos="2524125" algn="l"/>
                <a:tab pos="3730625" algn="l"/>
              </a:tabLst>
              <a:defRPr sz="9600">
                <a:solidFill>
                  <a:schemeClr val="bg1"/>
                </a:solidFill>
              </a:defRPr>
            </a:lvl1pPr>
          </a:lstStyle>
          <a:p>
            <a:r>
              <a:rPr lang="en-US" dirty="0"/>
              <a:t>Click to edit Master title style</a:t>
            </a:r>
          </a:p>
        </p:txBody>
      </p:sp>
      <p:sp>
        <p:nvSpPr>
          <p:cNvPr id="162" name="Text Placeholder 5"/>
          <p:cNvSpPr>
            <a:spLocks noGrp="1"/>
          </p:cNvSpPr>
          <p:nvPr>
            <p:ph type="body" sz="quarter" idx="12"/>
          </p:nvPr>
        </p:nvSpPr>
        <p:spPr>
          <a:xfrm>
            <a:off x="9126230" y="7325749"/>
            <a:ext cx="14728887" cy="4419948"/>
          </a:xfrm>
        </p:spPr>
        <p:txBody>
          <a:bodyPr lIns="0" tIns="0" rIns="0" bIns="0" numCol="1" spcCol="720000">
            <a:noAutofit/>
          </a:bodyPr>
          <a:lstStyle>
            <a:lvl1pPr marL="0" indent="0">
              <a:lnSpc>
                <a:spcPct val="100000"/>
              </a:lnSpc>
              <a:spcBef>
                <a:spcPts val="1200"/>
              </a:spcBef>
              <a:spcAft>
                <a:spcPts val="600"/>
              </a:spcAft>
              <a:buNone/>
              <a:defRPr sz="4800">
                <a:solidFill>
                  <a:schemeClr val="bg1"/>
                </a:solidFill>
              </a:defRPr>
            </a:lvl1pPr>
            <a:lvl2pPr marL="0" indent="0">
              <a:lnSpc>
                <a:spcPct val="100000"/>
              </a:lnSpc>
              <a:spcBef>
                <a:spcPts val="1200"/>
              </a:spcBef>
              <a:spcAft>
                <a:spcPts val="600"/>
              </a:spcAft>
              <a:buFont typeface="Arial" charset="0"/>
              <a:buNone/>
              <a:tabLst/>
              <a:defRPr sz="4800">
                <a:solidFill>
                  <a:schemeClr val="bg1"/>
                </a:solidFill>
              </a:defRPr>
            </a:lvl2pPr>
            <a:lvl3pPr marL="269875" indent="-254000">
              <a:lnSpc>
                <a:spcPct val="100000"/>
              </a:lnSpc>
              <a:spcBef>
                <a:spcPts val="1200"/>
              </a:spcBef>
              <a:spcAft>
                <a:spcPts val="600"/>
              </a:spcAft>
              <a:buClr>
                <a:schemeClr val="accent1"/>
              </a:buClr>
              <a:tabLst/>
              <a:defRPr sz="4800">
                <a:solidFill>
                  <a:schemeClr val="bg1"/>
                </a:solidFill>
              </a:defRPr>
            </a:lvl3pPr>
            <a:lvl4pPr marL="587375" indent="-285750">
              <a:lnSpc>
                <a:spcPct val="100000"/>
              </a:lnSpc>
              <a:spcBef>
                <a:spcPts val="1200"/>
              </a:spcBef>
              <a:spcAft>
                <a:spcPts val="0"/>
              </a:spcAft>
              <a:buFont typeface=".AppleSystemUIFont" charset="-120"/>
              <a:buChar char="–"/>
              <a:tabLst/>
              <a:defRPr sz="4800">
                <a:solidFill>
                  <a:schemeClr val="bg1"/>
                </a:solidFill>
              </a:defRPr>
            </a:lvl4pPr>
            <a:lvl5pPr marL="904875" indent="-349250">
              <a:lnSpc>
                <a:spcPct val="100000"/>
              </a:lnSpc>
              <a:spcBef>
                <a:spcPts val="1200"/>
              </a:spcBef>
              <a:buFont typeface="+mj-lt"/>
              <a:buAutoNum type="arabicPeriod"/>
              <a:tabLst/>
              <a:defRPr sz="48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p:nvPr>
        </p:nvSpPr>
        <p:spPr>
          <a:xfrm>
            <a:off x="653718" y="589548"/>
            <a:ext cx="10802938" cy="538163"/>
          </a:xfrm>
        </p:spPr>
        <p:txBody>
          <a:bodyPr lIns="0" tIns="0" rIns="0" bIns="0" anchor="ctr" anchorCtr="0">
            <a:noAutofit/>
          </a:bodyPr>
          <a:lstStyle>
            <a:lvl1pPr marL="0" indent="0">
              <a:buNone/>
              <a:defRPr sz="1400" cap="all" baseline="0">
                <a:solidFill>
                  <a:schemeClr val="accent1"/>
                </a:solidFill>
              </a:defRPr>
            </a:lvl1pPr>
          </a:lstStyle>
          <a:p>
            <a:pPr lvl="0"/>
            <a:r>
              <a:rPr lang="en-US" dirty="0"/>
              <a:t>Click to edit Master text styles</a:t>
            </a:r>
          </a:p>
        </p:txBody>
      </p:sp>
      <p:sp>
        <p:nvSpPr>
          <p:cNvPr id="163" name="TextBox 162"/>
          <p:cNvSpPr txBox="1"/>
          <p:nvPr userDrawn="1"/>
        </p:nvSpPr>
        <p:spPr>
          <a:xfrm>
            <a:off x="21353929" y="744072"/>
            <a:ext cx="2342739" cy="215444"/>
          </a:xfrm>
          <a:prstGeom prst="rect">
            <a:avLst/>
          </a:prstGeom>
          <a:noFill/>
        </p:spPr>
        <p:txBody>
          <a:bodyPr wrap="square" lIns="0" tIns="0" rIns="0" bIns="0" rtlCol="0">
            <a:spAutoFit/>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15B00FCE-1FC4-5243-BFE3-0A2F0D5084C4}" type="slidenum">
              <a:rPr lang="en-US" sz="1400" smtClean="0">
                <a:solidFill>
                  <a:schemeClr val="accent1"/>
                </a:solidFill>
              </a:rPr>
              <a:pPr marL="0" marR="0" lvl="0" indent="0" algn="r" defTabSz="1828709" rtl="0" eaLnBrk="1" fontAlgn="auto" latinLnBrk="0" hangingPunct="1">
                <a:lnSpc>
                  <a:spcPct val="100000"/>
                </a:lnSpc>
                <a:spcBef>
                  <a:spcPts val="0"/>
                </a:spcBef>
                <a:spcAft>
                  <a:spcPts val="0"/>
                </a:spcAft>
                <a:buClrTx/>
                <a:buSzTx/>
                <a:buFontTx/>
                <a:buNone/>
                <a:tabLst/>
                <a:defRPr/>
              </a:pPr>
              <a:t>‹#›</a:t>
            </a:fld>
            <a:endParaRPr lang="en-US" sz="1400" dirty="0">
              <a:solidFill>
                <a:schemeClr val="accent1"/>
              </a:solidFill>
            </a:endParaRPr>
          </a:p>
        </p:txBody>
      </p:sp>
      <p:sp>
        <p:nvSpPr>
          <p:cNvPr id="31" name="AutoShape 9"/>
          <p:cNvSpPr>
            <a:spLocks/>
          </p:cNvSpPr>
          <p:nvPr userDrawn="1"/>
        </p:nvSpPr>
        <p:spPr bwMode="auto">
          <a:xfrm>
            <a:off x="533400" y="1697731"/>
            <a:ext cx="9141286" cy="8508923"/>
          </a:xfrm>
          <a:custGeom>
            <a:avLst/>
            <a:gdLst/>
            <a:ahLst/>
            <a:cxnLst/>
            <a:rect l="0" t="0" r="r" b="b"/>
            <a:pathLst>
              <a:path w="21600" h="21600">
                <a:moveTo>
                  <a:pt x="5240" y="18416"/>
                </a:moveTo>
                <a:lnTo>
                  <a:pt x="16767" y="21600"/>
                </a:lnTo>
                <a:lnTo>
                  <a:pt x="21600" y="8376"/>
                </a:lnTo>
                <a:lnTo>
                  <a:pt x="16360" y="3184"/>
                </a:lnTo>
                <a:lnTo>
                  <a:pt x="4833" y="0"/>
                </a:lnTo>
                <a:lnTo>
                  <a:pt x="0" y="13224"/>
                </a:lnTo>
                <a:cubicBezTo>
                  <a:pt x="0" y="13224"/>
                  <a:pt x="5240" y="18416"/>
                  <a:pt x="5240" y="18416"/>
                </a:cubicBezTo>
                <a:close/>
                <a:moveTo>
                  <a:pt x="5240" y="1841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Tree>
    <p:extLst>
      <p:ext uri="{BB962C8B-B14F-4D97-AF65-F5344CB8AC3E}">
        <p14:creationId xmlns:p14="http://schemas.microsoft.com/office/powerpoint/2010/main" val="11019776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00EE020C-9F1F-9A49-8821-3E1D5D886207}" type="datetimeFigureOut">
              <a:rPr lang="en-US" smtClean="0"/>
              <a:t>8/19/21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CA18A-09E8-B346-9D1F-8EB2C340C7E4}" type="slidenum">
              <a:rPr lang="en-US" smtClean="0"/>
              <a:t>‹#›</a:t>
            </a:fld>
            <a:endParaRPr lang="en-US"/>
          </a:p>
        </p:txBody>
      </p:sp>
    </p:spTree>
    <p:extLst>
      <p:ext uri="{BB962C8B-B14F-4D97-AF65-F5344CB8AC3E}">
        <p14:creationId xmlns:p14="http://schemas.microsoft.com/office/powerpoint/2010/main" val="26394521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7_Title Slide">
    <p:bg>
      <p:bgPr>
        <a:solidFill>
          <a:schemeClr val="accent5"/>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45909" y="7904389"/>
            <a:ext cx="24461992" cy="5822539"/>
            <a:chOff x="0" y="8142982"/>
            <a:chExt cx="23410862" cy="5572343"/>
          </a:xfrm>
          <a:solidFill>
            <a:schemeClr val="tx1"/>
          </a:solidFill>
        </p:grpSpPr>
        <p:sp>
          <p:nvSpPr>
            <p:cNvPr id="66" name="AutoShape 1"/>
            <p:cNvSpPr>
              <a:spLocks/>
            </p:cNvSpPr>
            <p:nvPr userDrawn="1"/>
          </p:nvSpPr>
          <p:spPr bwMode="auto">
            <a:xfrm>
              <a:off x="1587" y="9959082"/>
              <a:ext cx="6450013" cy="3751263"/>
            </a:xfrm>
            <a:custGeom>
              <a:avLst/>
              <a:gdLst/>
              <a:ahLst/>
              <a:cxnLst/>
              <a:rect l="0" t="0" r="r" b="b"/>
              <a:pathLst>
                <a:path w="21600" h="21600">
                  <a:moveTo>
                    <a:pt x="5683" y="0"/>
                  </a:moveTo>
                  <a:cubicBezTo>
                    <a:pt x="3685" y="0"/>
                    <a:pt x="1770" y="618"/>
                    <a:pt x="0" y="1746"/>
                  </a:cubicBezTo>
                  <a:lnTo>
                    <a:pt x="0" y="21600"/>
                  </a:lnTo>
                  <a:lnTo>
                    <a:pt x="21600" y="21600"/>
                  </a:lnTo>
                  <a:cubicBezTo>
                    <a:pt x="19887" y="9213"/>
                    <a:pt x="13411" y="0"/>
                    <a:pt x="5683" y="0"/>
                  </a:cubicBezTo>
                  <a:close/>
                  <a:moveTo>
                    <a:pt x="5683" y="0"/>
                  </a:moveTo>
                </a:path>
              </a:pathLst>
            </a:custGeom>
            <a:solidFill>
              <a:schemeClr val="accent2"/>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7" name="AutoShape 2"/>
            <p:cNvSpPr>
              <a:spLocks/>
            </p:cNvSpPr>
            <p:nvPr userDrawn="1"/>
          </p:nvSpPr>
          <p:spPr bwMode="auto">
            <a:xfrm>
              <a:off x="1739900" y="12853095"/>
              <a:ext cx="2290762" cy="858837"/>
            </a:xfrm>
            <a:custGeom>
              <a:avLst/>
              <a:gdLst/>
              <a:ahLst/>
              <a:cxnLst/>
              <a:rect l="0" t="0" r="r" b="b"/>
              <a:pathLst>
                <a:path w="21600" h="21600">
                  <a:moveTo>
                    <a:pt x="21600" y="21600"/>
                  </a:moveTo>
                  <a:cubicBezTo>
                    <a:pt x="20236" y="9120"/>
                    <a:pt x="15918" y="0"/>
                    <a:pt x="10800" y="0"/>
                  </a:cubicBezTo>
                  <a:cubicBezTo>
                    <a:pt x="5682" y="0"/>
                    <a:pt x="1364" y="9120"/>
                    <a:pt x="0" y="21600"/>
                  </a:cubicBezTo>
                  <a:cubicBezTo>
                    <a:pt x="0" y="21600"/>
                    <a:pt x="21600" y="21600"/>
                    <a:pt x="21600" y="21600"/>
                  </a:cubicBezTo>
                  <a:close/>
                  <a:moveTo>
                    <a:pt x="21600" y="21600"/>
                  </a:move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8" name="AutoShape 3"/>
            <p:cNvSpPr>
              <a:spLocks/>
            </p:cNvSpPr>
            <p:nvPr userDrawn="1"/>
          </p:nvSpPr>
          <p:spPr bwMode="auto">
            <a:xfrm>
              <a:off x="3113087" y="13489682"/>
              <a:ext cx="1023938" cy="214313"/>
            </a:xfrm>
            <a:custGeom>
              <a:avLst/>
              <a:gdLst/>
              <a:ahLst/>
              <a:cxnLst/>
              <a:rect l="0" t="0" r="r" b="b"/>
              <a:pathLst>
                <a:path w="21600" h="21600">
                  <a:moveTo>
                    <a:pt x="21600" y="21600"/>
                  </a:moveTo>
                  <a:cubicBezTo>
                    <a:pt x="18849" y="8270"/>
                    <a:pt x="15027" y="0"/>
                    <a:pt x="10800" y="0"/>
                  </a:cubicBezTo>
                  <a:cubicBezTo>
                    <a:pt x="6573" y="0"/>
                    <a:pt x="2751" y="8270"/>
                    <a:pt x="0" y="21600"/>
                  </a:cubicBezTo>
                  <a:cubicBezTo>
                    <a:pt x="0" y="21600"/>
                    <a:pt x="21600" y="21600"/>
                    <a:pt x="21600" y="21600"/>
                  </a:cubicBezTo>
                  <a:close/>
                  <a:moveTo>
                    <a:pt x="21600" y="21600"/>
                  </a:moveTo>
                </a:path>
              </a:pathLst>
            </a:custGeom>
            <a:solidFill>
              <a:schemeClr val="accent5"/>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9" name="AutoShape 4"/>
            <p:cNvSpPr>
              <a:spLocks/>
            </p:cNvSpPr>
            <p:nvPr userDrawn="1"/>
          </p:nvSpPr>
          <p:spPr bwMode="auto">
            <a:xfrm>
              <a:off x="5068887" y="10886182"/>
              <a:ext cx="5199063" cy="2824163"/>
            </a:xfrm>
            <a:custGeom>
              <a:avLst/>
              <a:gdLst/>
              <a:ahLst/>
              <a:cxnLst/>
              <a:rect l="0" t="0" r="r" b="b"/>
              <a:pathLst>
                <a:path w="21600" h="21600">
                  <a:moveTo>
                    <a:pt x="21559" y="21600"/>
                  </a:moveTo>
                  <a:cubicBezTo>
                    <a:pt x="21586" y="21031"/>
                    <a:pt x="21600" y="20455"/>
                    <a:pt x="21600" y="19873"/>
                  </a:cubicBezTo>
                  <a:cubicBezTo>
                    <a:pt x="21600" y="8898"/>
                    <a:pt x="16765" y="0"/>
                    <a:pt x="10800" y="0"/>
                  </a:cubicBezTo>
                  <a:cubicBezTo>
                    <a:pt x="4835" y="0"/>
                    <a:pt x="0" y="8898"/>
                    <a:pt x="0" y="19873"/>
                  </a:cubicBezTo>
                  <a:cubicBezTo>
                    <a:pt x="0" y="20455"/>
                    <a:pt x="14" y="21031"/>
                    <a:pt x="41" y="21600"/>
                  </a:cubicBezTo>
                  <a:cubicBezTo>
                    <a:pt x="41" y="21600"/>
                    <a:pt x="21559" y="21600"/>
                    <a:pt x="21559" y="21600"/>
                  </a:cubicBezTo>
                  <a:close/>
                  <a:moveTo>
                    <a:pt x="21559" y="21600"/>
                  </a:move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0" name="AutoShape 5"/>
            <p:cNvSpPr>
              <a:spLocks/>
            </p:cNvSpPr>
            <p:nvPr userDrawn="1"/>
          </p:nvSpPr>
          <p:spPr bwMode="auto">
            <a:xfrm>
              <a:off x="1550987" y="8511282"/>
              <a:ext cx="2263775" cy="2263775"/>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1" name="AutoShape 6"/>
            <p:cNvSpPr>
              <a:spLocks/>
            </p:cNvSpPr>
            <p:nvPr userDrawn="1"/>
          </p:nvSpPr>
          <p:spPr bwMode="auto">
            <a:xfrm>
              <a:off x="2173287" y="11292582"/>
              <a:ext cx="1395413" cy="13954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5"/>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2" name="AutoShape 7"/>
            <p:cNvSpPr>
              <a:spLocks/>
            </p:cNvSpPr>
            <p:nvPr userDrawn="1"/>
          </p:nvSpPr>
          <p:spPr bwMode="auto">
            <a:xfrm>
              <a:off x="5538787" y="8562082"/>
              <a:ext cx="944563" cy="94456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3" name="AutoShape 8"/>
            <p:cNvSpPr>
              <a:spLocks/>
            </p:cNvSpPr>
            <p:nvPr userDrawn="1"/>
          </p:nvSpPr>
          <p:spPr bwMode="auto">
            <a:xfrm>
              <a:off x="3163887" y="8435082"/>
              <a:ext cx="849313" cy="8493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4" name="AutoShape 9"/>
            <p:cNvSpPr>
              <a:spLocks/>
            </p:cNvSpPr>
            <p:nvPr userDrawn="1"/>
          </p:nvSpPr>
          <p:spPr bwMode="auto">
            <a:xfrm>
              <a:off x="496887" y="8917682"/>
              <a:ext cx="849313" cy="8493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2"/>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9" name="AutoShape 14"/>
            <p:cNvSpPr>
              <a:spLocks/>
            </p:cNvSpPr>
            <p:nvPr userDrawn="1"/>
          </p:nvSpPr>
          <p:spPr bwMode="auto">
            <a:xfrm>
              <a:off x="8942387" y="11419582"/>
              <a:ext cx="3952875" cy="2286000"/>
            </a:xfrm>
            <a:custGeom>
              <a:avLst/>
              <a:gdLst/>
              <a:ahLst/>
              <a:cxnLst/>
              <a:rect l="0" t="0" r="r" b="b"/>
              <a:pathLst>
                <a:path w="21600" h="21600">
                  <a:moveTo>
                    <a:pt x="21467" y="21600"/>
                  </a:moveTo>
                  <a:cubicBezTo>
                    <a:pt x="21554" y="20645"/>
                    <a:pt x="21600" y="19666"/>
                    <a:pt x="21600" y="18669"/>
                  </a:cubicBezTo>
                  <a:cubicBezTo>
                    <a:pt x="21600" y="8358"/>
                    <a:pt x="16765" y="0"/>
                    <a:pt x="10800" y="0"/>
                  </a:cubicBezTo>
                  <a:cubicBezTo>
                    <a:pt x="4835" y="0"/>
                    <a:pt x="0" y="8358"/>
                    <a:pt x="0" y="18669"/>
                  </a:cubicBezTo>
                  <a:cubicBezTo>
                    <a:pt x="0" y="19666"/>
                    <a:pt x="46" y="20645"/>
                    <a:pt x="133" y="21600"/>
                  </a:cubicBezTo>
                  <a:cubicBezTo>
                    <a:pt x="133" y="21600"/>
                    <a:pt x="21467" y="21600"/>
                    <a:pt x="21467" y="21600"/>
                  </a:cubicBezTo>
                  <a:close/>
                  <a:moveTo>
                    <a:pt x="21467" y="21600"/>
                  </a:moveTo>
                </a:path>
              </a:pathLst>
            </a:custGeom>
            <a:solidFill>
              <a:schemeClr val="accent5"/>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5" name="AutoShape 10"/>
            <p:cNvSpPr>
              <a:spLocks/>
            </p:cNvSpPr>
            <p:nvPr userDrawn="1"/>
          </p:nvSpPr>
          <p:spPr bwMode="auto">
            <a:xfrm>
              <a:off x="0" y="11089382"/>
              <a:ext cx="1392237" cy="2222500"/>
            </a:xfrm>
            <a:custGeom>
              <a:avLst/>
              <a:gdLst/>
              <a:ahLst/>
              <a:cxnLst/>
              <a:rect l="0" t="0" r="r" b="b"/>
              <a:pathLst>
                <a:path w="21600" h="21600">
                  <a:moveTo>
                    <a:pt x="4342" y="0"/>
                  </a:moveTo>
                  <a:cubicBezTo>
                    <a:pt x="2842" y="0"/>
                    <a:pt x="1387" y="120"/>
                    <a:pt x="0" y="345"/>
                  </a:cubicBezTo>
                  <a:lnTo>
                    <a:pt x="0" y="21255"/>
                  </a:lnTo>
                  <a:cubicBezTo>
                    <a:pt x="1387" y="21480"/>
                    <a:pt x="2842" y="21600"/>
                    <a:pt x="4342" y="21600"/>
                  </a:cubicBezTo>
                  <a:cubicBezTo>
                    <a:pt x="13873" y="21600"/>
                    <a:pt x="21600" y="16765"/>
                    <a:pt x="21600" y="10800"/>
                  </a:cubicBezTo>
                  <a:cubicBezTo>
                    <a:pt x="21600" y="4835"/>
                    <a:pt x="13873" y="0"/>
                    <a:pt x="4342" y="0"/>
                  </a:cubicBezTo>
                  <a:close/>
                  <a:moveTo>
                    <a:pt x="4342" y="0"/>
                  </a:move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6" name="AutoShape 11"/>
            <p:cNvSpPr>
              <a:spLocks/>
            </p:cNvSpPr>
            <p:nvPr userDrawn="1"/>
          </p:nvSpPr>
          <p:spPr bwMode="auto">
            <a:xfrm>
              <a:off x="1677987" y="12765782"/>
              <a:ext cx="663575" cy="663575"/>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5"/>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7" name="AutoShape 12"/>
            <p:cNvSpPr>
              <a:spLocks/>
            </p:cNvSpPr>
            <p:nvPr userDrawn="1"/>
          </p:nvSpPr>
          <p:spPr bwMode="auto">
            <a:xfrm>
              <a:off x="1587" y="13083282"/>
              <a:ext cx="493713" cy="620713"/>
            </a:xfrm>
            <a:custGeom>
              <a:avLst/>
              <a:gdLst/>
              <a:ahLst/>
              <a:cxnLst/>
              <a:rect l="0" t="0" r="r" b="b"/>
              <a:pathLst>
                <a:path w="21600" h="21600">
                  <a:moveTo>
                    <a:pt x="21600" y="14174"/>
                  </a:moveTo>
                  <a:cubicBezTo>
                    <a:pt x="21600" y="6346"/>
                    <a:pt x="13606" y="0"/>
                    <a:pt x="3746" y="0"/>
                  </a:cubicBezTo>
                  <a:cubicBezTo>
                    <a:pt x="2461" y="0"/>
                    <a:pt x="1208" y="110"/>
                    <a:pt x="0" y="315"/>
                  </a:cubicBezTo>
                  <a:lnTo>
                    <a:pt x="0" y="21600"/>
                  </a:lnTo>
                  <a:lnTo>
                    <a:pt x="18953" y="21600"/>
                  </a:lnTo>
                  <a:cubicBezTo>
                    <a:pt x="20630" y="19440"/>
                    <a:pt x="21600" y="16897"/>
                    <a:pt x="21600" y="14174"/>
                  </a:cubicBezTo>
                  <a:close/>
                  <a:moveTo>
                    <a:pt x="21600" y="14174"/>
                  </a:move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8" name="AutoShape 13"/>
            <p:cNvSpPr>
              <a:spLocks/>
            </p:cNvSpPr>
            <p:nvPr userDrawn="1"/>
          </p:nvSpPr>
          <p:spPr bwMode="auto">
            <a:xfrm>
              <a:off x="6110287" y="12638782"/>
              <a:ext cx="4127500" cy="1066800"/>
            </a:xfrm>
            <a:custGeom>
              <a:avLst/>
              <a:gdLst/>
              <a:ahLst/>
              <a:cxnLst/>
              <a:rect l="0" t="0" r="r" b="b"/>
              <a:pathLst>
                <a:path w="21600" h="21600">
                  <a:moveTo>
                    <a:pt x="21600" y="21600"/>
                  </a:moveTo>
                  <a:cubicBezTo>
                    <a:pt x="19204" y="8531"/>
                    <a:pt x="15260" y="0"/>
                    <a:pt x="10800" y="0"/>
                  </a:cubicBezTo>
                  <a:cubicBezTo>
                    <a:pt x="6340" y="0"/>
                    <a:pt x="2396" y="8531"/>
                    <a:pt x="0" y="21600"/>
                  </a:cubicBezTo>
                  <a:cubicBezTo>
                    <a:pt x="0" y="21600"/>
                    <a:pt x="21600" y="21600"/>
                    <a:pt x="21600" y="21600"/>
                  </a:cubicBezTo>
                  <a:close/>
                  <a:moveTo>
                    <a:pt x="21600" y="21600"/>
                  </a:moveTo>
                </a:path>
              </a:pathLst>
            </a:custGeom>
            <a:solidFill>
              <a:schemeClr val="accent5"/>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80" name="AutoShape 15"/>
            <p:cNvSpPr>
              <a:spLocks/>
            </p:cNvSpPr>
            <p:nvPr userDrawn="1"/>
          </p:nvSpPr>
          <p:spPr bwMode="auto">
            <a:xfrm>
              <a:off x="11545887" y="11864082"/>
              <a:ext cx="3683000" cy="1841500"/>
            </a:xfrm>
            <a:custGeom>
              <a:avLst/>
              <a:gdLst/>
              <a:ahLst/>
              <a:cxnLst/>
              <a:rect l="0" t="0" r="r" b="b"/>
              <a:pathLst>
                <a:path w="21600" h="21600">
                  <a:moveTo>
                    <a:pt x="21600" y="21600"/>
                  </a:moveTo>
                  <a:cubicBezTo>
                    <a:pt x="21600" y="21600"/>
                    <a:pt x="21600" y="21600"/>
                    <a:pt x="21600" y="21600"/>
                  </a:cubicBezTo>
                  <a:cubicBezTo>
                    <a:pt x="21600" y="9671"/>
                    <a:pt x="16765" y="0"/>
                    <a:pt x="10800" y="0"/>
                  </a:cubicBezTo>
                  <a:cubicBezTo>
                    <a:pt x="4835" y="0"/>
                    <a:pt x="0" y="9671"/>
                    <a:pt x="0" y="21600"/>
                  </a:cubicBezTo>
                  <a:cubicBezTo>
                    <a:pt x="0" y="21600"/>
                    <a:pt x="0" y="21600"/>
                    <a:pt x="0" y="21600"/>
                  </a:cubicBezTo>
                  <a:cubicBezTo>
                    <a:pt x="0" y="21600"/>
                    <a:pt x="21600" y="21600"/>
                    <a:pt x="21600" y="21600"/>
                  </a:cubicBezTo>
                  <a:close/>
                  <a:moveTo>
                    <a:pt x="21600" y="21600"/>
                  </a:moveTo>
                </a:path>
              </a:pathLst>
            </a:custGeom>
            <a:solidFill>
              <a:schemeClr val="accent2"/>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81" name="AutoShape 16"/>
            <p:cNvSpPr>
              <a:spLocks/>
            </p:cNvSpPr>
            <p:nvPr userDrawn="1"/>
          </p:nvSpPr>
          <p:spPr bwMode="auto">
            <a:xfrm>
              <a:off x="3709987" y="13081695"/>
              <a:ext cx="979488" cy="622300"/>
            </a:xfrm>
            <a:custGeom>
              <a:avLst/>
              <a:gdLst/>
              <a:ahLst/>
              <a:cxnLst/>
              <a:rect l="0" t="0" r="r" b="b"/>
              <a:pathLst>
                <a:path w="21600" h="21600">
                  <a:moveTo>
                    <a:pt x="21199" y="21600"/>
                  </a:moveTo>
                  <a:cubicBezTo>
                    <a:pt x="21458" y="20139"/>
                    <a:pt x="21600" y="18602"/>
                    <a:pt x="21600" y="17011"/>
                  </a:cubicBezTo>
                  <a:cubicBezTo>
                    <a:pt x="21600" y="7616"/>
                    <a:pt x="16765" y="0"/>
                    <a:pt x="10800" y="0"/>
                  </a:cubicBezTo>
                  <a:cubicBezTo>
                    <a:pt x="4835" y="0"/>
                    <a:pt x="0" y="7616"/>
                    <a:pt x="0" y="17011"/>
                  </a:cubicBezTo>
                  <a:cubicBezTo>
                    <a:pt x="0" y="18602"/>
                    <a:pt x="142" y="20139"/>
                    <a:pt x="401" y="21600"/>
                  </a:cubicBezTo>
                  <a:cubicBezTo>
                    <a:pt x="401" y="21600"/>
                    <a:pt x="21199" y="21600"/>
                    <a:pt x="21199" y="21600"/>
                  </a:cubicBezTo>
                  <a:close/>
                  <a:moveTo>
                    <a:pt x="21199" y="21600"/>
                  </a:moveTo>
                </a:path>
              </a:pathLst>
            </a:custGeom>
            <a:solidFill>
              <a:schemeClr val="accent5"/>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97" name="AutoShape 32"/>
            <p:cNvSpPr>
              <a:spLocks/>
            </p:cNvSpPr>
            <p:nvPr userDrawn="1"/>
          </p:nvSpPr>
          <p:spPr bwMode="auto">
            <a:xfrm>
              <a:off x="11304587" y="12588200"/>
              <a:ext cx="1350963" cy="1127125"/>
            </a:xfrm>
            <a:custGeom>
              <a:avLst/>
              <a:gdLst/>
              <a:ahLst/>
              <a:cxnLst/>
              <a:rect l="0" t="0" r="r" b="b"/>
              <a:pathLst>
                <a:path w="21600" h="21600">
                  <a:moveTo>
                    <a:pt x="18812" y="21600"/>
                  </a:moveTo>
                  <a:cubicBezTo>
                    <a:pt x="20544" y="19306"/>
                    <a:pt x="21600" y="16266"/>
                    <a:pt x="21600" y="12930"/>
                  </a:cubicBezTo>
                  <a:cubicBezTo>
                    <a:pt x="21600" y="5789"/>
                    <a:pt x="16765" y="0"/>
                    <a:pt x="10800" y="0"/>
                  </a:cubicBezTo>
                  <a:cubicBezTo>
                    <a:pt x="4835" y="0"/>
                    <a:pt x="0" y="5789"/>
                    <a:pt x="0" y="12930"/>
                  </a:cubicBezTo>
                  <a:cubicBezTo>
                    <a:pt x="0" y="16266"/>
                    <a:pt x="1056" y="19306"/>
                    <a:pt x="2788" y="21600"/>
                  </a:cubicBezTo>
                  <a:cubicBezTo>
                    <a:pt x="2788" y="21600"/>
                    <a:pt x="18812" y="21600"/>
                    <a:pt x="18812" y="21600"/>
                  </a:cubicBezTo>
                  <a:close/>
                  <a:moveTo>
                    <a:pt x="18812" y="21600"/>
                  </a:moveTo>
                </a:path>
              </a:pathLst>
            </a:custGeom>
            <a:solidFill>
              <a:schemeClr val="accent5"/>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82" name="AutoShape 17"/>
            <p:cNvSpPr>
              <a:spLocks/>
            </p:cNvSpPr>
            <p:nvPr userDrawn="1"/>
          </p:nvSpPr>
          <p:spPr bwMode="auto">
            <a:xfrm>
              <a:off x="4560887" y="12880082"/>
              <a:ext cx="877888" cy="827088"/>
            </a:xfrm>
            <a:custGeom>
              <a:avLst/>
              <a:gdLst/>
              <a:ahLst/>
              <a:cxnLst/>
              <a:rect l="0" t="0" r="r" b="b"/>
              <a:pathLst>
                <a:path w="21600" h="21600">
                  <a:moveTo>
                    <a:pt x="5748" y="21600"/>
                  </a:moveTo>
                  <a:lnTo>
                    <a:pt x="15852" y="21600"/>
                  </a:lnTo>
                  <a:cubicBezTo>
                    <a:pt x="19270" y="19675"/>
                    <a:pt x="21600" y="15860"/>
                    <a:pt x="21600" y="11466"/>
                  </a:cubicBezTo>
                  <a:cubicBezTo>
                    <a:pt x="21600" y="5133"/>
                    <a:pt x="16765" y="0"/>
                    <a:pt x="10800" y="0"/>
                  </a:cubicBezTo>
                  <a:cubicBezTo>
                    <a:pt x="4835" y="0"/>
                    <a:pt x="0" y="5133"/>
                    <a:pt x="0" y="11466"/>
                  </a:cubicBezTo>
                  <a:cubicBezTo>
                    <a:pt x="0" y="15860"/>
                    <a:pt x="2330" y="19675"/>
                    <a:pt x="5748" y="21600"/>
                  </a:cubicBezTo>
                  <a:close/>
                  <a:moveTo>
                    <a:pt x="5748" y="21600"/>
                  </a:moveTo>
                </a:path>
              </a:pathLst>
            </a:custGeom>
            <a:solidFill>
              <a:schemeClr val="accent2"/>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83" name="AutoShape 18"/>
            <p:cNvSpPr>
              <a:spLocks/>
            </p:cNvSpPr>
            <p:nvPr userDrawn="1"/>
          </p:nvSpPr>
          <p:spPr bwMode="auto">
            <a:xfrm>
              <a:off x="9272587" y="12956282"/>
              <a:ext cx="962025" cy="757238"/>
            </a:xfrm>
            <a:custGeom>
              <a:avLst/>
              <a:gdLst/>
              <a:ahLst/>
              <a:cxnLst/>
              <a:rect l="0" t="0" r="r" b="b"/>
              <a:pathLst>
                <a:path w="21600" h="21600">
                  <a:moveTo>
                    <a:pt x="19629" y="21600"/>
                  </a:moveTo>
                  <a:cubicBezTo>
                    <a:pt x="20869" y="19368"/>
                    <a:pt x="21600" y="16648"/>
                    <a:pt x="21600" y="13709"/>
                  </a:cubicBezTo>
                  <a:cubicBezTo>
                    <a:pt x="21600" y="6138"/>
                    <a:pt x="16765" y="0"/>
                    <a:pt x="10800" y="0"/>
                  </a:cubicBezTo>
                  <a:cubicBezTo>
                    <a:pt x="4835" y="0"/>
                    <a:pt x="0" y="6138"/>
                    <a:pt x="0" y="13709"/>
                  </a:cubicBezTo>
                  <a:cubicBezTo>
                    <a:pt x="0" y="16648"/>
                    <a:pt x="731" y="19368"/>
                    <a:pt x="1971" y="21600"/>
                  </a:cubicBezTo>
                  <a:cubicBezTo>
                    <a:pt x="1971" y="21600"/>
                    <a:pt x="19629" y="21600"/>
                    <a:pt x="19629" y="21600"/>
                  </a:cubicBezTo>
                  <a:close/>
                  <a:moveTo>
                    <a:pt x="19629" y="21600"/>
                  </a:move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85" name="AutoShape 20"/>
            <p:cNvSpPr>
              <a:spLocks/>
            </p:cNvSpPr>
            <p:nvPr userDrawn="1"/>
          </p:nvSpPr>
          <p:spPr bwMode="auto">
            <a:xfrm>
              <a:off x="15800387" y="10517882"/>
              <a:ext cx="2530475" cy="2530475"/>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2"/>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86" name="AutoShape 21"/>
            <p:cNvSpPr>
              <a:spLocks/>
            </p:cNvSpPr>
            <p:nvPr userDrawn="1"/>
          </p:nvSpPr>
          <p:spPr bwMode="auto">
            <a:xfrm>
              <a:off x="14212887" y="9552682"/>
              <a:ext cx="1417638" cy="1417638"/>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87" name="AutoShape 22"/>
            <p:cNvSpPr>
              <a:spLocks/>
            </p:cNvSpPr>
            <p:nvPr userDrawn="1"/>
          </p:nvSpPr>
          <p:spPr bwMode="auto">
            <a:xfrm>
              <a:off x="15012987" y="8142982"/>
              <a:ext cx="1422400" cy="14224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2"/>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88" name="AutoShape 23"/>
            <p:cNvSpPr>
              <a:spLocks/>
            </p:cNvSpPr>
            <p:nvPr userDrawn="1"/>
          </p:nvSpPr>
          <p:spPr bwMode="auto">
            <a:xfrm>
              <a:off x="21413787" y="10682982"/>
              <a:ext cx="1143000" cy="11430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91" name="AutoShape 26"/>
            <p:cNvSpPr>
              <a:spLocks/>
            </p:cNvSpPr>
            <p:nvPr userDrawn="1"/>
          </p:nvSpPr>
          <p:spPr bwMode="auto">
            <a:xfrm>
              <a:off x="21070887" y="10035282"/>
              <a:ext cx="1049338" cy="1049338"/>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92" name="AutoShape 27"/>
            <p:cNvSpPr>
              <a:spLocks/>
            </p:cNvSpPr>
            <p:nvPr userDrawn="1"/>
          </p:nvSpPr>
          <p:spPr bwMode="auto">
            <a:xfrm>
              <a:off x="21578887" y="10378182"/>
              <a:ext cx="849313" cy="8493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93" name="AutoShape 28"/>
            <p:cNvSpPr>
              <a:spLocks/>
            </p:cNvSpPr>
            <p:nvPr userDrawn="1"/>
          </p:nvSpPr>
          <p:spPr bwMode="auto">
            <a:xfrm>
              <a:off x="20588287" y="12410182"/>
              <a:ext cx="849313" cy="8493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94" name="AutoShape 29"/>
            <p:cNvSpPr>
              <a:spLocks/>
            </p:cNvSpPr>
            <p:nvPr userDrawn="1"/>
          </p:nvSpPr>
          <p:spPr bwMode="auto">
            <a:xfrm>
              <a:off x="15089187" y="10301982"/>
              <a:ext cx="877888" cy="877888"/>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95" name="AutoShape 30"/>
            <p:cNvSpPr>
              <a:spLocks/>
            </p:cNvSpPr>
            <p:nvPr userDrawn="1"/>
          </p:nvSpPr>
          <p:spPr bwMode="auto">
            <a:xfrm>
              <a:off x="16130587" y="9793982"/>
              <a:ext cx="7280275" cy="3913188"/>
            </a:xfrm>
            <a:custGeom>
              <a:avLst/>
              <a:gdLst/>
              <a:ahLst/>
              <a:cxnLst/>
              <a:rect l="0" t="0" r="r" b="b"/>
              <a:pathLst>
                <a:path w="21600" h="21600">
                  <a:moveTo>
                    <a:pt x="14208" y="0"/>
                  </a:moveTo>
                  <a:cubicBezTo>
                    <a:pt x="7190" y="0"/>
                    <a:pt x="1337" y="9278"/>
                    <a:pt x="0" y="21600"/>
                  </a:cubicBezTo>
                  <a:lnTo>
                    <a:pt x="21600" y="21600"/>
                  </a:lnTo>
                  <a:lnTo>
                    <a:pt x="21600" y="3766"/>
                  </a:lnTo>
                  <a:cubicBezTo>
                    <a:pt x="19436" y="1374"/>
                    <a:pt x="16909" y="0"/>
                    <a:pt x="14208" y="0"/>
                  </a:cubicBezTo>
                  <a:close/>
                  <a:moveTo>
                    <a:pt x="14208" y="0"/>
                  </a:move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96" name="AutoShape 31"/>
            <p:cNvSpPr>
              <a:spLocks/>
            </p:cNvSpPr>
            <p:nvPr userDrawn="1"/>
          </p:nvSpPr>
          <p:spPr bwMode="auto">
            <a:xfrm>
              <a:off x="14403387" y="12753082"/>
              <a:ext cx="3956050" cy="954088"/>
            </a:xfrm>
            <a:custGeom>
              <a:avLst/>
              <a:gdLst/>
              <a:ahLst/>
              <a:cxnLst/>
              <a:rect l="0" t="0" r="r" b="b"/>
              <a:pathLst>
                <a:path w="21600" h="21600">
                  <a:moveTo>
                    <a:pt x="21600" y="21600"/>
                  </a:moveTo>
                  <a:cubicBezTo>
                    <a:pt x="19072" y="8438"/>
                    <a:pt x="15174" y="0"/>
                    <a:pt x="10800" y="0"/>
                  </a:cubicBezTo>
                  <a:cubicBezTo>
                    <a:pt x="6426" y="0"/>
                    <a:pt x="2528" y="8438"/>
                    <a:pt x="0" y="21600"/>
                  </a:cubicBezTo>
                  <a:cubicBezTo>
                    <a:pt x="0" y="21600"/>
                    <a:pt x="21600" y="21600"/>
                    <a:pt x="21600" y="21600"/>
                  </a:cubicBezTo>
                  <a:close/>
                  <a:moveTo>
                    <a:pt x="21600" y="21600"/>
                  </a:moveTo>
                </a:path>
              </a:pathLst>
            </a:custGeom>
            <a:solidFill>
              <a:schemeClr val="accent2"/>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98" name="AutoShape 33"/>
            <p:cNvSpPr>
              <a:spLocks/>
            </p:cNvSpPr>
            <p:nvPr userDrawn="1"/>
          </p:nvSpPr>
          <p:spPr bwMode="auto">
            <a:xfrm>
              <a:off x="10771187" y="11102082"/>
              <a:ext cx="711200" cy="7112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2"/>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103" name="AutoShape 33"/>
            <p:cNvSpPr>
              <a:spLocks/>
            </p:cNvSpPr>
            <p:nvPr userDrawn="1"/>
          </p:nvSpPr>
          <p:spPr bwMode="auto">
            <a:xfrm>
              <a:off x="12206287" y="12496130"/>
              <a:ext cx="711200" cy="7112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2"/>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99" name="AutoShape 34"/>
            <p:cNvSpPr>
              <a:spLocks/>
            </p:cNvSpPr>
            <p:nvPr userDrawn="1"/>
          </p:nvSpPr>
          <p:spPr bwMode="auto">
            <a:xfrm>
              <a:off x="11152187" y="9451082"/>
              <a:ext cx="3530600" cy="35306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100" name="AutoShape 35"/>
            <p:cNvSpPr>
              <a:spLocks/>
            </p:cNvSpPr>
            <p:nvPr userDrawn="1"/>
          </p:nvSpPr>
          <p:spPr bwMode="auto">
            <a:xfrm>
              <a:off x="11837987" y="12967395"/>
              <a:ext cx="1260475" cy="747712"/>
            </a:xfrm>
            <a:custGeom>
              <a:avLst/>
              <a:gdLst/>
              <a:ahLst/>
              <a:cxnLst/>
              <a:rect l="0" t="0" r="r" b="b"/>
              <a:pathLst>
                <a:path w="21600" h="21600">
                  <a:moveTo>
                    <a:pt x="21415" y="21600"/>
                  </a:moveTo>
                  <a:cubicBezTo>
                    <a:pt x="21535" y="20513"/>
                    <a:pt x="21600" y="19395"/>
                    <a:pt x="21600" y="18250"/>
                  </a:cubicBezTo>
                  <a:cubicBezTo>
                    <a:pt x="21600" y="8171"/>
                    <a:pt x="16765" y="0"/>
                    <a:pt x="10800" y="0"/>
                  </a:cubicBezTo>
                  <a:cubicBezTo>
                    <a:pt x="4835" y="0"/>
                    <a:pt x="0" y="8171"/>
                    <a:pt x="0" y="18250"/>
                  </a:cubicBezTo>
                  <a:cubicBezTo>
                    <a:pt x="0" y="19395"/>
                    <a:pt x="65" y="20513"/>
                    <a:pt x="185" y="21600"/>
                  </a:cubicBezTo>
                  <a:cubicBezTo>
                    <a:pt x="185" y="21600"/>
                    <a:pt x="21415" y="21600"/>
                    <a:pt x="21415" y="21600"/>
                  </a:cubicBezTo>
                  <a:close/>
                  <a:moveTo>
                    <a:pt x="21415" y="21600"/>
                  </a:moveTo>
                </a:path>
              </a:pathLst>
            </a:custGeom>
            <a:solidFill>
              <a:schemeClr val="accent2"/>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101" name="AutoShape 36"/>
            <p:cNvSpPr>
              <a:spLocks/>
            </p:cNvSpPr>
            <p:nvPr userDrawn="1"/>
          </p:nvSpPr>
          <p:spPr bwMode="auto">
            <a:xfrm>
              <a:off x="12295187" y="13121382"/>
              <a:ext cx="2770188" cy="585788"/>
            </a:xfrm>
            <a:custGeom>
              <a:avLst/>
              <a:gdLst/>
              <a:ahLst/>
              <a:cxnLst/>
              <a:rect l="0" t="0" r="r" b="b"/>
              <a:pathLst>
                <a:path w="21600" h="21600">
                  <a:moveTo>
                    <a:pt x="21600" y="21600"/>
                  </a:moveTo>
                  <a:cubicBezTo>
                    <a:pt x="18864" y="8279"/>
                    <a:pt x="15037" y="0"/>
                    <a:pt x="10800" y="0"/>
                  </a:cubicBezTo>
                  <a:cubicBezTo>
                    <a:pt x="6563" y="0"/>
                    <a:pt x="2736" y="8279"/>
                    <a:pt x="0" y="21600"/>
                  </a:cubicBezTo>
                  <a:cubicBezTo>
                    <a:pt x="0" y="21600"/>
                    <a:pt x="21600" y="21600"/>
                    <a:pt x="21600" y="21600"/>
                  </a:cubicBezTo>
                  <a:close/>
                  <a:moveTo>
                    <a:pt x="21600" y="21600"/>
                  </a:move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102" name="AutoShape 37"/>
            <p:cNvSpPr>
              <a:spLocks/>
            </p:cNvSpPr>
            <p:nvPr userDrawn="1"/>
          </p:nvSpPr>
          <p:spPr bwMode="auto">
            <a:xfrm>
              <a:off x="13603287" y="12727682"/>
              <a:ext cx="3827463" cy="976313"/>
            </a:xfrm>
            <a:custGeom>
              <a:avLst/>
              <a:gdLst/>
              <a:ahLst/>
              <a:cxnLst/>
              <a:rect l="0" t="0" r="r" b="b"/>
              <a:pathLst>
                <a:path w="21600" h="21600">
                  <a:moveTo>
                    <a:pt x="21600" y="21600"/>
                  </a:moveTo>
                  <a:cubicBezTo>
                    <a:pt x="19175" y="8512"/>
                    <a:pt x="15241" y="0"/>
                    <a:pt x="10800" y="0"/>
                  </a:cubicBezTo>
                  <a:cubicBezTo>
                    <a:pt x="6359" y="0"/>
                    <a:pt x="2425" y="8512"/>
                    <a:pt x="0" y="21600"/>
                  </a:cubicBezTo>
                  <a:cubicBezTo>
                    <a:pt x="0" y="21600"/>
                    <a:pt x="21600" y="21600"/>
                    <a:pt x="21600" y="21600"/>
                  </a:cubicBezTo>
                  <a:close/>
                  <a:moveTo>
                    <a:pt x="21600" y="21600"/>
                  </a:moveTo>
                </a:path>
              </a:pathLst>
            </a:custGeom>
            <a:grp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grpSp>
      <p:sp>
        <p:nvSpPr>
          <p:cNvPr id="2" name="Title 1"/>
          <p:cNvSpPr>
            <a:spLocks noGrp="1"/>
          </p:cNvSpPr>
          <p:nvPr userDrawn="1">
            <p:ph type="ctrTitle" hasCustomPrompt="1"/>
          </p:nvPr>
        </p:nvSpPr>
        <p:spPr>
          <a:xfrm>
            <a:off x="1303007" y="1309254"/>
            <a:ext cx="15625210" cy="3222405"/>
          </a:xfrm>
        </p:spPr>
        <p:txBody>
          <a:bodyPr lIns="0" tIns="0" rIns="0" bIns="0" anchor="t" anchorCtr="0">
            <a:noAutofit/>
          </a:bodyPr>
          <a:lstStyle>
            <a:lvl1pPr marL="0" indent="0" algn="l">
              <a:lnSpc>
                <a:spcPts val="10399"/>
              </a:lnSpc>
              <a:tabLst>
                <a:tab pos="1322307" algn="l"/>
              </a:tabLst>
              <a:defRPr sz="10133">
                <a:solidFill>
                  <a:schemeClr val="tx1"/>
                </a:solidFill>
              </a:defRPr>
            </a:lvl1pPr>
          </a:lstStyle>
          <a:p>
            <a:r>
              <a:rPr lang="en-US" dirty="0"/>
              <a:t>Click to edit </a:t>
            </a:r>
            <a:br>
              <a:rPr lang="en-US" dirty="0"/>
            </a:br>
            <a:r>
              <a:rPr lang="en-US" dirty="0"/>
              <a:t>	Master  title style</a:t>
            </a:r>
          </a:p>
        </p:txBody>
      </p:sp>
      <p:sp>
        <p:nvSpPr>
          <p:cNvPr id="3" name="Subtitle 2"/>
          <p:cNvSpPr>
            <a:spLocks noGrp="1"/>
          </p:cNvSpPr>
          <p:nvPr userDrawn="1">
            <p:ph type="subTitle" idx="1"/>
          </p:nvPr>
        </p:nvSpPr>
        <p:spPr>
          <a:xfrm>
            <a:off x="6249455" y="4832427"/>
            <a:ext cx="8555672" cy="1424363"/>
          </a:xfrm>
        </p:spPr>
        <p:txBody>
          <a:bodyPr lIns="0" tIns="0" rIns="0" bIns="0" anchor="t" anchorCtr="0">
            <a:noAutofit/>
          </a:bodyPr>
          <a:lstStyle>
            <a:lvl1pPr marL="0" indent="0" algn="l">
              <a:buNone/>
              <a:defRPr sz="3200">
                <a:solidFill>
                  <a:schemeClr val="tx1"/>
                </a:solidFill>
              </a:defRPr>
            </a:lvl1pPr>
            <a:lvl2pPr marL="914298" indent="0" algn="ctr">
              <a:buNone/>
              <a:defRPr sz="4000"/>
            </a:lvl2pPr>
            <a:lvl3pPr marL="1828595" indent="0" algn="ctr">
              <a:buNone/>
              <a:defRPr sz="3600"/>
            </a:lvl3pPr>
            <a:lvl4pPr marL="2742893" indent="0" algn="ctr">
              <a:buNone/>
              <a:defRPr sz="3200"/>
            </a:lvl4pPr>
            <a:lvl5pPr marL="3657187" indent="0" algn="ctr">
              <a:buNone/>
              <a:defRPr sz="3200"/>
            </a:lvl5pPr>
            <a:lvl6pPr marL="4571485" indent="0" algn="ctr">
              <a:buNone/>
              <a:defRPr sz="3200"/>
            </a:lvl6pPr>
            <a:lvl7pPr marL="5485782" indent="0" algn="ctr">
              <a:buNone/>
              <a:defRPr sz="3200"/>
            </a:lvl7pPr>
            <a:lvl8pPr marL="6400080" indent="0" algn="ctr">
              <a:buNone/>
              <a:defRPr sz="3200"/>
            </a:lvl8pPr>
            <a:lvl9pPr marL="7314377" indent="0" algn="ctr">
              <a:buNone/>
              <a:defRPr sz="3200"/>
            </a:lvl9pPr>
          </a:lstStyle>
          <a:p>
            <a:r>
              <a:rPr lang="en-US" dirty="0"/>
              <a:t>Click to edit Master subtitle style</a:t>
            </a:r>
          </a:p>
        </p:txBody>
      </p:sp>
      <p:grpSp>
        <p:nvGrpSpPr>
          <p:cNvPr id="41" name="Group 40"/>
          <p:cNvGrpSpPr/>
          <p:nvPr userDrawn="1"/>
        </p:nvGrpSpPr>
        <p:grpSpPr>
          <a:xfrm>
            <a:off x="21566316" y="1391293"/>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sz="1349"/>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sz="1349"/>
            </a:p>
          </p:txBody>
        </p:sp>
      </p:grpSp>
      <p:sp>
        <p:nvSpPr>
          <p:cNvPr id="44" name="Text Placeholder 42"/>
          <p:cNvSpPr>
            <a:spLocks noGrp="1"/>
          </p:cNvSpPr>
          <p:nvPr>
            <p:ph type="body" sz="quarter" idx="10" hasCustomPrompt="1"/>
          </p:nvPr>
        </p:nvSpPr>
        <p:spPr>
          <a:xfrm>
            <a:off x="20443736" y="12787046"/>
            <a:ext cx="3079928" cy="346597"/>
          </a:xfrm>
        </p:spPr>
        <p:txBody>
          <a:bodyPr lIns="0" tIns="0" rIns="0" bIns="0">
            <a:noAutofit/>
          </a:bodyPr>
          <a:lstStyle>
            <a:lvl1pPr marL="0" marR="0" indent="0" algn="l" defTabSz="1391814" rtl="0" eaLnBrk="1" fontAlgn="auto" latinLnBrk="0" hangingPunct="1">
              <a:lnSpc>
                <a:spcPct val="100000"/>
              </a:lnSpc>
              <a:spcBef>
                <a:spcPts val="0"/>
              </a:spcBef>
              <a:spcAft>
                <a:spcPts val="0"/>
              </a:spcAft>
              <a:buClrTx/>
              <a:buSzTx/>
              <a:buFont typeface="Arial" panose="020B0604020202020204" pitchFamily="34" charset="0"/>
              <a:buNone/>
              <a:tabLst/>
              <a:defRPr sz="1400">
                <a:solidFill>
                  <a:schemeClr val="bg1"/>
                </a:solidFill>
              </a:defRPr>
            </a:lvl1pPr>
            <a:lvl2pPr>
              <a:defRPr sz="800">
                <a:solidFill>
                  <a:schemeClr val="bg1"/>
                </a:solidFill>
              </a:defRPr>
            </a:lvl2pPr>
            <a:lvl3pPr>
              <a:defRPr sz="800">
                <a:solidFill>
                  <a:schemeClr val="bg1"/>
                </a:solidFill>
              </a:defRPr>
            </a:lvl3pPr>
            <a:lvl4pPr>
              <a:defRPr sz="800">
                <a:solidFill>
                  <a:schemeClr val="bg1"/>
                </a:solidFill>
              </a:defRPr>
            </a:lvl4pPr>
            <a:lvl5pPr>
              <a:defRPr sz="800">
                <a:solidFill>
                  <a:schemeClr val="bg1"/>
                </a:solidFill>
              </a:defRPr>
            </a:lvl5pPr>
          </a:lstStyle>
          <a:p>
            <a:pPr marL="0" marR="0" lvl="0" indent="0" algn="l" defTabSz="139181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UTS CRICOS Provider Code: 00099F</a:t>
            </a:r>
          </a:p>
        </p:txBody>
      </p:sp>
      <p:sp>
        <p:nvSpPr>
          <p:cNvPr id="45" name="Content Placeholder 5"/>
          <p:cNvSpPr>
            <a:spLocks noGrp="1"/>
          </p:cNvSpPr>
          <p:nvPr>
            <p:ph sz="quarter" idx="4"/>
          </p:nvPr>
        </p:nvSpPr>
        <p:spPr>
          <a:xfrm>
            <a:off x="6246468" y="6263779"/>
            <a:ext cx="8558659" cy="2085163"/>
          </a:xfrm>
        </p:spPr>
        <p:txBody>
          <a:bodyPr lIns="0">
            <a:noAutofit/>
          </a:bodyPr>
          <a:lstStyle>
            <a:lvl1pPr marL="0" indent="0">
              <a:buNone/>
              <a:defRPr sz="3200" b="1">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2329890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hankyou">
    <p:bg>
      <p:bgPr>
        <a:solidFill>
          <a:schemeClr val="accent4"/>
        </a:solidFill>
        <a:effectLst/>
      </p:bgPr>
    </p:bg>
    <p:spTree>
      <p:nvGrpSpPr>
        <p:cNvPr id="1" name=""/>
        <p:cNvGrpSpPr/>
        <p:nvPr/>
      </p:nvGrpSpPr>
      <p:grpSpPr>
        <a:xfrm>
          <a:off x="0" y="0"/>
          <a:ext cx="0" cy="0"/>
          <a:chOff x="0" y="0"/>
          <a:chExt cx="0" cy="0"/>
        </a:xfrm>
      </p:grpSpPr>
      <p:grpSp>
        <p:nvGrpSpPr>
          <p:cNvPr id="74" name="Group 73"/>
          <p:cNvGrpSpPr/>
          <p:nvPr userDrawn="1"/>
        </p:nvGrpSpPr>
        <p:grpSpPr>
          <a:xfrm>
            <a:off x="0" y="1"/>
            <a:ext cx="24382413" cy="13757704"/>
            <a:chOff x="774700" y="444500"/>
            <a:chExt cx="22831425" cy="12882563"/>
          </a:xfrm>
        </p:grpSpPr>
        <p:sp>
          <p:nvSpPr>
            <p:cNvPr id="59" name="AutoShape 1"/>
            <p:cNvSpPr>
              <a:spLocks/>
            </p:cNvSpPr>
            <p:nvPr userDrawn="1"/>
          </p:nvSpPr>
          <p:spPr bwMode="auto">
            <a:xfrm>
              <a:off x="774700" y="2552700"/>
              <a:ext cx="2508250" cy="7467600"/>
            </a:xfrm>
            <a:custGeom>
              <a:avLst/>
              <a:gdLst/>
              <a:ahLst/>
              <a:cxnLst/>
              <a:rect l="0" t="0" r="r" b="b"/>
              <a:pathLst>
                <a:path w="21600" h="21600">
                  <a:moveTo>
                    <a:pt x="0" y="21600"/>
                  </a:moveTo>
                  <a:lnTo>
                    <a:pt x="21600" y="18668"/>
                  </a:lnTo>
                  <a:lnTo>
                    <a:pt x="14067" y="7698"/>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0" name="AutoShape 2"/>
            <p:cNvSpPr>
              <a:spLocks/>
            </p:cNvSpPr>
            <p:nvPr userDrawn="1"/>
          </p:nvSpPr>
          <p:spPr bwMode="auto">
            <a:xfrm>
              <a:off x="1930400" y="2171700"/>
              <a:ext cx="8280400" cy="8612188"/>
            </a:xfrm>
            <a:custGeom>
              <a:avLst/>
              <a:gdLst/>
              <a:ahLst/>
              <a:cxnLst/>
              <a:rect l="0" t="0" r="r" b="b"/>
              <a:pathLst>
                <a:path w="21600" h="21600">
                  <a:moveTo>
                    <a:pt x="3659" y="16746"/>
                  </a:moveTo>
                  <a:lnTo>
                    <a:pt x="9755" y="21600"/>
                  </a:lnTo>
                  <a:lnTo>
                    <a:pt x="21600" y="15739"/>
                  </a:lnTo>
                  <a:lnTo>
                    <a:pt x="17941" y="4854"/>
                  </a:lnTo>
                  <a:lnTo>
                    <a:pt x="11845" y="0"/>
                  </a:lnTo>
                  <a:lnTo>
                    <a:pt x="0" y="5861"/>
                  </a:lnTo>
                  <a:cubicBezTo>
                    <a:pt x="0" y="5861"/>
                    <a:pt x="3659" y="16746"/>
                    <a:pt x="3659" y="16746"/>
                  </a:cubicBezTo>
                  <a:close/>
                  <a:moveTo>
                    <a:pt x="3659" y="16746"/>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1" name="AutoShape 3"/>
            <p:cNvSpPr>
              <a:spLocks/>
            </p:cNvSpPr>
            <p:nvPr userDrawn="1"/>
          </p:nvSpPr>
          <p:spPr bwMode="auto">
            <a:xfrm>
              <a:off x="774700" y="9563100"/>
              <a:ext cx="2284413" cy="3762375"/>
            </a:xfrm>
            <a:custGeom>
              <a:avLst/>
              <a:gdLst/>
              <a:ahLst/>
              <a:cxnLst/>
              <a:rect l="0" t="0" r="r" b="b"/>
              <a:pathLst>
                <a:path w="21600" h="21600">
                  <a:moveTo>
                    <a:pt x="0" y="21600"/>
                  </a:moveTo>
                  <a:lnTo>
                    <a:pt x="21600" y="21600"/>
                  </a:lnTo>
                  <a:lnTo>
                    <a:pt x="13210" y="6221"/>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2" name="AutoShape 4"/>
            <p:cNvSpPr>
              <a:spLocks/>
            </p:cNvSpPr>
            <p:nvPr userDrawn="1"/>
          </p:nvSpPr>
          <p:spPr bwMode="auto">
            <a:xfrm>
              <a:off x="15214600" y="2247900"/>
              <a:ext cx="8374063" cy="8461375"/>
            </a:xfrm>
            <a:custGeom>
              <a:avLst/>
              <a:gdLst/>
              <a:ahLst/>
              <a:cxnLst/>
              <a:rect l="0" t="0" r="r" b="b"/>
              <a:pathLst>
                <a:path w="21600" h="21600">
                  <a:moveTo>
                    <a:pt x="0" y="8449"/>
                  </a:moveTo>
                  <a:lnTo>
                    <a:pt x="5636" y="16022"/>
                  </a:lnTo>
                  <a:lnTo>
                    <a:pt x="12209" y="21600"/>
                  </a:lnTo>
                  <a:lnTo>
                    <a:pt x="21600" y="13151"/>
                  </a:lnTo>
                  <a:lnTo>
                    <a:pt x="15964" y="5578"/>
                  </a:lnTo>
                  <a:lnTo>
                    <a:pt x="9391" y="0"/>
                  </a:lnTo>
                  <a:cubicBezTo>
                    <a:pt x="9391" y="0"/>
                    <a:pt x="0" y="8449"/>
                    <a:pt x="0" y="8449"/>
                  </a:cubicBezTo>
                  <a:close/>
                  <a:moveTo>
                    <a:pt x="0" y="8449"/>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3" name="AutoShape 5"/>
            <p:cNvSpPr>
              <a:spLocks/>
            </p:cNvSpPr>
            <p:nvPr userDrawn="1"/>
          </p:nvSpPr>
          <p:spPr bwMode="auto">
            <a:xfrm>
              <a:off x="2882900" y="8775700"/>
              <a:ext cx="6864350" cy="4549775"/>
            </a:xfrm>
            <a:custGeom>
              <a:avLst/>
              <a:gdLst/>
              <a:ahLst/>
              <a:cxnLst/>
              <a:rect l="0" t="0" r="r" b="b"/>
              <a:pathLst>
                <a:path w="21600" h="21600">
                  <a:moveTo>
                    <a:pt x="665" y="16683"/>
                  </a:moveTo>
                  <a:lnTo>
                    <a:pt x="0" y="21600"/>
                  </a:lnTo>
                  <a:lnTo>
                    <a:pt x="19825" y="21600"/>
                  </a:lnTo>
                  <a:lnTo>
                    <a:pt x="21600" y="8467"/>
                  </a:lnTo>
                  <a:lnTo>
                    <a:pt x="6277" y="0"/>
                  </a:lnTo>
                  <a:cubicBezTo>
                    <a:pt x="6277" y="0"/>
                    <a:pt x="665" y="16683"/>
                    <a:pt x="665" y="16683"/>
                  </a:cubicBezTo>
                  <a:close/>
                  <a:moveTo>
                    <a:pt x="665" y="16683"/>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4" name="AutoShape 6"/>
            <p:cNvSpPr>
              <a:spLocks/>
            </p:cNvSpPr>
            <p:nvPr userDrawn="1"/>
          </p:nvSpPr>
          <p:spPr bwMode="auto">
            <a:xfrm>
              <a:off x="774700" y="444500"/>
              <a:ext cx="1931988" cy="2206625"/>
            </a:xfrm>
            <a:custGeom>
              <a:avLst/>
              <a:gdLst/>
              <a:ahLst/>
              <a:cxnLst/>
              <a:rect l="0" t="0" r="r" b="b"/>
              <a:pathLst>
                <a:path w="21600" h="21600">
                  <a:moveTo>
                    <a:pt x="0" y="0"/>
                  </a:moveTo>
                  <a:lnTo>
                    <a:pt x="0" y="21600"/>
                  </a:lnTo>
                  <a:lnTo>
                    <a:pt x="14245" y="20250"/>
                  </a:lnTo>
                  <a:lnTo>
                    <a:pt x="21600" y="13862"/>
                  </a:lnTo>
                  <a:lnTo>
                    <a:pt x="19649" y="0"/>
                  </a:lnTo>
                  <a:cubicBezTo>
                    <a:pt x="19649" y="0"/>
                    <a:pt x="0" y="0"/>
                    <a:pt x="0" y="0"/>
                  </a:cubicBezTo>
                  <a:close/>
                  <a:moveTo>
                    <a:pt x="0" y="0"/>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5" name="AutoShape 7"/>
            <p:cNvSpPr>
              <a:spLocks/>
            </p:cNvSpPr>
            <p:nvPr userDrawn="1"/>
          </p:nvSpPr>
          <p:spPr bwMode="auto">
            <a:xfrm>
              <a:off x="22733000" y="444500"/>
              <a:ext cx="869950" cy="2062163"/>
            </a:xfrm>
            <a:custGeom>
              <a:avLst/>
              <a:gdLst/>
              <a:ahLst/>
              <a:cxnLst/>
              <a:rect l="0" t="0" r="r" b="b"/>
              <a:pathLst>
                <a:path w="21600" h="21600">
                  <a:moveTo>
                    <a:pt x="4537" y="0"/>
                  </a:moveTo>
                  <a:lnTo>
                    <a:pt x="0" y="13841"/>
                  </a:lnTo>
                  <a:lnTo>
                    <a:pt x="18139" y="21425"/>
                  </a:lnTo>
                  <a:lnTo>
                    <a:pt x="21600" y="21600"/>
                  </a:lnTo>
                  <a:lnTo>
                    <a:pt x="21600" y="0"/>
                  </a:lnTo>
                  <a:cubicBezTo>
                    <a:pt x="21600" y="0"/>
                    <a:pt x="4537" y="0"/>
                    <a:pt x="4537" y="0"/>
                  </a:cubicBezTo>
                  <a:close/>
                  <a:moveTo>
                    <a:pt x="4537" y="0"/>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6" name="AutoShape 8"/>
            <p:cNvSpPr>
              <a:spLocks/>
            </p:cNvSpPr>
            <p:nvPr userDrawn="1"/>
          </p:nvSpPr>
          <p:spPr bwMode="auto">
            <a:xfrm>
              <a:off x="20929600" y="3848100"/>
              <a:ext cx="2671763" cy="6665913"/>
            </a:xfrm>
            <a:custGeom>
              <a:avLst/>
              <a:gdLst/>
              <a:ahLst/>
              <a:cxnLst/>
              <a:rect l="0" t="0" r="r" b="b"/>
              <a:pathLst>
                <a:path w="21600" h="21600">
                  <a:moveTo>
                    <a:pt x="0" y="5984"/>
                  </a:moveTo>
                  <a:lnTo>
                    <a:pt x="21600" y="21600"/>
                  </a:lnTo>
                  <a:lnTo>
                    <a:pt x="21600" y="0"/>
                  </a:lnTo>
                  <a:cubicBezTo>
                    <a:pt x="21600" y="0"/>
                    <a:pt x="0" y="5984"/>
                    <a:pt x="0" y="5984"/>
                  </a:cubicBezTo>
                  <a:close/>
                  <a:moveTo>
                    <a:pt x="0" y="5984"/>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7" name="AutoShape 9"/>
            <p:cNvSpPr>
              <a:spLocks/>
            </p:cNvSpPr>
            <p:nvPr userDrawn="1"/>
          </p:nvSpPr>
          <p:spPr bwMode="auto">
            <a:xfrm>
              <a:off x="8458200" y="2501900"/>
              <a:ext cx="8559800" cy="7967663"/>
            </a:xfrm>
            <a:custGeom>
              <a:avLst/>
              <a:gdLst/>
              <a:ahLst/>
              <a:cxnLst/>
              <a:rect l="0" t="0" r="r" b="b"/>
              <a:pathLst>
                <a:path w="21600" h="21600">
                  <a:moveTo>
                    <a:pt x="5240" y="18416"/>
                  </a:moveTo>
                  <a:lnTo>
                    <a:pt x="16767" y="21600"/>
                  </a:lnTo>
                  <a:lnTo>
                    <a:pt x="21600" y="8376"/>
                  </a:lnTo>
                  <a:lnTo>
                    <a:pt x="16360" y="3184"/>
                  </a:lnTo>
                  <a:lnTo>
                    <a:pt x="4833" y="0"/>
                  </a:lnTo>
                  <a:lnTo>
                    <a:pt x="0" y="13224"/>
                  </a:lnTo>
                  <a:cubicBezTo>
                    <a:pt x="0" y="13224"/>
                    <a:pt x="5240" y="18416"/>
                    <a:pt x="5240" y="18416"/>
                  </a:cubicBezTo>
                  <a:close/>
                  <a:moveTo>
                    <a:pt x="5240" y="18416"/>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8" name="AutoShape 10"/>
            <p:cNvSpPr>
              <a:spLocks/>
            </p:cNvSpPr>
            <p:nvPr userDrawn="1"/>
          </p:nvSpPr>
          <p:spPr bwMode="auto">
            <a:xfrm>
              <a:off x="16205200" y="444500"/>
              <a:ext cx="7400925" cy="3733800"/>
            </a:xfrm>
            <a:custGeom>
              <a:avLst/>
              <a:gdLst/>
              <a:ahLst/>
              <a:cxnLst/>
              <a:rect l="0" t="0" r="r" b="b"/>
              <a:pathLst>
                <a:path w="21600" h="21600">
                  <a:moveTo>
                    <a:pt x="0" y="0"/>
                  </a:moveTo>
                  <a:lnTo>
                    <a:pt x="2254" y="11257"/>
                  </a:lnTo>
                  <a:lnTo>
                    <a:pt x="7831" y="21600"/>
                  </a:lnTo>
                  <a:lnTo>
                    <a:pt x="21600" y="7679"/>
                  </a:lnTo>
                  <a:lnTo>
                    <a:pt x="21600" y="7260"/>
                  </a:lnTo>
                  <a:lnTo>
                    <a:pt x="20146" y="0"/>
                  </a:lnTo>
                  <a:cubicBezTo>
                    <a:pt x="20146" y="0"/>
                    <a:pt x="0" y="0"/>
                    <a:pt x="0" y="0"/>
                  </a:cubicBezTo>
                  <a:close/>
                  <a:moveTo>
                    <a:pt x="0" y="0"/>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69" name="AutoShape 11"/>
            <p:cNvSpPr>
              <a:spLocks/>
            </p:cNvSpPr>
            <p:nvPr userDrawn="1"/>
          </p:nvSpPr>
          <p:spPr bwMode="auto">
            <a:xfrm>
              <a:off x="9690100" y="444500"/>
              <a:ext cx="6400800" cy="3171825"/>
            </a:xfrm>
            <a:custGeom>
              <a:avLst/>
              <a:gdLst/>
              <a:ahLst/>
              <a:cxnLst/>
              <a:rect l="0" t="0" r="r" b="b"/>
              <a:pathLst>
                <a:path w="21600" h="21600">
                  <a:moveTo>
                    <a:pt x="0" y="0"/>
                  </a:moveTo>
                  <a:lnTo>
                    <a:pt x="912" y="21600"/>
                  </a:lnTo>
                  <a:lnTo>
                    <a:pt x="21600" y="18093"/>
                  </a:lnTo>
                  <a:lnTo>
                    <a:pt x="21453" y="11090"/>
                  </a:lnTo>
                  <a:lnTo>
                    <a:pt x="20985" y="0"/>
                  </a:lnTo>
                  <a:cubicBezTo>
                    <a:pt x="20985" y="0"/>
                    <a:pt x="0" y="0"/>
                    <a:pt x="0" y="0"/>
                  </a:cubicBezTo>
                  <a:close/>
                  <a:moveTo>
                    <a:pt x="0" y="0"/>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0" name="AutoShape 12"/>
            <p:cNvSpPr>
              <a:spLocks/>
            </p:cNvSpPr>
            <p:nvPr userDrawn="1"/>
          </p:nvSpPr>
          <p:spPr bwMode="auto">
            <a:xfrm>
              <a:off x="1397000" y="444500"/>
              <a:ext cx="8455025" cy="4414838"/>
            </a:xfrm>
            <a:custGeom>
              <a:avLst/>
              <a:gdLst/>
              <a:ahLst/>
              <a:cxnLst/>
              <a:rect l="0" t="0" r="r" b="b"/>
              <a:pathLst>
                <a:path w="21600" h="21600">
                  <a:moveTo>
                    <a:pt x="1384" y="0"/>
                  </a:moveTo>
                  <a:lnTo>
                    <a:pt x="0" y="8913"/>
                  </a:lnTo>
                  <a:lnTo>
                    <a:pt x="13612" y="21600"/>
                  </a:lnTo>
                  <a:lnTo>
                    <a:pt x="20237" y="8777"/>
                  </a:lnTo>
                  <a:lnTo>
                    <a:pt x="21600" y="0"/>
                  </a:lnTo>
                  <a:cubicBezTo>
                    <a:pt x="21600" y="0"/>
                    <a:pt x="1384" y="0"/>
                    <a:pt x="1384" y="0"/>
                  </a:cubicBezTo>
                  <a:close/>
                  <a:moveTo>
                    <a:pt x="1384" y="0"/>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1" name="AutoShape 13"/>
            <p:cNvSpPr>
              <a:spLocks/>
            </p:cNvSpPr>
            <p:nvPr userDrawn="1"/>
          </p:nvSpPr>
          <p:spPr bwMode="auto">
            <a:xfrm>
              <a:off x="7912100" y="8661400"/>
              <a:ext cx="9345613" cy="4660900"/>
            </a:xfrm>
            <a:custGeom>
              <a:avLst/>
              <a:gdLst/>
              <a:ahLst/>
              <a:cxnLst/>
              <a:rect l="0" t="0" r="r" b="b"/>
              <a:pathLst>
                <a:path w="21600" h="21600">
                  <a:moveTo>
                    <a:pt x="5549" y="6130"/>
                  </a:moveTo>
                  <a:lnTo>
                    <a:pt x="0" y="16329"/>
                  </a:lnTo>
                  <a:lnTo>
                    <a:pt x="1064" y="21600"/>
                  </a:lnTo>
                  <a:lnTo>
                    <a:pt x="21600" y="21600"/>
                  </a:lnTo>
                  <a:lnTo>
                    <a:pt x="17240" y="0"/>
                  </a:lnTo>
                  <a:cubicBezTo>
                    <a:pt x="17240" y="0"/>
                    <a:pt x="5549" y="6130"/>
                    <a:pt x="5549" y="6130"/>
                  </a:cubicBezTo>
                  <a:close/>
                  <a:moveTo>
                    <a:pt x="5549" y="6130"/>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2" name="AutoShape 14"/>
            <p:cNvSpPr>
              <a:spLocks/>
            </p:cNvSpPr>
            <p:nvPr userDrawn="1"/>
          </p:nvSpPr>
          <p:spPr bwMode="auto">
            <a:xfrm>
              <a:off x="21831300" y="10248900"/>
              <a:ext cx="1773238" cy="3078163"/>
            </a:xfrm>
            <a:custGeom>
              <a:avLst/>
              <a:gdLst/>
              <a:ahLst/>
              <a:cxnLst/>
              <a:rect l="0" t="0" r="r" b="b"/>
              <a:pathLst>
                <a:path w="21600" h="21600">
                  <a:moveTo>
                    <a:pt x="0" y="21600"/>
                  </a:moveTo>
                  <a:lnTo>
                    <a:pt x="21600" y="21600"/>
                  </a:lnTo>
                  <a:lnTo>
                    <a:pt x="21600" y="0"/>
                  </a:lnTo>
                  <a:cubicBezTo>
                    <a:pt x="21600" y="0"/>
                    <a:pt x="0" y="21600"/>
                    <a:pt x="0" y="21600"/>
                  </a:cubicBezTo>
                  <a:close/>
                  <a:moveTo>
                    <a:pt x="0" y="21600"/>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sp>
          <p:nvSpPr>
            <p:cNvPr id="73" name="AutoShape 15"/>
            <p:cNvSpPr>
              <a:spLocks/>
            </p:cNvSpPr>
            <p:nvPr userDrawn="1"/>
          </p:nvSpPr>
          <p:spPr bwMode="auto">
            <a:xfrm>
              <a:off x="14681200" y="8712200"/>
              <a:ext cx="8915400" cy="4610100"/>
            </a:xfrm>
            <a:custGeom>
              <a:avLst/>
              <a:gdLst/>
              <a:ahLst/>
              <a:cxnLst/>
              <a:rect l="0" t="0" r="r" b="b"/>
              <a:pathLst>
                <a:path w="21600" h="21600">
                  <a:moveTo>
                    <a:pt x="5165" y="6060"/>
                  </a:moveTo>
                  <a:lnTo>
                    <a:pt x="0" y="15408"/>
                  </a:lnTo>
                  <a:lnTo>
                    <a:pt x="1147" y="21600"/>
                  </a:lnTo>
                  <a:lnTo>
                    <a:pt x="21600" y="21600"/>
                  </a:lnTo>
                  <a:lnTo>
                    <a:pt x="21600" y="19275"/>
                  </a:lnTo>
                  <a:lnTo>
                    <a:pt x="18031" y="0"/>
                  </a:lnTo>
                  <a:cubicBezTo>
                    <a:pt x="18031" y="0"/>
                    <a:pt x="5165" y="6060"/>
                    <a:pt x="5165" y="6060"/>
                  </a:cubicBezTo>
                  <a:close/>
                  <a:moveTo>
                    <a:pt x="5165" y="6060"/>
                  </a:moveTo>
                </a:path>
              </a:pathLst>
            </a:custGeom>
            <a:solidFill>
              <a:srgbClr val="000000"/>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349"/>
            </a:p>
          </p:txBody>
        </p:sp>
      </p:grpSp>
      <p:sp>
        <p:nvSpPr>
          <p:cNvPr id="2" name="Title 1"/>
          <p:cNvSpPr>
            <a:spLocks noGrp="1"/>
          </p:cNvSpPr>
          <p:nvPr>
            <p:ph type="ctrTitle" hasCustomPrompt="1"/>
          </p:nvPr>
        </p:nvSpPr>
        <p:spPr>
          <a:xfrm>
            <a:off x="2732173" y="4081781"/>
            <a:ext cx="15625210" cy="4775200"/>
          </a:xfrm>
        </p:spPr>
        <p:txBody>
          <a:bodyPr lIns="0" tIns="0" rIns="0" bIns="0" anchor="t" anchorCtr="0">
            <a:noAutofit/>
          </a:bodyPr>
          <a:lstStyle>
            <a:lvl1pPr marL="0" indent="0" algn="l">
              <a:lnSpc>
                <a:spcPts val="10399"/>
              </a:lnSpc>
              <a:tabLst>
                <a:tab pos="2746204" algn="l"/>
              </a:tabLst>
              <a:defRPr sz="10133">
                <a:solidFill>
                  <a:schemeClr val="bg1"/>
                </a:solidFill>
              </a:defRPr>
            </a:lvl1pPr>
          </a:lstStyle>
          <a:p>
            <a:r>
              <a:rPr lang="en-US" dirty="0"/>
              <a:t>Thank</a:t>
            </a:r>
            <a:br>
              <a:rPr lang="en-US" dirty="0"/>
            </a:br>
            <a:r>
              <a:rPr lang="en-US" dirty="0"/>
              <a:t>	you</a:t>
            </a:r>
          </a:p>
        </p:txBody>
      </p:sp>
      <p:grpSp>
        <p:nvGrpSpPr>
          <p:cNvPr id="41" name="Group 40"/>
          <p:cNvGrpSpPr/>
          <p:nvPr userDrawn="1"/>
        </p:nvGrpSpPr>
        <p:grpSpPr>
          <a:xfrm>
            <a:off x="1384312" y="11155627"/>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sz="1349"/>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sz="1349"/>
            </a:p>
          </p:txBody>
        </p:sp>
      </p:grpSp>
      <p:sp>
        <p:nvSpPr>
          <p:cNvPr id="22" name="Text Placeholder 42"/>
          <p:cNvSpPr>
            <a:spLocks noGrp="1"/>
          </p:cNvSpPr>
          <p:nvPr>
            <p:ph type="body" sz="quarter" idx="10" hasCustomPrompt="1"/>
          </p:nvPr>
        </p:nvSpPr>
        <p:spPr>
          <a:xfrm>
            <a:off x="20086722" y="12605942"/>
            <a:ext cx="3079928" cy="346597"/>
          </a:xfrm>
        </p:spPr>
        <p:txBody>
          <a:bodyPr lIns="0" tIns="0" rIns="0" bIns="0">
            <a:noAutofit/>
          </a:bodyPr>
          <a:lstStyle>
            <a:lvl1pPr marL="0" marR="0" indent="0" algn="l" defTabSz="1391814" rtl="0" eaLnBrk="1" fontAlgn="auto" latinLnBrk="0" hangingPunct="1">
              <a:lnSpc>
                <a:spcPct val="100000"/>
              </a:lnSpc>
              <a:spcBef>
                <a:spcPts val="0"/>
              </a:spcBef>
              <a:spcAft>
                <a:spcPts val="0"/>
              </a:spcAft>
              <a:buClrTx/>
              <a:buSzTx/>
              <a:buFont typeface="Arial" panose="020B0604020202020204" pitchFamily="34" charset="0"/>
              <a:buNone/>
              <a:tabLst/>
              <a:defRPr sz="1400">
                <a:solidFill>
                  <a:schemeClr val="bg1"/>
                </a:solidFill>
              </a:defRPr>
            </a:lvl1pPr>
            <a:lvl2pPr>
              <a:defRPr sz="800">
                <a:solidFill>
                  <a:schemeClr val="bg1"/>
                </a:solidFill>
              </a:defRPr>
            </a:lvl2pPr>
            <a:lvl3pPr>
              <a:defRPr sz="800">
                <a:solidFill>
                  <a:schemeClr val="bg1"/>
                </a:solidFill>
              </a:defRPr>
            </a:lvl3pPr>
            <a:lvl4pPr>
              <a:defRPr sz="800">
                <a:solidFill>
                  <a:schemeClr val="bg1"/>
                </a:solidFill>
              </a:defRPr>
            </a:lvl4pPr>
            <a:lvl5pPr>
              <a:defRPr sz="800">
                <a:solidFill>
                  <a:schemeClr val="bg1"/>
                </a:solidFill>
              </a:defRPr>
            </a:lvl5pPr>
          </a:lstStyle>
          <a:p>
            <a:pPr marL="0" marR="0" lvl="0" indent="0" algn="l" defTabSz="139181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UTS CRICOS Provider Code: 00099F</a:t>
            </a:r>
          </a:p>
        </p:txBody>
      </p:sp>
    </p:spTree>
    <p:extLst>
      <p:ext uri="{BB962C8B-B14F-4D97-AF65-F5344CB8AC3E}">
        <p14:creationId xmlns:p14="http://schemas.microsoft.com/office/powerpoint/2010/main" val="2254155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dirty="0"/>
          </a:p>
        </p:txBody>
      </p:sp>
      <p:sp>
        <p:nvSpPr>
          <p:cNvPr id="3" name="Date Placeholder 2"/>
          <p:cNvSpPr>
            <a:spLocks noGrp="1"/>
          </p:cNvSpPr>
          <p:nvPr>
            <p:ph type="dt" sz="half" idx="10"/>
          </p:nvPr>
        </p:nvSpPr>
        <p:spPr/>
        <p:txBody>
          <a:bodyPr/>
          <a:lstStyle/>
          <a:p>
            <a:fld id="{D980794B-1CD7-A747-8899-564894A541F4}" type="datetime1">
              <a:rPr lang="en-AU" smtClean="0"/>
              <a:t>19/8/21</a:t>
            </a:fld>
            <a:endParaRPr lang="en-US"/>
          </a:p>
        </p:txBody>
      </p:sp>
      <p:sp>
        <p:nvSpPr>
          <p:cNvPr id="4" name="Footer Placeholder 3"/>
          <p:cNvSpPr>
            <a:spLocks noGrp="1"/>
          </p:cNvSpPr>
          <p:nvPr>
            <p:ph type="ftr" sz="quarter" idx="11"/>
          </p:nvPr>
        </p:nvSpPr>
        <p:spPr/>
        <p:txBody>
          <a:bodyPr/>
          <a:lstStyle/>
          <a:p>
            <a:r>
              <a:rPr lang="en-US"/>
              <a:t>Dr Babak Abedin, 2018</a:t>
            </a:r>
          </a:p>
        </p:txBody>
      </p:sp>
      <p:sp>
        <p:nvSpPr>
          <p:cNvPr id="5" name="Slide Number Placeholder 4"/>
          <p:cNvSpPr>
            <a:spLocks noGrp="1"/>
          </p:cNvSpPr>
          <p:nvPr>
            <p:ph type="sldNum" sz="quarter" idx="12"/>
          </p:nvPr>
        </p:nvSpPr>
        <p:spPr/>
        <p:txBody>
          <a:bodyPr/>
          <a:lstStyle/>
          <a:p>
            <a:fld id="{2F312844-BF7E-FE43-9933-798898B1DFDE}" type="slidenum">
              <a:rPr lang="en-US" smtClean="0"/>
              <a:t>‹#›</a:t>
            </a:fld>
            <a:endParaRPr lang="en-US"/>
          </a:p>
        </p:txBody>
      </p:sp>
    </p:spTree>
    <p:extLst>
      <p:ext uri="{BB962C8B-B14F-4D97-AF65-F5344CB8AC3E}">
        <p14:creationId xmlns:p14="http://schemas.microsoft.com/office/powerpoint/2010/main" val="117628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grpSp>
        <p:nvGrpSpPr>
          <p:cNvPr id="6" name="Group 5"/>
          <p:cNvGrpSpPr/>
          <p:nvPr userDrawn="1"/>
        </p:nvGrpSpPr>
        <p:grpSpPr>
          <a:xfrm>
            <a:off x="-1" y="1"/>
            <a:ext cx="24416085" cy="13788991"/>
            <a:chOff x="8618" y="1"/>
            <a:chExt cx="24366764" cy="13769975"/>
          </a:xfrm>
        </p:grpSpPr>
        <p:sp>
          <p:nvSpPr>
            <p:cNvPr id="10" name="AutoShape 1"/>
            <p:cNvSpPr>
              <a:spLocks/>
            </p:cNvSpPr>
            <p:nvPr userDrawn="1"/>
          </p:nvSpPr>
          <p:spPr bwMode="auto">
            <a:xfrm>
              <a:off x="8618" y="1"/>
              <a:ext cx="8867369" cy="11002901"/>
            </a:xfrm>
            <a:custGeom>
              <a:avLst/>
              <a:gdLst/>
              <a:ahLst/>
              <a:cxnLst/>
              <a:rect l="0" t="0" r="r" b="b"/>
              <a:pathLst>
                <a:path w="21600" h="21600">
                  <a:moveTo>
                    <a:pt x="8692" y="0"/>
                  </a:moveTo>
                  <a:lnTo>
                    <a:pt x="0" y="3605"/>
                  </a:lnTo>
                  <a:lnTo>
                    <a:pt x="0" y="16802"/>
                  </a:lnTo>
                  <a:lnTo>
                    <a:pt x="7189" y="21600"/>
                  </a:lnTo>
                  <a:lnTo>
                    <a:pt x="21600" y="15622"/>
                  </a:lnTo>
                  <a:lnTo>
                    <a:pt x="17148" y="4519"/>
                  </a:lnTo>
                  <a:lnTo>
                    <a:pt x="10377" y="0"/>
                  </a:lnTo>
                  <a:cubicBezTo>
                    <a:pt x="10377" y="0"/>
                    <a:pt x="8692" y="0"/>
                    <a:pt x="8692" y="0"/>
                  </a:cubicBezTo>
                  <a:close/>
                  <a:moveTo>
                    <a:pt x="8692"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 name="AutoShape 2"/>
            <p:cNvSpPr>
              <a:spLocks/>
            </p:cNvSpPr>
            <p:nvPr userDrawn="1"/>
          </p:nvSpPr>
          <p:spPr bwMode="auto">
            <a:xfrm>
              <a:off x="15385836" y="1"/>
              <a:ext cx="8984384" cy="10903094"/>
            </a:xfrm>
            <a:custGeom>
              <a:avLst/>
              <a:gdLst/>
              <a:ahLst/>
              <a:cxnLst/>
              <a:rect l="0" t="0" r="r" b="b"/>
              <a:pathLst>
                <a:path w="21600" h="21600">
                  <a:moveTo>
                    <a:pt x="11087" y="0"/>
                  </a:moveTo>
                  <a:lnTo>
                    <a:pt x="0" y="8303"/>
                  </a:lnTo>
                  <a:lnTo>
                    <a:pt x="6845" y="15960"/>
                  </a:lnTo>
                  <a:lnTo>
                    <a:pt x="14828" y="21600"/>
                  </a:lnTo>
                  <a:lnTo>
                    <a:pt x="21600" y="16528"/>
                  </a:lnTo>
                  <a:lnTo>
                    <a:pt x="21600" y="7874"/>
                  </a:lnTo>
                  <a:lnTo>
                    <a:pt x="19389" y="5401"/>
                  </a:lnTo>
                  <a:lnTo>
                    <a:pt x="11745" y="0"/>
                  </a:lnTo>
                  <a:cubicBezTo>
                    <a:pt x="11745" y="0"/>
                    <a:pt x="11087" y="0"/>
                    <a:pt x="11087" y="0"/>
                  </a:cubicBezTo>
                  <a:close/>
                  <a:moveTo>
                    <a:pt x="11087"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 name="AutoShape 3"/>
            <p:cNvSpPr>
              <a:spLocks/>
            </p:cNvSpPr>
            <p:nvPr userDrawn="1"/>
          </p:nvSpPr>
          <p:spPr bwMode="auto">
            <a:xfrm>
              <a:off x="8618" y="8383819"/>
              <a:ext cx="8265083" cy="5380994"/>
            </a:xfrm>
            <a:custGeom>
              <a:avLst/>
              <a:gdLst/>
              <a:ahLst/>
              <a:cxnLst/>
              <a:rect l="0" t="0" r="r" b="b"/>
              <a:pathLst>
                <a:path w="21600" h="21600">
                  <a:moveTo>
                    <a:pt x="0" y="15183"/>
                  </a:moveTo>
                  <a:lnTo>
                    <a:pt x="0" y="21600"/>
                  </a:lnTo>
                  <a:lnTo>
                    <a:pt x="19971" y="21600"/>
                  </a:lnTo>
                  <a:lnTo>
                    <a:pt x="21600" y="9328"/>
                  </a:lnTo>
                  <a:lnTo>
                    <a:pt x="5018" y="0"/>
                  </a:lnTo>
                  <a:cubicBezTo>
                    <a:pt x="5018" y="0"/>
                    <a:pt x="0" y="15183"/>
                    <a:pt x="0" y="15183"/>
                  </a:cubicBezTo>
                  <a:close/>
                  <a:moveTo>
                    <a:pt x="0" y="15183"/>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 name="AutoShape 4"/>
            <p:cNvSpPr>
              <a:spLocks/>
            </p:cNvSpPr>
            <p:nvPr userDrawn="1"/>
          </p:nvSpPr>
          <p:spPr bwMode="auto">
            <a:xfrm>
              <a:off x="22833530" y="3303969"/>
              <a:ext cx="1541852" cy="3847746"/>
            </a:xfrm>
            <a:custGeom>
              <a:avLst/>
              <a:gdLst/>
              <a:ahLst/>
              <a:cxnLst/>
              <a:rect l="0" t="0" r="r" b="b"/>
              <a:pathLst>
                <a:path w="21600" h="21600">
                  <a:moveTo>
                    <a:pt x="0" y="5984"/>
                  </a:moveTo>
                  <a:lnTo>
                    <a:pt x="21600" y="21600"/>
                  </a:lnTo>
                  <a:lnTo>
                    <a:pt x="21600" y="0"/>
                  </a:lnTo>
                  <a:cubicBezTo>
                    <a:pt x="21600" y="0"/>
                    <a:pt x="0" y="5984"/>
                    <a:pt x="0" y="5984"/>
                  </a:cubicBezTo>
                  <a:close/>
                  <a:moveTo>
                    <a:pt x="0" y="5984"/>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 name="AutoShape 5"/>
            <p:cNvSpPr>
              <a:spLocks/>
            </p:cNvSpPr>
            <p:nvPr userDrawn="1"/>
          </p:nvSpPr>
          <p:spPr bwMode="auto">
            <a:xfrm>
              <a:off x="6589021" y="206499"/>
              <a:ext cx="11154334" cy="10383407"/>
            </a:xfrm>
            <a:custGeom>
              <a:avLst/>
              <a:gdLst/>
              <a:ahLst/>
              <a:cxnLst/>
              <a:rect l="0" t="0" r="r" b="b"/>
              <a:pathLst>
                <a:path w="21600" h="21600">
                  <a:moveTo>
                    <a:pt x="5240" y="18416"/>
                  </a:moveTo>
                  <a:lnTo>
                    <a:pt x="16767" y="21600"/>
                  </a:lnTo>
                  <a:lnTo>
                    <a:pt x="21600" y="8376"/>
                  </a:lnTo>
                  <a:lnTo>
                    <a:pt x="16360" y="3184"/>
                  </a:lnTo>
                  <a:lnTo>
                    <a:pt x="4833" y="0"/>
                  </a:lnTo>
                  <a:lnTo>
                    <a:pt x="0" y="13224"/>
                  </a:lnTo>
                  <a:cubicBezTo>
                    <a:pt x="0" y="13224"/>
                    <a:pt x="5240" y="18416"/>
                    <a:pt x="5240" y="18416"/>
                  </a:cubicBezTo>
                  <a:close/>
                  <a:moveTo>
                    <a:pt x="5240" y="1841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6"/>
            <p:cNvSpPr>
              <a:spLocks/>
            </p:cNvSpPr>
            <p:nvPr userDrawn="1"/>
          </p:nvSpPr>
          <p:spPr bwMode="auto">
            <a:xfrm>
              <a:off x="17657314" y="1"/>
              <a:ext cx="6718068" cy="2381610"/>
            </a:xfrm>
            <a:custGeom>
              <a:avLst/>
              <a:gdLst/>
              <a:ahLst/>
              <a:cxnLst/>
              <a:rect l="0" t="0" r="r" b="b"/>
              <a:pathLst>
                <a:path w="21600" h="21600">
                  <a:moveTo>
                    <a:pt x="0" y="0"/>
                  </a:moveTo>
                  <a:lnTo>
                    <a:pt x="67" y="477"/>
                  </a:lnTo>
                  <a:lnTo>
                    <a:pt x="8072" y="21600"/>
                  </a:lnTo>
                  <a:lnTo>
                    <a:pt x="21600" y="2139"/>
                  </a:lnTo>
                  <a:lnTo>
                    <a:pt x="21600" y="0"/>
                  </a:lnTo>
                  <a:cubicBezTo>
                    <a:pt x="21600"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7"/>
            <p:cNvSpPr>
              <a:spLocks/>
            </p:cNvSpPr>
            <p:nvPr userDrawn="1"/>
          </p:nvSpPr>
          <p:spPr bwMode="auto">
            <a:xfrm>
              <a:off x="8392437" y="1"/>
              <a:ext cx="8129138" cy="1650264"/>
            </a:xfrm>
            <a:custGeom>
              <a:avLst/>
              <a:gdLst/>
              <a:ahLst/>
              <a:cxnLst/>
              <a:rect l="0" t="0" r="r" b="b"/>
              <a:pathLst>
                <a:path w="21600" h="21600">
                  <a:moveTo>
                    <a:pt x="0" y="0"/>
                  </a:moveTo>
                  <a:lnTo>
                    <a:pt x="374" y="21600"/>
                  </a:lnTo>
                  <a:lnTo>
                    <a:pt x="21600" y="12817"/>
                  </a:lnTo>
                  <a:lnTo>
                    <a:pt x="21490" y="0"/>
                  </a:lnTo>
                  <a:cubicBezTo>
                    <a:pt x="21490"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8"/>
            <p:cNvSpPr>
              <a:spLocks/>
            </p:cNvSpPr>
            <p:nvPr userDrawn="1"/>
          </p:nvSpPr>
          <p:spPr bwMode="auto">
            <a:xfrm>
              <a:off x="8618" y="1"/>
              <a:ext cx="7549223" cy="3269551"/>
            </a:xfrm>
            <a:custGeom>
              <a:avLst/>
              <a:gdLst/>
              <a:ahLst/>
              <a:cxnLst/>
              <a:rect l="0" t="0" r="r" b="b"/>
              <a:pathLst>
                <a:path w="21600" h="21600">
                  <a:moveTo>
                    <a:pt x="0" y="0"/>
                  </a:moveTo>
                  <a:lnTo>
                    <a:pt x="0" y="7734"/>
                  </a:lnTo>
                  <a:lnTo>
                    <a:pt x="12342" y="21600"/>
                  </a:lnTo>
                  <a:lnTo>
                    <a:pt x="21600" y="0"/>
                  </a:lnTo>
                  <a:cubicBezTo>
                    <a:pt x="21600"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9"/>
            <p:cNvSpPr>
              <a:spLocks/>
            </p:cNvSpPr>
            <p:nvPr userDrawn="1"/>
          </p:nvSpPr>
          <p:spPr bwMode="auto">
            <a:xfrm>
              <a:off x="1317935" y="6251265"/>
              <a:ext cx="16509740" cy="7508385"/>
            </a:xfrm>
            <a:custGeom>
              <a:avLst/>
              <a:gdLst/>
              <a:ahLst/>
              <a:cxnLst/>
              <a:rect l="0" t="0" r="r" b="b"/>
              <a:pathLst>
                <a:path w="21600" h="21600">
                  <a:moveTo>
                    <a:pt x="5652" y="6736"/>
                  </a:moveTo>
                  <a:lnTo>
                    <a:pt x="0" y="17946"/>
                  </a:lnTo>
                  <a:lnTo>
                    <a:pt x="684" y="21600"/>
                  </a:lnTo>
                  <a:lnTo>
                    <a:pt x="21600" y="21600"/>
                  </a:lnTo>
                  <a:lnTo>
                    <a:pt x="17560" y="0"/>
                  </a:lnTo>
                  <a:cubicBezTo>
                    <a:pt x="17560" y="0"/>
                    <a:pt x="5652" y="6736"/>
                    <a:pt x="5652" y="6736"/>
                  </a:cubicBezTo>
                  <a:close/>
                  <a:moveTo>
                    <a:pt x="5652" y="673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10"/>
            <p:cNvSpPr>
              <a:spLocks/>
            </p:cNvSpPr>
            <p:nvPr userDrawn="1"/>
          </p:nvSpPr>
          <p:spPr bwMode="auto">
            <a:xfrm>
              <a:off x="24320316" y="13670168"/>
              <a:ext cx="55066" cy="98087"/>
            </a:xfrm>
            <a:custGeom>
              <a:avLst/>
              <a:gdLst/>
              <a:ahLst/>
              <a:cxnLst/>
              <a:rect l="0" t="0" r="r" b="b"/>
              <a:pathLst>
                <a:path w="21600" h="21600">
                  <a:moveTo>
                    <a:pt x="0" y="21600"/>
                  </a:moveTo>
                  <a:lnTo>
                    <a:pt x="21600" y="21600"/>
                  </a:lnTo>
                  <a:lnTo>
                    <a:pt x="21600" y="0"/>
                  </a:lnTo>
                  <a:cubicBezTo>
                    <a:pt x="2160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11"/>
            <p:cNvSpPr>
              <a:spLocks/>
            </p:cNvSpPr>
            <p:nvPr userDrawn="1"/>
          </p:nvSpPr>
          <p:spPr bwMode="auto">
            <a:xfrm>
              <a:off x="13966163" y="2834775"/>
              <a:ext cx="10407500" cy="10935201"/>
            </a:xfrm>
            <a:custGeom>
              <a:avLst/>
              <a:gdLst/>
              <a:ahLst/>
              <a:cxnLst/>
              <a:rect l="0" t="0" r="r" b="b"/>
              <a:pathLst>
                <a:path w="21600" h="21600">
                  <a:moveTo>
                    <a:pt x="6200" y="6653"/>
                  </a:moveTo>
                  <a:lnTo>
                    <a:pt x="0" y="16948"/>
                  </a:lnTo>
                  <a:lnTo>
                    <a:pt x="939" y="21600"/>
                  </a:lnTo>
                  <a:lnTo>
                    <a:pt x="21600" y="21600"/>
                  </a:lnTo>
                  <a:lnTo>
                    <a:pt x="21600" y="0"/>
                  </a:lnTo>
                  <a:cubicBezTo>
                    <a:pt x="21600" y="0"/>
                    <a:pt x="6200" y="6653"/>
                    <a:pt x="6200" y="6653"/>
                  </a:cubicBezTo>
                  <a:close/>
                  <a:moveTo>
                    <a:pt x="6200" y="6653"/>
                  </a:moveTo>
                </a:path>
              </a:pathLst>
            </a:custGeom>
            <a:solidFill>
              <a:schemeClr val="tx1"/>
            </a:solidFill>
            <a:ln>
              <a:noFill/>
            </a:ln>
          </p:spPr>
          <p:txBody>
            <a:bodyPr lIns="0" tIns="0" rIns="0" bIns="0"/>
            <a:lstStyle/>
            <a:p>
              <a:endParaRPr lang="en-US"/>
            </a:p>
          </p:txBody>
        </p:sp>
      </p:grpSp>
      <p:sp>
        <p:nvSpPr>
          <p:cNvPr id="2" name="Title 1"/>
          <p:cNvSpPr>
            <a:spLocks noGrp="1"/>
          </p:cNvSpPr>
          <p:nvPr>
            <p:ph type="ctrTitle" hasCustomPrompt="1"/>
          </p:nvPr>
        </p:nvSpPr>
        <p:spPr>
          <a:xfrm>
            <a:off x="2732118" y="4081782"/>
            <a:ext cx="15625209" cy="4775200"/>
          </a:xfrm>
        </p:spPr>
        <p:txBody>
          <a:bodyPr lIns="0" tIns="0" rIns="0" bIns="0" anchor="t" anchorCtr="0">
            <a:noAutofit/>
          </a:bodyPr>
          <a:lstStyle>
            <a:lvl1pPr marL="0" indent="0" algn="l">
              <a:lnSpc>
                <a:spcPts val="10400"/>
              </a:lnSpc>
              <a:tabLst>
                <a:tab pos="2524125" algn="l"/>
                <a:tab pos="3730625" algn="l"/>
              </a:tabLst>
              <a:defRPr sz="10000">
                <a:solidFill>
                  <a:schemeClr val="bg1"/>
                </a:solidFill>
              </a:defRPr>
            </a:lvl1pPr>
          </a:lstStyle>
          <a:p>
            <a:r>
              <a:rPr lang="en-US" dirty="0"/>
              <a:t>Click to edit </a:t>
            </a:r>
            <a:br>
              <a:rPr lang="en-US" dirty="0"/>
            </a:br>
            <a:r>
              <a:rPr lang="en-US" dirty="0"/>
              <a:t>		Master </a:t>
            </a:r>
            <a:br>
              <a:rPr lang="en-US" dirty="0"/>
            </a:br>
            <a:r>
              <a:rPr lang="en-US" dirty="0"/>
              <a:t>	title style</a:t>
            </a:r>
          </a:p>
        </p:txBody>
      </p:sp>
      <p:sp>
        <p:nvSpPr>
          <p:cNvPr id="3" name="Subtitle 2"/>
          <p:cNvSpPr>
            <a:spLocks noGrp="1"/>
          </p:cNvSpPr>
          <p:nvPr>
            <p:ph type="subTitle" idx="1"/>
          </p:nvPr>
        </p:nvSpPr>
        <p:spPr>
          <a:xfrm>
            <a:off x="2029491" y="11087504"/>
            <a:ext cx="6894765" cy="2405146"/>
          </a:xfrm>
        </p:spPr>
        <p:txBody>
          <a:bodyPr lIns="0" tIns="0" rIns="0" bIns="0" anchor="t" anchorCtr="0">
            <a:noAutofit/>
          </a:bodyPr>
          <a:lstStyle>
            <a:lvl1pPr marL="0" indent="0" algn="l">
              <a:buNone/>
              <a:defRPr sz="3000">
                <a:solidFill>
                  <a:schemeClr val="bg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21597366" y="1442705"/>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p:ph type="body" sz="quarter" idx="10" hasCustomPrompt="1"/>
          </p:nvPr>
        </p:nvSpPr>
        <p:spPr>
          <a:xfrm rot="16200000">
            <a:off x="21910507" y="10732461"/>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spTree>
    <p:extLst>
      <p:ext uri="{BB962C8B-B14F-4D97-AF65-F5344CB8AC3E}">
        <p14:creationId xmlns:p14="http://schemas.microsoft.com/office/powerpoint/2010/main" val="120572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2"/>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1790700" y="0"/>
            <a:ext cx="20569238" cy="13719175"/>
            <a:chOff x="1790700" y="0"/>
            <a:chExt cx="20569238" cy="13719175"/>
          </a:xfrm>
        </p:grpSpPr>
        <p:sp>
          <p:nvSpPr>
            <p:cNvPr id="22" name="AutoShape 1"/>
            <p:cNvSpPr>
              <a:spLocks/>
            </p:cNvSpPr>
            <p:nvPr userDrawn="1"/>
          </p:nvSpPr>
          <p:spPr bwMode="auto">
            <a:xfrm>
              <a:off x="22250400" y="11760200"/>
              <a:ext cx="33338" cy="1952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2"/>
            <p:cNvSpPr>
              <a:spLocks/>
            </p:cNvSpPr>
            <p:nvPr userDrawn="1"/>
          </p:nvSpPr>
          <p:spPr bwMode="auto">
            <a:xfrm>
              <a:off x="22326600" y="78613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3"/>
            <p:cNvSpPr>
              <a:spLocks/>
            </p:cNvSpPr>
            <p:nvPr userDrawn="1"/>
          </p:nvSpPr>
          <p:spPr bwMode="auto">
            <a:xfrm>
              <a:off x="21704300" y="0"/>
              <a:ext cx="33338" cy="4924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4"/>
            <p:cNvSpPr>
              <a:spLocks/>
            </p:cNvSpPr>
            <p:nvPr userDrawn="1"/>
          </p:nvSpPr>
          <p:spPr bwMode="auto">
            <a:xfrm>
              <a:off x="19037300" y="11823700"/>
              <a:ext cx="33338" cy="1885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5"/>
            <p:cNvSpPr>
              <a:spLocks/>
            </p:cNvSpPr>
            <p:nvPr userDrawn="1"/>
          </p:nvSpPr>
          <p:spPr bwMode="auto">
            <a:xfrm>
              <a:off x="19011900" y="78740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6"/>
            <p:cNvSpPr>
              <a:spLocks/>
            </p:cNvSpPr>
            <p:nvPr userDrawn="1"/>
          </p:nvSpPr>
          <p:spPr bwMode="auto">
            <a:xfrm>
              <a:off x="19024600" y="0"/>
              <a:ext cx="33338" cy="4927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7"/>
            <p:cNvSpPr>
              <a:spLocks/>
            </p:cNvSpPr>
            <p:nvPr userDrawn="1"/>
          </p:nvSpPr>
          <p:spPr bwMode="auto">
            <a:xfrm>
              <a:off x="15722600" y="11328400"/>
              <a:ext cx="33338" cy="2389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8"/>
            <p:cNvSpPr>
              <a:spLocks/>
            </p:cNvSpPr>
            <p:nvPr userDrawn="1"/>
          </p:nvSpPr>
          <p:spPr bwMode="auto">
            <a:xfrm>
              <a:off x="15074900" y="78740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9"/>
            <p:cNvSpPr>
              <a:spLocks/>
            </p:cNvSpPr>
            <p:nvPr userDrawn="1"/>
          </p:nvSpPr>
          <p:spPr bwMode="auto">
            <a:xfrm>
              <a:off x="15697200" y="0"/>
              <a:ext cx="33338" cy="4714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10"/>
            <p:cNvSpPr>
              <a:spLocks/>
            </p:cNvSpPr>
            <p:nvPr userDrawn="1"/>
          </p:nvSpPr>
          <p:spPr bwMode="auto">
            <a:xfrm>
              <a:off x="12369800" y="11823700"/>
              <a:ext cx="33338" cy="1885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11"/>
            <p:cNvSpPr>
              <a:spLocks/>
            </p:cNvSpPr>
            <p:nvPr userDrawn="1"/>
          </p:nvSpPr>
          <p:spPr bwMode="auto">
            <a:xfrm>
              <a:off x="8585200" y="78740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12"/>
            <p:cNvSpPr>
              <a:spLocks/>
            </p:cNvSpPr>
            <p:nvPr userDrawn="1"/>
          </p:nvSpPr>
          <p:spPr bwMode="auto">
            <a:xfrm>
              <a:off x="12395200" y="0"/>
              <a:ext cx="33338" cy="4927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13"/>
            <p:cNvSpPr>
              <a:spLocks/>
            </p:cNvSpPr>
            <p:nvPr userDrawn="1"/>
          </p:nvSpPr>
          <p:spPr bwMode="auto">
            <a:xfrm>
              <a:off x="9080500" y="11645900"/>
              <a:ext cx="33338" cy="2065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14"/>
            <p:cNvSpPr>
              <a:spLocks/>
            </p:cNvSpPr>
            <p:nvPr userDrawn="1"/>
          </p:nvSpPr>
          <p:spPr bwMode="auto">
            <a:xfrm>
              <a:off x="9029700" y="74168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15"/>
            <p:cNvSpPr>
              <a:spLocks/>
            </p:cNvSpPr>
            <p:nvPr userDrawn="1"/>
          </p:nvSpPr>
          <p:spPr bwMode="auto">
            <a:xfrm>
              <a:off x="2514600" y="0"/>
              <a:ext cx="33338" cy="4906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16"/>
            <p:cNvSpPr>
              <a:spLocks/>
            </p:cNvSpPr>
            <p:nvPr userDrawn="1"/>
          </p:nvSpPr>
          <p:spPr bwMode="auto">
            <a:xfrm>
              <a:off x="4838700" y="11734800"/>
              <a:ext cx="33338" cy="1984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17"/>
            <p:cNvSpPr>
              <a:spLocks/>
            </p:cNvSpPr>
            <p:nvPr userDrawn="1"/>
          </p:nvSpPr>
          <p:spPr bwMode="auto">
            <a:xfrm>
              <a:off x="5524500" y="78486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18"/>
            <p:cNvSpPr>
              <a:spLocks/>
            </p:cNvSpPr>
            <p:nvPr userDrawn="1"/>
          </p:nvSpPr>
          <p:spPr bwMode="auto">
            <a:xfrm>
              <a:off x="5638800" y="0"/>
              <a:ext cx="33338" cy="4927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19"/>
            <p:cNvSpPr>
              <a:spLocks/>
            </p:cNvSpPr>
            <p:nvPr userDrawn="1"/>
          </p:nvSpPr>
          <p:spPr bwMode="auto">
            <a:xfrm>
              <a:off x="2463800" y="11811000"/>
              <a:ext cx="33338" cy="1903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 name="AutoShape 20"/>
            <p:cNvSpPr>
              <a:spLocks/>
            </p:cNvSpPr>
            <p:nvPr userDrawn="1"/>
          </p:nvSpPr>
          <p:spPr bwMode="auto">
            <a:xfrm>
              <a:off x="1790700" y="78105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 name="AutoShape 21"/>
            <p:cNvSpPr>
              <a:spLocks/>
            </p:cNvSpPr>
            <p:nvPr userDrawn="1"/>
          </p:nvSpPr>
          <p:spPr bwMode="auto">
            <a:xfrm>
              <a:off x="2438400" y="0"/>
              <a:ext cx="33338" cy="4833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userDrawn="1">
            <p:ph type="ctrTitle" hasCustomPrompt="1"/>
          </p:nvPr>
        </p:nvSpPr>
        <p:spPr>
          <a:xfrm>
            <a:off x="4117164" y="4780150"/>
            <a:ext cx="15625209" cy="4775200"/>
          </a:xfrm>
        </p:spPr>
        <p:txBody>
          <a:bodyPr lIns="0" tIns="0" rIns="0" bIns="0" anchor="t" anchorCtr="0">
            <a:noAutofit/>
          </a:bodyPr>
          <a:lstStyle>
            <a:lvl1pPr marL="0" indent="0" algn="l">
              <a:lnSpc>
                <a:spcPts val="10400"/>
              </a:lnSpc>
              <a:tabLst>
                <a:tab pos="2524125" algn="l"/>
                <a:tab pos="3730625" algn="l"/>
              </a:tabLst>
              <a:defRPr sz="10000">
                <a:solidFill>
                  <a:schemeClr val="bg1"/>
                </a:solidFill>
              </a:defRPr>
            </a:lvl1pPr>
          </a:lstStyle>
          <a:p>
            <a:r>
              <a:rPr lang="en-US" dirty="0"/>
              <a:t>Click to edit </a:t>
            </a:r>
            <a:br>
              <a:rPr lang="en-US" dirty="0"/>
            </a:br>
            <a:r>
              <a:rPr lang="en-US" dirty="0"/>
              <a:t>		Master </a:t>
            </a:r>
            <a:br>
              <a:rPr lang="en-US" dirty="0"/>
            </a:br>
            <a:r>
              <a:rPr lang="en-US" dirty="0"/>
              <a:t>	title style</a:t>
            </a:r>
          </a:p>
        </p:txBody>
      </p:sp>
      <p:sp>
        <p:nvSpPr>
          <p:cNvPr id="3" name="Subtitle 2"/>
          <p:cNvSpPr>
            <a:spLocks noGrp="1"/>
          </p:cNvSpPr>
          <p:nvPr userDrawn="1">
            <p:ph type="subTitle" idx="1"/>
          </p:nvPr>
        </p:nvSpPr>
        <p:spPr>
          <a:xfrm>
            <a:off x="7634065" y="3408979"/>
            <a:ext cx="4360711" cy="1305896"/>
          </a:xfrm>
        </p:spPr>
        <p:txBody>
          <a:bodyPr lIns="0" tIns="0" rIns="0" bIns="0" anchor="t" anchorCtr="0">
            <a:noAutofit/>
          </a:bodyPr>
          <a:lstStyle>
            <a:lvl1pPr marL="0" indent="0" algn="l">
              <a:buNone/>
              <a:defRPr sz="3000">
                <a:solidFill>
                  <a:schemeClr val="bg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2085684" y="10441163"/>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userDrawn="1">
            <p:ph type="body" sz="quarter" idx="10" hasCustomPrompt="1"/>
          </p:nvPr>
        </p:nvSpPr>
        <p:spPr>
          <a:xfrm rot="16200000">
            <a:off x="19795164" y="10732461"/>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688042" y="0"/>
            <a:ext cx="20569238" cy="13719175"/>
            <a:chOff x="1790700" y="0"/>
            <a:chExt cx="20569238" cy="13719175"/>
          </a:xfrm>
        </p:grpSpPr>
        <p:sp>
          <p:nvSpPr>
            <p:cNvPr id="22" name="AutoShape 1"/>
            <p:cNvSpPr>
              <a:spLocks/>
            </p:cNvSpPr>
            <p:nvPr userDrawn="1"/>
          </p:nvSpPr>
          <p:spPr bwMode="auto">
            <a:xfrm>
              <a:off x="22250400" y="11760200"/>
              <a:ext cx="33338" cy="1952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2"/>
            <p:cNvSpPr>
              <a:spLocks/>
            </p:cNvSpPr>
            <p:nvPr userDrawn="1"/>
          </p:nvSpPr>
          <p:spPr bwMode="auto">
            <a:xfrm>
              <a:off x="22326600" y="78613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3"/>
            <p:cNvSpPr>
              <a:spLocks/>
            </p:cNvSpPr>
            <p:nvPr userDrawn="1"/>
          </p:nvSpPr>
          <p:spPr bwMode="auto">
            <a:xfrm>
              <a:off x="21704300" y="0"/>
              <a:ext cx="33338" cy="4924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4"/>
            <p:cNvSpPr>
              <a:spLocks/>
            </p:cNvSpPr>
            <p:nvPr userDrawn="1"/>
          </p:nvSpPr>
          <p:spPr bwMode="auto">
            <a:xfrm>
              <a:off x="19037300" y="11823700"/>
              <a:ext cx="33338" cy="1885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5"/>
            <p:cNvSpPr>
              <a:spLocks/>
            </p:cNvSpPr>
            <p:nvPr userDrawn="1"/>
          </p:nvSpPr>
          <p:spPr bwMode="auto">
            <a:xfrm>
              <a:off x="19011900" y="78740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6"/>
            <p:cNvSpPr>
              <a:spLocks/>
            </p:cNvSpPr>
            <p:nvPr userDrawn="1"/>
          </p:nvSpPr>
          <p:spPr bwMode="auto">
            <a:xfrm>
              <a:off x="19024600" y="0"/>
              <a:ext cx="33338" cy="4927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7"/>
            <p:cNvSpPr>
              <a:spLocks/>
            </p:cNvSpPr>
            <p:nvPr userDrawn="1"/>
          </p:nvSpPr>
          <p:spPr bwMode="auto">
            <a:xfrm>
              <a:off x="15722600" y="11328400"/>
              <a:ext cx="33338" cy="2389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8"/>
            <p:cNvSpPr>
              <a:spLocks/>
            </p:cNvSpPr>
            <p:nvPr userDrawn="1"/>
          </p:nvSpPr>
          <p:spPr bwMode="auto">
            <a:xfrm>
              <a:off x="15074900" y="78740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9"/>
            <p:cNvSpPr>
              <a:spLocks/>
            </p:cNvSpPr>
            <p:nvPr userDrawn="1"/>
          </p:nvSpPr>
          <p:spPr bwMode="auto">
            <a:xfrm>
              <a:off x="15697200" y="0"/>
              <a:ext cx="33338" cy="4714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10"/>
            <p:cNvSpPr>
              <a:spLocks/>
            </p:cNvSpPr>
            <p:nvPr userDrawn="1"/>
          </p:nvSpPr>
          <p:spPr bwMode="auto">
            <a:xfrm>
              <a:off x="12369800" y="11823700"/>
              <a:ext cx="33338" cy="1885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11"/>
            <p:cNvSpPr>
              <a:spLocks/>
            </p:cNvSpPr>
            <p:nvPr userDrawn="1"/>
          </p:nvSpPr>
          <p:spPr bwMode="auto">
            <a:xfrm>
              <a:off x="8585200" y="78740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12"/>
            <p:cNvSpPr>
              <a:spLocks/>
            </p:cNvSpPr>
            <p:nvPr userDrawn="1"/>
          </p:nvSpPr>
          <p:spPr bwMode="auto">
            <a:xfrm>
              <a:off x="12395200" y="0"/>
              <a:ext cx="33338" cy="4927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13"/>
            <p:cNvSpPr>
              <a:spLocks/>
            </p:cNvSpPr>
            <p:nvPr userDrawn="1"/>
          </p:nvSpPr>
          <p:spPr bwMode="auto">
            <a:xfrm>
              <a:off x="9080500" y="11645900"/>
              <a:ext cx="33338" cy="2065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14"/>
            <p:cNvSpPr>
              <a:spLocks/>
            </p:cNvSpPr>
            <p:nvPr userDrawn="1"/>
          </p:nvSpPr>
          <p:spPr bwMode="auto">
            <a:xfrm>
              <a:off x="9029700" y="74168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15"/>
            <p:cNvSpPr>
              <a:spLocks/>
            </p:cNvSpPr>
            <p:nvPr userDrawn="1"/>
          </p:nvSpPr>
          <p:spPr bwMode="auto">
            <a:xfrm>
              <a:off x="2514600" y="0"/>
              <a:ext cx="33338" cy="4906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16"/>
            <p:cNvSpPr>
              <a:spLocks/>
            </p:cNvSpPr>
            <p:nvPr userDrawn="1"/>
          </p:nvSpPr>
          <p:spPr bwMode="auto">
            <a:xfrm>
              <a:off x="4838700" y="11734800"/>
              <a:ext cx="33338" cy="1984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17"/>
            <p:cNvSpPr>
              <a:spLocks/>
            </p:cNvSpPr>
            <p:nvPr userDrawn="1"/>
          </p:nvSpPr>
          <p:spPr bwMode="auto">
            <a:xfrm>
              <a:off x="5524500" y="78486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18"/>
            <p:cNvSpPr>
              <a:spLocks/>
            </p:cNvSpPr>
            <p:nvPr userDrawn="1"/>
          </p:nvSpPr>
          <p:spPr bwMode="auto">
            <a:xfrm>
              <a:off x="5638800" y="0"/>
              <a:ext cx="33338" cy="4927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19"/>
            <p:cNvSpPr>
              <a:spLocks/>
            </p:cNvSpPr>
            <p:nvPr userDrawn="1"/>
          </p:nvSpPr>
          <p:spPr bwMode="auto">
            <a:xfrm>
              <a:off x="2463800" y="11811000"/>
              <a:ext cx="33338" cy="1903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 name="AutoShape 20"/>
            <p:cNvSpPr>
              <a:spLocks/>
            </p:cNvSpPr>
            <p:nvPr userDrawn="1"/>
          </p:nvSpPr>
          <p:spPr bwMode="auto">
            <a:xfrm>
              <a:off x="1790700" y="7810500"/>
              <a:ext cx="33338" cy="1084263"/>
            </a:xfrm>
            <a:custGeom>
              <a:avLst/>
              <a:gdLst/>
              <a:ahLst/>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 name="AutoShape 21"/>
            <p:cNvSpPr>
              <a:spLocks/>
            </p:cNvSpPr>
            <p:nvPr userDrawn="1"/>
          </p:nvSpPr>
          <p:spPr bwMode="auto">
            <a:xfrm>
              <a:off x="2438400" y="0"/>
              <a:ext cx="33338" cy="4833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userDrawn="1">
            <p:ph type="ctrTitle" hasCustomPrompt="1"/>
          </p:nvPr>
        </p:nvSpPr>
        <p:spPr>
          <a:xfrm>
            <a:off x="3454537" y="4083891"/>
            <a:ext cx="15625209" cy="4775200"/>
          </a:xfrm>
        </p:spPr>
        <p:txBody>
          <a:bodyPr lIns="0" tIns="0" rIns="0" bIns="0" anchor="t" anchorCtr="0">
            <a:noAutofit/>
          </a:bodyPr>
          <a:lstStyle>
            <a:lvl1pPr marL="0" indent="0" algn="l">
              <a:lnSpc>
                <a:spcPts val="10400"/>
              </a:lnSpc>
              <a:tabLst>
                <a:tab pos="2524125" algn="l"/>
                <a:tab pos="3730625" algn="l"/>
              </a:tabLst>
              <a:defRPr sz="10000">
                <a:solidFill>
                  <a:schemeClr val="bg1"/>
                </a:solidFill>
              </a:defRPr>
            </a:lvl1pPr>
          </a:lstStyle>
          <a:p>
            <a:r>
              <a:rPr lang="en-US" dirty="0"/>
              <a:t>Click to edit </a:t>
            </a:r>
            <a:br>
              <a:rPr lang="en-US" dirty="0"/>
            </a:br>
            <a:r>
              <a:rPr lang="en-US" dirty="0"/>
              <a:t>		Master </a:t>
            </a:r>
            <a:br>
              <a:rPr lang="en-US" dirty="0"/>
            </a:br>
            <a:r>
              <a:rPr lang="en-US" dirty="0"/>
              <a:t>	title style</a:t>
            </a:r>
          </a:p>
        </p:txBody>
      </p:sp>
      <p:sp>
        <p:nvSpPr>
          <p:cNvPr id="3" name="Subtitle 2"/>
          <p:cNvSpPr>
            <a:spLocks noGrp="1"/>
          </p:cNvSpPr>
          <p:nvPr userDrawn="1">
            <p:ph type="subTitle" idx="1"/>
          </p:nvPr>
        </p:nvSpPr>
        <p:spPr>
          <a:xfrm>
            <a:off x="9029699" y="9014461"/>
            <a:ext cx="6958853" cy="1305896"/>
          </a:xfrm>
        </p:spPr>
        <p:txBody>
          <a:bodyPr lIns="0" tIns="0" rIns="0" bIns="0" anchor="t" anchorCtr="0">
            <a:noAutofit/>
          </a:bodyPr>
          <a:lstStyle>
            <a:lvl1pPr marL="0" indent="0" algn="l">
              <a:buNone/>
              <a:defRPr sz="3000">
                <a:solidFill>
                  <a:schemeClr val="bg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699617" y="1377846"/>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userDrawn="1">
            <p:ph type="body" sz="quarter" idx="10" hasCustomPrompt="1"/>
          </p:nvPr>
        </p:nvSpPr>
        <p:spPr>
          <a:xfrm rot="16200000">
            <a:off x="21927177" y="10732461"/>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accent5"/>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45908" y="7904390"/>
            <a:ext cx="24461992" cy="5822538"/>
            <a:chOff x="0" y="8142982"/>
            <a:chExt cx="23410862" cy="5572343"/>
          </a:xfrm>
          <a:solidFill>
            <a:schemeClr val="tx1"/>
          </a:solidFill>
        </p:grpSpPr>
        <p:sp>
          <p:nvSpPr>
            <p:cNvPr id="66" name="AutoShape 1"/>
            <p:cNvSpPr>
              <a:spLocks/>
            </p:cNvSpPr>
            <p:nvPr userDrawn="1"/>
          </p:nvSpPr>
          <p:spPr bwMode="auto">
            <a:xfrm>
              <a:off x="1587" y="9959082"/>
              <a:ext cx="6450013" cy="3751263"/>
            </a:xfrm>
            <a:custGeom>
              <a:avLst/>
              <a:gdLst/>
              <a:ahLst/>
              <a:cxnLst/>
              <a:rect l="0" t="0" r="r" b="b"/>
              <a:pathLst>
                <a:path w="21600" h="21600">
                  <a:moveTo>
                    <a:pt x="5683" y="0"/>
                  </a:moveTo>
                  <a:cubicBezTo>
                    <a:pt x="3685" y="0"/>
                    <a:pt x="1770" y="618"/>
                    <a:pt x="0" y="1746"/>
                  </a:cubicBezTo>
                  <a:lnTo>
                    <a:pt x="0" y="21600"/>
                  </a:lnTo>
                  <a:lnTo>
                    <a:pt x="21600" y="21600"/>
                  </a:lnTo>
                  <a:cubicBezTo>
                    <a:pt x="19887" y="9213"/>
                    <a:pt x="13411" y="0"/>
                    <a:pt x="5683" y="0"/>
                  </a:cubicBezTo>
                  <a:close/>
                  <a:moveTo>
                    <a:pt x="5683" y="0"/>
                  </a:move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2"/>
            <p:cNvSpPr>
              <a:spLocks/>
            </p:cNvSpPr>
            <p:nvPr userDrawn="1"/>
          </p:nvSpPr>
          <p:spPr bwMode="auto">
            <a:xfrm>
              <a:off x="1739900" y="12853095"/>
              <a:ext cx="2290762" cy="858837"/>
            </a:xfrm>
            <a:custGeom>
              <a:avLst/>
              <a:gdLst/>
              <a:ahLst/>
              <a:cxnLst/>
              <a:rect l="0" t="0" r="r" b="b"/>
              <a:pathLst>
                <a:path w="21600" h="21600">
                  <a:moveTo>
                    <a:pt x="21600" y="21600"/>
                  </a:moveTo>
                  <a:cubicBezTo>
                    <a:pt x="20236" y="9120"/>
                    <a:pt x="15918" y="0"/>
                    <a:pt x="10800" y="0"/>
                  </a:cubicBezTo>
                  <a:cubicBezTo>
                    <a:pt x="5682" y="0"/>
                    <a:pt x="1364" y="9120"/>
                    <a:pt x="0" y="21600"/>
                  </a:cubicBezTo>
                  <a:cubicBezTo>
                    <a:pt x="0" y="2160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 name="AutoShape 3"/>
            <p:cNvSpPr>
              <a:spLocks/>
            </p:cNvSpPr>
            <p:nvPr userDrawn="1"/>
          </p:nvSpPr>
          <p:spPr bwMode="auto">
            <a:xfrm>
              <a:off x="3113087" y="13489682"/>
              <a:ext cx="1023938" cy="214313"/>
            </a:xfrm>
            <a:custGeom>
              <a:avLst/>
              <a:gdLst/>
              <a:ahLst/>
              <a:cxnLst/>
              <a:rect l="0" t="0" r="r" b="b"/>
              <a:pathLst>
                <a:path w="21600" h="21600">
                  <a:moveTo>
                    <a:pt x="21600" y="21600"/>
                  </a:moveTo>
                  <a:cubicBezTo>
                    <a:pt x="18849" y="8270"/>
                    <a:pt x="15027" y="0"/>
                    <a:pt x="10800" y="0"/>
                  </a:cubicBezTo>
                  <a:cubicBezTo>
                    <a:pt x="6573" y="0"/>
                    <a:pt x="2751" y="8270"/>
                    <a:pt x="0" y="21600"/>
                  </a:cubicBezTo>
                  <a:cubicBezTo>
                    <a:pt x="0" y="21600"/>
                    <a:pt x="21600" y="21600"/>
                    <a:pt x="21600" y="21600"/>
                  </a:cubicBezTo>
                  <a:close/>
                  <a:moveTo>
                    <a:pt x="21600" y="21600"/>
                  </a:move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 name="AutoShape 4"/>
            <p:cNvSpPr>
              <a:spLocks/>
            </p:cNvSpPr>
            <p:nvPr userDrawn="1"/>
          </p:nvSpPr>
          <p:spPr bwMode="auto">
            <a:xfrm>
              <a:off x="5068887" y="10886182"/>
              <a:ext cx="5199063" cy="2824163"/>
            </a:xfrm>
            <a:custGeom>
              <a:avLst/>
              <a:gdLst/>
              <a:ahLst/>
              <a:cxnLst/>
              <a:rect l="0" t="0" r="r" b="b"/>
              <a:pathLst>
                <a:path w="21600" h="21600">
                  <a:moveTo>
                    <a:pt x="21559" y="21600"/>
                  </a:moveTo>
                  <a:cubicBezTo>
                    <a:pt x="21586" y="21031"/>
                    <a:pt x="21600" y="20455"/>
                    <a:pt x="21600" y="19873"/>
                  </a:cubicBezTo>
                  <a:cubicBezTo>
                    <a:pt x="21600" y="8898"/>
                    <a:pt x="16765" y="0"/>
                    <a:pt x="10800" y="0"/>
                  </a:cubicBezTo>
                  <a:cubicBezTo>
                    <a:pt x="4835" y="0"/>
                    <a:pt x="0" y="8898"/>
                    <a:pt x="0" y="19873"/>
                  </a:cubicBezTo>
                  <a:cubicBezTo>
                    <a:pt x="0" y="20455"/>
                    <a:pt x="14" y="21031"/>
                    <a:pt x="41" y="21600"/>
                  </a:cubicBezTo>
                  <a:cubicBezTo>
                    <a:pt x="41" y="21600"/>
                    <a:pt x="21559" y="21600"/>
                    <a:pt x="21559" y="21600"/>
                  </a:cubicBezTo>
                  <a:close/>
                  <a:moveTo>
                    <a:pt x="21559"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 name="AutoShape 5"/>
            <p:cNvSpPr>
              <a:spLocks/>
            </p:cNvSpPr>
            <p:nvPr userDrawn="1"/>
          </p:nvSpPr>
          <p:spPr bwMode="auto">
            <a:xfrm>
              <a:off x="1550987" y="8511282"/>
              <a:ext cx="2263775" cy="2263775"/>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6"/>
            <p:cNvSpPr>
              <a:spLocks/>
            </p:cNvSpPr>
            <p:nvPr userDrawn="1"/>
          </p:nvSpPr>
          <p:spPr bwMode="auto">
            <a:xfrm>
              <a:off x="2173287" y="11292582"/>
              <a:ext cx="1395413" cy="13954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7"/>
            <p:cNvSpPr>
              <a:spLocks/>
            </p:cNvSpPr>
            <p:nvPr userDrawn="1"/>
          </p:nvSpPr>
          <p:spPr bwMode="auto">
            <a:xfrm>
              <a:off x="5538787" y="8562082"/>
              <a:ext cx="944563" cy="94456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 name="AutoShape 8"/>
            <p:cNvSpPr>
              <a:spLocks/>
            </p:cNvSpPr>
            <p:nvPr userDrawn="1"/>
          </p:nvSpPr>
          <p:spPr bwMode="auto">
            <a:xfrm>
              <a:off x="3163887" y="8435082"/>
              <a:ext cx="849313" cy="8493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 name="AutoShape 9"/>
            <p:cNvSpPr>
              <a:spLocks/>
            </p:cNvSpPr>
            <p:nvPr userDrawn="1"/>
          </p:nvSpPr>
          <p:spPr bwMode="auto">
            <a:xfrm>
              <a:off x="496887" y="8917682"/>
              <a:ext cx="849313" cy="8493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 name="AutoShape 14"/>
            <p:cNvSpPr>
              <a:spLocks/>
            </p:cNvSpPr>
            <p:nvPr userDrawn="1"/>
          </p:nvSpPr>
          <p:spPr bwMode="auto">
            <a:xfrm>
              <a:off x="8942387" y="11419582"/>
              <a:ext cx="3952875" cy="2286000"/>
            </a:xfrm>
            <a:custGeom>
              <a:avLst/>
              <a:gdLst/>
              <a:ahLst/>
              <a:cxnLst/>
              <a:rect l="0" t="0" r="r" b="b"/>
              <a:pathLst>
                <a:path w="21600" h="21600">
                  <a:moveTo>
                    <a:pt x="21467" y="21600"/>
                  </a:moveTo>
                  <a:cubicBezTo>
                    <a:pt x="21554" y="20645"/>
                    <a:pt x="21600" y="19666"/>
                    <a:pt x="21600" y="18669"/>
                  </a:cubicBezTo>
                  <a:cubicBezTo>
                    <a:pt x="21600" y="8358"/>
                    <a:pt x="16765" y="0"/>
                    <a:pt x="10800" y="0"/>
                  </a:cubicBezTo>
                  <a:cubicBezTo>
                    <a:pt x="4835" y="0"/>
                    <a:pt x="0" y="8358"/>
                    <a:pt x="0" y="18669"/>
                  </a:cubicBezTo>
                  <a:cubicBezTo>
                    <a:pt x="0" y="19666"/>
                    <a:pt x="46" y="20645"/>
                    <a:pt x="133" y="21600"/>
                  </a:cubicBezTo>
                  <a:cubicBezTo>
                    <a:pt x="133" y="21600"/>
                    <a:pt x="21467" y="21600"/>
                    <a:pt x="21467" y="21600"/>
                  </a:cubicBezTo>
                  <a:close/>
                  <a:moveTo>
                    <a:pt x="21467" y="21600"/>
                  </a:move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 name="AutoShape 10"/>
            <p:cNvSpPr>
              <a:spLocks/>
            </p:cNvSpPr>
            <p:nvPr userDrawn="1"/>
          </p:nvSpPr>
          <p:spPr bwMode="auto">
            <a:xfrm>
              <a:off x="0" y="11089382"/>
              <a:ext cx="1392237" cy="2222500"/>
            </a:xfrm>
            <a:custGeom>
              <a:avLst/>
              <a:gdLst/>
              <a:ahLst/>
              <a:cxnLst/>
              <a:rect l="0" t="0" r="r" b="b"/>
              <a:pathLst>
                <a:path w="21600" h="21600">
                  <a:moveTo>
                    <a:pt x="4342" y="0"/>
                  </a:moveTo>
                  <a:cubicBezTo>
                    <a:pt x="2842" y="0"/>
                    <a:pt x="1387" y="120"/>
                    <a:pt x="0" y="345"/>
                  </a:cubicBezTo>
                  <a:lnTo>
                    <a:pt x="0" y="21255"/>
                  </a:lnTo>
                  <a:cubicBezTo>
                    <a:pt x="1387" y="21480"/>
                    <a:pt x="2842" y="21600"/>
                    <a:pt x="4342" y="21600"/>
                  </a:cubicBezTo>
                  <a:cubicBezTo>
                    <a:pt x="13873" y="21600"/>
                    <a:pt x="21600" y="16765"/>
                    <a:pt x="21600" y="10800"/>
                  </a:cubicBezTo>
                  <a:cubicBezTo>
                    <a:pt x="21600" y="4835"/>
                    <a:pt x="13873" y="0"/>
                    <a:pt x="4342" y="0"/>
                  </a:cubicBezTo>
                  <a:close/>
                  <a:moveTo>
                    <a:pt x="4342"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 name="AutoShape 11"/>
            <p:cNvSpPr>
              <a:spLocks/>
            </p:cNvSpPr>
            <p:nvPr userDrawn="1"/>
          </p:nvSpPr>
          <p:spPr bwMode="auto">
            <a:xfrm>
              <a:off x="1677987" y="12765782"/>
              <a:ext cx="663575" cy="663575"/>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 name="AutoShape 12"/>
            <p:cNvSpPr>
              <a:spLocks/>
            </p:cNvSpPr>
            <p:nvPr userDrawn="1"/>
          </p:nvSpPr>
          <p:spPr bwMode="auto">
            <a:xfrm>
              <a:off x="1587" y="13083282"/>
              <a:ext cx="493713" cy="620713"/>
            </a:xfrm>
            <a:custGeom>
              <a:avLst/>
              <a:gdLst/>
              <a:ahLst/>
              <a:cxnLst/>
              <a:rect l="0" t="0" r="r" b="b"/>
              <a:pathLst>
                <a:path w="21600" h="21600">
                  <a:moveTo>
                    <a:pt x="21600" y="14174"/>
                  </a:moveTo>
                  <a:cubicBezTo>
                    <a:pt x="21600" y="6346"/>
                    <a:pt x="13606" y="0"/>
                    <a:pt x="3746" y="0"/>
                  </a:cubicBezTo>
                  <a:cubicBezTo>
                    <a:pt x="2461" y="0"/>
                    <a:pt x="1208" y="110"/>
                    <a:pt x="0" y="315"/>
                  </a:cubicBezTo>
                  <a:lnTo>
                    <a:pt x="0" y="21600"/>
                  </a:lnTo>
                  <a:lnTo>
                    <a:pt x="18953" y="21600"/>
                  </a:lnTo>
                  <a:cubicBezTo>
                    <a:pt x="20630" y="19440"/>
                    <a:pt x="21600" y="16897"/>
                    <a:pt x="21600" y="14174"/>
                  </a:cubicBezTo>
                  <a:close/>
                  <a:moveTo>
                    <a:pt x="21600" y="1417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 name="AutoShape 13"/>
            <p:cNvSpPr>
              <a:spLocks/>
            </p:cNvSpPr>
            <p:nvPr userDrawn="1"/>
          </p:nvSpPr>
          <p:spPr bwMode="auto">
            <a:xfrm>
              <a:off x="6110287" y="12638782"/>
              <a:ext cx="4127500" cy="1066800"/>
            </a:xfrm>
            <a:custGeom>
              <a:avLst/>
              <a:gdLst/>
              <a:ahLst/>
              <a:cxnLst/>
              <a:rect l="0" t="0" r="r" b="b"/>
              <a:pathLst>
                <a:path w="21600" h="21600">
                  <a:moveTo>
                    <a:pt x="21600" y="21600"/>
                  </a:moveTo>
                  <a:cubicBezTo>
                    <a:pt x="19204" y="8531"/>
                    <a:pt x="15260" y="0"/>
                    <a:pt x="10800" y="0"/>
                  </a:cubicBezTo>
                  <a:cubicBezTo>
                    <a:pt x="6340" y="0"/>
                    <a:pt x="2396" y="8531"/>
                    <a:pt x="0" y="21600"/>
                  </a:cubicBezTo>
                  <a:cubicBezTo>
                    <a:pt x="0" y="21600"/>
                    <a:pt x="21600" y="21600"/>
                    <a:pt x="21600" y="21600"/>
                  </a:cubicBezTo>
                  <a:close/>
                  <a:moveTo>
                    <a:pt x="21600" y="21600"/>
                  </a:move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 name="AutoShape 15"/>
            <p:cNvSpPr>
              <a:spLocks/>
            </p:cNvSpPr>
            <p:nvPr userDrawn="1"/>
          </p:nvSpPr>
          <p:spPr bwMode="auto">
            <a:xfrm>
              <a:off x="11545887" y="11864082"/>
              <a:ext cx="3683000" cy="1841500"/>
            </a:xfrm>
            <a:custGeom>
              <a:avLst/>
              <a:gdLst/>
              <a:ahLst/>
              <a:cxnLst/>
              <a:rect l="0" t="0" r="r" b="b"/>
              <a:pathLst>
                <a:path w="21600" h="21600">
                  <a:moveTo>
                    <a:pt x="21600" y="21600"/>
                  </a:moveTo>
                  <a:cubicBezTo>
                    <a:pt x="21600" y="21600"/>
                    <a:pt x="21600" y="21600"/>
                    <a:pt x="21600" y="21600"/>
                  </a:cubicBezTo>
                  <a:cubicBezTo>
                    <a:pt x="21600" y="9671"/>
                    <a:pt x="16765" y="0"/>
                    <a:pt x="10800" y="0"/>
                  </a:cubicBezTo>
                  <a:cubicBezTo>
                    <a:pt x="4835" y="0"/>
                    <a:pt x="0" y="9671"/>
                    <a:pt x="0" y="21600"/>
                  </a:cubicBezTo>
                  <a:cubicBezTo>
                    <a:pt x="0" y="21600"/>
                    <a:pt x="0" y="21600"/>
                    <a:pt x="0" y="21600"/>
                  </a:cubicBezTo>
                  <a:cubicBezTo>
                    <a:pt x="0" y="21600"/>
                    <a:pt x="21600" y="21600"/>
                    <a:pt x="21600" y="21600"/>
                  </a:cubicBezTo>
                  <a:close/>
                  <a:moveTo>
                    <a:pt x="21600" y="21600"/>
                  </a:move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 name="AutoShape 16"/>
            <p:cNvSpPr>
              <a:spLocks/>
            </p:cNvSpPr>
            <p:nvPr userDrawn="1"/>
          </p:nvSpPr>
          <p:spPr bwMode="auto">
            <a:xfrm>
              <a:off x="3709987" y="13081695"/>
              <a:ext cx="979488" cy="622300"/>
            </a:xfrm>
            <a:custGeom>
              <a:avLst/>
              <a:gdLst/>
              <a:ahLst/>
              <a:cxnLst/>
              <a:rect l="0" t="0" r="r" b="b"/>
              <a:pathLst>
                <a:path w="21600" h="21600">
                  <a:moveTo>
                    <a:pt x="21199" y="21600"/>
                  </a:moveTo>
                  <a:cubicBezTo>
                    <a:pt x="21458" y="20139"/>
                    <a:pt x="21600" y="18602"/>
                    <a:pt x="21600" y="17011"/>
                  </a:cubicBezTo>
                  <a:cubicBezTo>
                    <a:pt x="21600" y="7616"/>
                    <a:pt x="16765" y="0"/>
                    <a:pt x="10800" y="0"/>
                  </a:cubicBezTo>
                  <a:cubicBezTo>
                    <a:pt x="4835" y="0"/>
                    <a:pt x="0" y="7616"/>
                    <a:pt x="0" y="17011"/>
                  </a:cubicBezTo>
                  <a:cubicBezTo>
                    <a:pt x="0" y="18602"/>
                    <a:pt x="142" y="20139"/>
                    <a:pt x="401" y="21600"/>
                  </a:cubicBezTo>
                  <a:cubicBezTo>
                    <a:pt x="401" y="21600"/>
                    <a:pt x="21199" y="21600"/>
                    <a:pt x="21199" y="21600"/>
                  </a:cubicBezTo>
                  <a:close/>
                  <a:moveTo>
                    <a:pt x="21199" y="21600"/>
                  </a:move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7" name="AutoShape 32"/>
            <p:cNvSpPr>
              <a:spLocks/>
            </p:cNvSpPr>
            <p:nvPr userDrawn="1"/>
          </p:nvSpPr>
          <p:spPr bwMode="auto">
            <a:xfrm>
              <a:off x="11304587" y="12588200"/>
              <a:ext cx="1350963" cy="1127125"/>
            </a:xfrm>
            <a:custGeom>
              <a:avLst/>
              <a:gdLst/>
              <a:ahLst/>
              <a:cxnLst/>
              <a:rect l="0" t="0" r="r" b="b"/>
              <a:pathLst>
                <a:path w="21600" h="21600">
                  <a:moveTo>
                    <a:pt x="18812" y="21600"/>
                  </a:moveTo>
                  <a:cubicBezTo>
                    <a:pt x="20544" y="19306"/>
                    <a:pt x="21600" y="16266"/>
                    <a:pt x="21600" y="12930"/>
                  </a:cubicBezTo>
                  <a:cubicBezTo>
                    <a:pt x="21600" y="5789"/>
                    <a:pt x="16765" y="0"/>
                    <a:pt x="10800" y="0"/>
                  </a:cubicBezTo>
                  <a:cubicBezTo>
                    <a:pt x="4835" y="0"/>
                    <a:pt x="0" y="5789"/>
                    <a:pt x="0" y="12930"/>
                  </a:cubicBezTo>
                  <a:cubicBezTo>
                    <a:pt x="0" y="16266"/>
                    <a:pt x="1056" y="19306"/>
                    <a:pt x="2788" y="21600"/>
                  </a:cubicBezTo>
                  <a:cubicBezTo>
                    <a:pt x="2788" y="21600"/>
                    <a:pt x="18812" y="21600"/>
                    <a:pt x="18812" y="21600"/>
                  </a:cubicBezTo>
                  <a:close/>
                  <a:moveTo>
                    <a:pt x="18812" y="21600"/>
                  </a:move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 name="AutoShape 17"/>
            <p:cNvSpPr>
              <a:spLocks/>
            </p:cNvSpPr>
            <p:nvPr userDrawn="1"/>
          </p:nvSpPr>
          <p:spPr bwMode="auto">
            <a:xfrm>
              <a:off x="4560887" y="12880082"/>
              <a:ext cx="877888" cy="827088"/>
            </a:xfrm>
            <a:custGeom>
              <a:avLst/>
              <a:gdLst/>
              <a:ahLst/>
              <a:cxnLst/>
              <a:rect l="0" t="0" r="r" b="b"/>
              <a:pathLst>
                <a:path w="21600" h="21600">
                  <a:moveTo>
                    <a:pt x="5748" y="21600"/>
                  </a:moveTo>
                  <a:lnTo>
                    <a:pt x="15852" y="21600"/>
                  </a:lnTo>
                  <a:cubicBezTo>
                    <a:pt x="19270" y="19675"/>
                    <a:pt x="21600" y="15860"/>
                    <a:pt x="21600" y="11466"/>
                  </a:cubicBezTo>
                  <a:cubicBezTo>
                    <a:pt x="21600" y="5133"/>
                    <a:pt x="16765" y="0"/>
                    <a:pt x="10800" y="0"/>
                  </a:cubicBezTo>
                  <a:cubicBezTo>
                    <a:pt x="4835" y="0"/>
                    <a:pt x="0" y="5133"/>
                    <a:pt x="0" y="11466"/>
                  </a:cubicBezTo>
                  <a:cubicBezTo>
                    <a:pt x="0" y="15860"/>
                    <a:pt x="2330" y="19675"/>
                    <a:pt x="5748" y="21600"/>
                  </a:cubicBezTo>
                  <a:close/>
                  <a:moveTo>
                    <a:pt x="5748" y="21600"/>
                  </a:move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3" name="AutoShape 18"/>
            <p:cNvSpPr>
              <a:spLocks/>
            </p:cNvSpPr>
            <p:nvPr userDrawn="1"/>
          </p:nvSpPr>
          <p:spPr bwMode="auto">
            <a:xfrm>
              <a:off x="9272587" y="12956282"/>
              <a:ext cx="962025" cy="757238"/>
            </a:xfrm>
            <a:custGeom>
              <a:avLst/>
              <a:gdLst/>
              <a:ahLst/>
              <a:cxnLst/>
              <a:rect l="0" t="0" r="r" b="b"/>
              <a:pathLst>
                <a:path w="21600" h="21600">
                  <a:moveTo>
                    <a:pt x="19629" y="21600"/>
                  </a:moveTo>
                  <a:cubicBezTo>
                    <a:pt x="20869" y="19368"/>
                    <a:pt x="21600" y="16648"/>
                    <a:pt x="21600" y="13709"/>
                  </a:cubicBezTo>
                  <a:cubicBezTo>
                    <a:pt x="21600" y="6138"/>
                    <a:pt x="16765" y="0"/>
                    <a:pt x="10800" y="0"/>
                  </a:cubicBezTo>
                  <a:cubicBezTo>
                    <a:pt x="4835" y="0"/>
                    <a:pt x="0" y="6138"/>
                    <a:pt x="0" y="13709"/>
                  </a:cubicBezTo>
                  <a:cubicBezTo>
                    <a:pt x="0" y="16648"/>
                    <a:pt x="731" y="19368"/>
                    <a:pt x="1971" y="21600"/>
                  </a:cubicBezTo>
                  <a:cubicBezTo>
                    <a:pt x="1971" y="21600"/>
                    <a:pt x="19629" y="21600"/>
                    <a:pt x="19629" y="21600"/>
                  </a:cubicBezTo>
                  <a:close/>
                  <a:moveTo>
                    <a:pt x="19629"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5" name="AutoShape 20"/>
            <p:cNvSpPr>
              <a:spLocks/>
            </p:cNvSpPr>
            <p:nvPr userDrawn="1"/>
          </p:nvSpPr>
          <p:spPr bwMode="auto">
            <a:xfrm>
              <a:off x="15800387" y="10517882"/>
              <a:ext cx="2530475" cy="2530475"/>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6" name="AutoShape 21"/>
            <p:cNvSpPr>
              <a:spLocks/>
            </p:cNvSpPr>
            <p:nvPr userDrawn="1"/>
          </p:nvSpPr>
          <p:spPr bwMode="auto">
            <a:xfrm>
              <a:off x="14212887" y="9552682"/>
              <a:ext cx="1417638" cy="1417638"/>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7" name="AutoShape 22"/>
            <p:cNvSpPr>
              <a:spLocks/>
            </p:cNvSpPr>
            <p:nvPr userDrawn="1"/>
          </p:nvSpPr>
          <p:spPr bwMode="auto">
            <a:xfrm>
              <a:off x="15012987" y="8142982"/>
              <a:ext cx="1422400" cy="14224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8" name="AutoShape 23"/>
            <p:cNvSpPr>
              <a:spLocks/>
            </p:cNvSpPr>
            <p:nvPr userDrawn="1"/>
          </p:nvSpPr>
          <p:spPr bwMode="auto">
            <a:xfrm>
              <a:off x="21413787" y="10682982"/>
              <a:ext cx="1143000" cy="11430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1" name="AutoShape 26"/>
            <p:cNvSpPr>
              <a:spLocks/>
            </p:cNvSpPr>
            <p:nvPr userDrawn="1"/>
          </p:nvSpPr>
          <p:spPr bwMode="auto">
            <a:xfrm>
              <a:off x="21070887" y="10035282"/>
              <a:ext cx="1049338" cy="1049338"/>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2" name="AutoShape 27"/>
            <p:cNvSpPr>
              <a:spLocks/>
            </p:cNvSpPr>
            <p:nvPr userDrawn="1"/>
          </p:nvSpPr>
          <p:spPr bwMode="auto">
            <a:xfrm>
              <a:off x="21578887" y="10378182"/>
              <a:ext cx="849313" cy="8493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3" name="AutoShape 28"/>
            <p:cNvSpPr>
              <a:spLocks/>
            </p:cNvSpPr>
            <p:nvPr userDrawn="1"/>
          </p:nvSpPr>
          <p:spPr bwMode="auto">
            <a:xfrm>
              <a:off x="20588287" y="12410182"/>
              <a:ext cx="849313" cy="8493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4" name="AutoShape 29"/>
            <p:cNvSpPr>
              <a:spLocks/>
            </p:cNvSpPr>
            <p:nvPr userDrawn="1"/>
          </p:nvSpPr>
          <p:spPr bwMode="auto">
            <a:xfrm>
              <a:off x="15089187" y="10301982"/>
              <a:ext cx="877888" cy="877888"/>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5" name="AutoShape 30"/>
            <p:cNvSpPr>
              <a:spLocks/>
            </p:cNvSpPr>
            <p:nvPr userDrawn="1"/>
          </p:nvSpPr>
          <p:spPr bwMode="auto">
            <a:xfrm>
              <a:off x="16130587" y="9793982"/>
              <a:ext cx="7280275" cy="3913188"/>
            </a:xfrm>
            <a:custGeom>
              <a:avLst/>
              <a:gdLst/>
              <a:ahLst/>
              <a:cxnLst/>
              <a:rect l="0" t="0" r="r" b="b"/>
              <a:pathLst>
                <a:path w="21600" h="21600">
                  <a:moveTo>
                    <a:pt x="14208" y="0"/>
                  </a:moveTo>
                  <a:cubicBezTo>
                    <a:pt x="7190" y="0"/>
                    <a:pt x="1337" y="9278"/>
                    <a:pt x="0" y="21600"/>
                  </a:cubicBezTo>
                  <a:lnTo>
                    <a:pt x="21600" y="21600"/>
                  </a:lnTo>
                  <a:lnTo>
                    <a:pt x="21600" y="3766"/>
                  </a:lnTo>
                  <a:cubicBezTo>
                    <a:pt x="19436" y="1374"/>
                    <a:pt x="16909" y="0"/>
                    <a:pt x="14208" y="0"/>
                  </a:cubicBezTo>
                  <a:close/>
                  <a:moveTo>
                    <a:pt x="14208"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6" name="AutoShape 31"/>
            <p:cNvSpPr>
              <a:spLocks/>
            </p:cNvSpPr>
            <p:nvPr userDrawn="1"/>
          </p:nvSpPr>
          <p:spPr bwMode="auto">
            <a:xfrm>
              <a:off x="14403387" y="12753082"/>
              <a:ext cx="3956050" cy="954088"/>
            </a:xfrm>
            <a:custGeom>
              <a:avLst/>
              <a:gdLst/>
              <a:ahLst/>
              <a:cxnLst/>
              <a:rect l="0" t="0" r="r" b="b"/>
              <a:pathLst>
                <a:path w="21600" h="21600">
                  <a:moveTo>
                    <a:pt x="21600" y="21600"/>
                  </a:moveTo>
                  <a:cubicBezTo>
                    <a:pt x="19072" y="8438"/>
                    <a:pt x="15174" y="0"/>
                    <a:pt x="10800" y="0"/>
                  </a:cubicBezTo>
                  <a:cubicBezTo>
                    <a:pt x="6426" y="0"/>
                    <a:pt x="2528" y="8438"/>
                    <a:pt x="0" y="21600"/>
                  </a:cubicBezTo>
                  <a:cubicBezTo>
                    <a:pt x="0" y="21600"/>
                    <a:pt x="21600" y="21600"/>
                    <a:pt x="21600" y="21600"/>
                  </a:cubicBezTo>
                  <a:close/>
                  <a:moveTo>
                    <a:pt x="21600" y="21600"/>
                  </a:move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8" name="AutoShape 33"/>
            <p:cNvSpPr>
              <a:spLocks/>
            </p:cNvSpPr>
            <p:nvPr userDrawn="1"/>
          </p:nvSpPr>
          <p:spPr bwMode="auto">
            <a:xfrm>
              <a:off x="10771187" y="11102082"/>
              <a:ext cx="711200" cy="7112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3" name="AutoShape 33"/>
            <p:cNvSpPr>
              <a:spLocks/>
            </p:cNvSpPr>
            <p:nvPr userDrawn="1"/>
          </p:nvSpPr>
          <p:spPr bwMode="auto">
            <a:xfrm>
              <a:off x="12206287" y="12496130"/>
              <a:ext cx="711200" cy="7112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9" name="AutoShape 34"/>
            <p:cNvSpPr>
              <a:spLocks/>
            </p:cNvSpPr>
            <p:nvPr userDrawn="1"/>
          </p:nvSpPr>
          <p:spPr bwMode="auto">
            <a:xfrm>
              <a:off x="11152187" y="9451082"/>
              <a:ext cx="3530600" cy="35306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0" name="AutoShape 35"/>
            <p:cNvSpPr>
              <a:spLocks/>
            </p:cNvSpPr>
            <p:nvPr userDrawn="1"/>
          </p:nvSpPr>
          <p:spPr bwMode="auto">
            <a:xfrm>
              <a:off x="11837987" y="12967395"/>
              <a:ext cx="1260475" cy="747712"/>
            </a:xfrm>
            <a:custGeom>
              <a:avLst/>
              <a:gdLst/>
              <a:ahLst/>
              <a:cxnLst/>
              <a:rect l="0" t="0" r="r" b="b"/>
              <a:pathLst>
                <a:path w="21600" h="21600">
                  <a:moveTo>
                    <a:pt x="21415" y="21600"/>
                  </a:moveTo>
                  <a:cubicBezTo>
                    <a:pt x="21535" y="20513"/>
                    <a:pt x="21600" y="19395"/>
                    <a:pt x="21600" y="18250"/>
                  </a:cubicBezTo>
                  <a:cubicBezTo>
                    <a:pt x="21600" y="8171"/>
                    <a:pt x="16765" y="0"/>
                    <a:pt x="10800" y="0"/>
                  </a:cubicBezTo>
                  <a:cubicBezTo>
                    <a:pt x="4835" y="0"/>
                    <a:pt x="0" y="8171"/>
                    <a:pt x="0" y="18250"/>
                  </a:cubicBezTo>
                  <a:cubicBezTo>
                    <a:pt x="0" y="19395"/>
                    <a:pt x="65" y="20513"/>
                    <a:pt x="185" y="21600"/>
                  </a:cubicBezTo>
                  <a:cubicBezTo>
                    <a:pt x="185" y="21600"/>
                    <a:pt x="21415" y="21600"/>
                    <a:pt x="21415" y="21600"/>
                  </a:cubicBezTo>
                  <a:close/>
                  <a:moveTo>
                    <a:pt x="21415" y="21600"/>
                  </a:moveTo>
                </a:path>
              </a:pathLst>
            </a:custGeom>
            <a:solidFill>
              <a:schemeClr val="accent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1" name="AutoShape 36"/>
            <p:cNvSpPr>
              <a:spLocks/>
            </p:cNvSpPr>
            <p:nvPr userDrawn="1"/>
          </p:nvSpPr>
          <p:spPr bwMode="auto">
            <a:xfrm>
              <a:off x="12295187" y="13121382"/>
              <a:ext cx="2770188" cy="585788"/>
            </a:xfrm>
            <a:custGeom>
              <a:avLst/>
              <a:gdLst/>
              <a:ahLst/>
              <a:cxnLst/>
              <a:rect l="0" t="0" r="r" b="b"/>
              <a:pathLst>
                <a:path w="21600" h="21600">
                  <a:moveTo>
                    <a:pt x="21600" y="21600"/>
                  </a:moveTo>
                  <a:cubicBezTo>
                    <a:pt x="18864" y="8279"/>
                    <a:pt x="15037" y="0"/>
                    <a:pt x="10800" y="0"/>
                  </a:cubicBezTo>
                  <a:cubicBezTo>
                    <a:pt x="6563" y="0"/>
                    <a:pt x="2736" y="8279"/>
                    <a:pt x="0" y="21600"/>
                  </a:cubicBezTo>
                  <a:cubicBezTo>
                    <a:pt x="0" y="2160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2" name="AutoShape 37"/>
            <p:cNvSpPr>
              <a:spLocks/>
            </p:cNvSpPr>
            <p:nvPr userDrawn="1"/>
          </p:nvSpPr>
          <p:spPr bwMode="auto">
            <a:xfrm>
              <a:off x="13603287" y="12727682"/>
              <a:ext cx="3827463" cy="976313"/>
            </a:xfrm>
            <a:custGeom>
              <a:avLst/>
              <a:gdLst/>
              <a:ahLst/>
              <a:cxnLst/>
              <a:rect l="0" t="0" r="r" b="b"/>
              <a:pathLst>
                <a:path w="21600" h="21600">
                  <a:moveTo>
                    <a:pt x="21600" y="21600"/>
                  </a:moveTo>
                  <a:cubicBezTo>
                    <a:pt x="19175" y="8512"/>
                    <a:pt x="15241" y="0"/>
                    <a:pt x="10800" y="0"/>
                  </a:cubicBezTo>
                  <a:cubicBezTo>
                    <a:pt x="6359" y="0"/>
                    <a:pt x="2425" y="8512"/>
                    <a:pt x="0" y="21600"/>
                  </a:cubicBezTo>
                  <a:cubicBezTo>
                    <a:pt x="0" y="2160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userDrawn="1">
            <p:ph type="ctrTitle" hasCustomPrompt="1"/>
          </p:nvPr>
        </p:nvSpPr>
        <p:spPr>
          <a:xfrm>
            <a:off x="1303007" y="1309253"/>
            <a:ext cx="15625209" cy="3222406"/>
          </a:xfrm>
        </p:spPr>
        <p:txBody>
          <a:bodyPr lIns="0" tIns="0" rIns="0" bIns="0" anchor="t" anchorCtr="0">
            <a:noAutofit/>
          </a:bodyPr>
          <a:lstStyle>
            <a:lvl1pPr marL="0" indent="0" algn="l">
              <a:lnSpc>
                <a:spcPts val="10400"/>
              </a:lnSpc>
              <a:tabLst>
                <a:tab pos="1322388" algn="l"/>
              </a:tabLst>
              <a:defRPr sz="10000">
                <a:solidFill>
                  <a:schemeClr val="tx1"/>
                </a:solidFill>
              </a:defRPr>
            </a:lvl1pPr>
          </a:lstStyle>
          <a:p>
            <a:r>
              <a:rPr lang="en-US" dirty="0"/>
              <a:t>Click to edit </a:t>
            </a:r>
            <a:br>
              <a:rPr lang="en-US" dirty="0"/>
            </a:br>
            <a:r>
              <a:rPr lang="en-US" dirty="0"/>
              <a:t>	Master  title style</a:t>
            </a:r>
          </a:p>
        </p:txBody>
      </p:sp>
      <p:sp>
        <p:nvSpPr>
          <p:cNvPr id="3" name="Subtitle 2"/>
          <p:cNvSpPr>
            <a:spLocks noGrp="1"/>
          </p:cNvSpPr>
          <p:nvPr userDrawn="1">
            <p:ph type="subTitle" idx="1"/>
          </p:nvPr>
        </p:nvSpPr>
        <p:spPr>
          <a:xfrm>
            <a:off x="6249455" y="4832425"/>
            <a:ext cx="4279592" cy="1730299"/>
          </a:xfrm>
        </p:spPr>
        <p:txBody>
          <a:bodyPr lIns="0" tIns="0" rIns="0" bIns="0" anchor="t" anchorCtr="0">
            <a:noAutofit/>
          </a:bodyPr>
          <a:lstStyle>
            <a:lvl1pPr marL="0" indent="0" algn="l">
              <a:buNone/>
              <a:defRPr sz="3000">
                <a:solidFill>
                  <a:schemeClr val="tx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21566317" y="1391292"/>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userDrawn="1">
            <p:ph type="body" sz="quarter" idx="10" hasCustomPrompt="1"/>
          </p:nvPr>
        </p:nvSpPr>
        <p:spPr>
          <a:xfrm rot="16200000">
            <a:off x="21879459" y="10732461"/>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Title Slide">
    <p:bg>
      <p:bgPr>
        <a:solidFill>
          <a:schemeClr val="accent5"/>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45908" y="7904390"/>
            <a:ext cx="24461992" cy="5822538"/>
            <a:chOff x="0" y="8142982"/>
            <a:chExt cx="23410862" cy="5572343"/>
          </a:xfrm>
          <a:solidFill>
            <a:schemeClr val="tx1"/>
          </a:solidFill>
        </p:grpSpPr>
        <p:sp>
          <p:nvSpPr>
            <p:cNvPr id="66" name="AutoShape 1"/>
            <p:cNvSpPr>
              <a:spLocks/>
            </p:cNvSpPr>
            <p:nvPr userDrawn="1"/>
          </p:nvSpPr>
          <p:spPr bwMode="auto">
            <a:xfrm>
              <a:off x="1587" y="9959082"/>
              <a:ext cx="6450013" cy="3751263"/>
            </a:xfrm>
            <a:custGeom>
              <a:avLst/>
              <a:gdLst/>
              <a:ahLst/>
              <a:cxnLst/>
              <a:rect l="0" t="0" r="r" b="b"/>
              <a:pathLst>
                <a:path w="21600" h="21600">
                  <a:moveTo>
                    <a:pt x="5683" y="0"/>
                  </a:moveTo>
                  <a:cubicBezTo>
                    <a:pt x="3685" y="0"/>
                    <a:pt x="1770" y="618"/>
                    <a:pt x="0" y="1746"/>
                  </a:cubicBezTo>
                  <a:lnTo>
                    <a:pt x="0" y="21600"/>
                  </a:lnTo>
                  <a:lnTo>
                    <a:pt x="21600" y="21600"/>
                  </a:lnTo>
                  <a:cubicBezTo>
                    <a:pt x="19887" y="9213"/>
                    <a:pt x="13411" y="0"/>
                    <a:pt x="5683" y="0"/>
                  </a:cubicBezTo>
                  <a:close/>
                  <a:moveTo>
                    <a:pt x="5683" y="0"/>
                  </a:moveTo>
                </a:path>
              </a:pathLst>
            </a:custGeom>
            <a:solidFill>
              <a:schemeClr val="accent1"/>
            </a:solidFill>
            <a:ln/>
          </p:spPr>
          <p:style>
            <a:lnRef idx="1">
              <a:schemeClr val="accent1"/>
            </a:lnRef>
            <a:fillRef idx="0">
              <a:schemeClr val="accent1"/>
            </a:fillRef>
            <a:effectRef idx="0">
              <a:schemeClr val="accent1"/>
            </a:effectRef>
            <a:fontRef idx="minor">
              <a:schemeClr val="tx1"/>
            </a:fontRef>
          </p:style>
          <p:txBody>
            <a:bodyPr lIns="0" tIns="0" rIns="0" bIns="0"/>
            <a:lstStyle/>
            <a:p>
              <a:endParaRPr lang="en-US"/>
            </a:p>
          </p:txBody>
        </p:sp>
        <p:sp>
          <p:nvSpPr>
            <p:cNvPr id="67" name="AutoShape 2"/>
            <p:cNvSpPr>
              <a:spLocks/>
            </p:cNvSpPr>
            <p:nvPr userDrawn="1"/>
          </p:nvSpPr>
          <p:spPr bwMode="auto">
            <a:xfrm>
              <a:off x="1739900" y="12853095"/>
              <a:ext cx="2290762" cy="858837"/>
            </a:xfrm>
            <a:custGeom>
              <a:avLst/>
              <a:gdLst/>
              <a:ahLst/>
              <a:cxnLst/>
              <a:rect l="0" t="0" r="r" b="b"/>
              <a:pathLst>
                <a:path w="21600" h="21600">
                  <a:moveTo>
                    <a:pt x="21600" y="21600"/>
                  </a:moveTo>
                  <a:cubicBezTo>
                    <a:pt x="20236" y="9120"/>
                    <a:pt x="15918" y="0"/>
                    <a:pt x="10800" y="0"/>
                  </a:cubicBezTo>
                  <a:cubicBezTo>
                    <a:pt x="5682" y="0"/>
                    <a:pt x="1364" y="9120"/>
                    <a:pt x="0" y="21600"/>
                  </a:cubicBezTo>
                  <a:cubicBezTo>
                    <a:pt x="0" y="2160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 name="AutoShape 3"/>
            <p:cNvSpPr>
              <a:spLocks/>
            </p:cNvSpPr>
            <p:nvPr userDrawn="1"/>
          </p:nvSpPr>
          <p:spPr bwMode="auto">
            <a:xfrm>
              <a:off x="3113087" y="13489682"/>
              <a:ext cx="1023938" cy="214313"/>
            </a:xfrm>
            <a:custGeom>
              <a:avLst/>
              <a:gdLst/>
              <a:ahLst/>
              <a:cxnLst/>
              <a:rect l="0" t="0" r="r" b="b"/>
              <a:pathLst>
                <a:path w="21600" h="21600">
                  <a:moveTo>
                    <a:pt x="21600" y="21600"/>
                  </a:moveTo>
                  <a:cubicBezTo>
                    <a:pt x="18849" y="8270"/>
                    <a:pt x="15027" y="0"/>
                    <a:pt x="10800" y="0"/>
                  </a:cubicBezTo>
                  <a:cubicBezTo>
                    <a:pt x="6573" y="0"/>
                    <a:pt x="2751" y="8270"/>
                    <a:pt x="0" y="21600"/>
                  </a:cubicBezTo>
                  <a:cubicBezTo>
                    <a:pt x="0" y="21600"/>
                    <a:pt x="21600" y="21600"/>
                    <a:pt x="21600" y="21600"/>
                  </a:cubicBezTo>
                  <a:close/>
                  <a:moveTo>
                    <a:pt x="21600" y="21600"/>
                  </a:move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 name="AutoShape 4"/>
            <p:cNvSpPr>
              <a:spLocks/>
            </p:cNvSpPr>
            <p:nvPr userDrawn="1"/>
          </p:nvSpPr>
          <p:spPr bwMode="auto">
            <a:xfrm>
              <a:off x="5068887" y="10886182"/>
              <a:ext cx="5199063" cy="2824163"/>
            </a:xfrm>
            <a:custGeom>
              <a:avLst/>
              <a:gdLst/>
              <a:ahLst/>
              <a:cxnLst/>
              <a:rect l="0" t="0" r="r" b="b"/>
              <a:pathLst>
                <a:path w="21600" h="21600">
                  <a:moveTo>
                    <a:pt x="21559" y="21600"/>
                  </a:moveTo>
                  <a:cubicBezTo>
                    <a:pt x="21586" y="21031"/>
                    <a:pt x="21600" y="20455"/>
                    <a:pt x="21600" y="19873"/>
                  </a:cubicBezTo>
                  <a:cubicBezTo>
                    <a:pt x="21600" y="8898"/>
                    <a:pt x="16765" y="0"/>
                    <a:pt x="10800" y="0"/>
                  </a:cubicBezTo>
                  <a:cubicBezTo>
                    <a:pt x="4835" y="0"/>
                    <a:pt x="0" y="8898"/>
                    <a:pt x="0" y="19873"/>
                  </a:cubicBezTo>
                  <a:cubicBezTo>
                    <a:pt x="0" y="20455"/>
                    <a:pt x="14" y="21031"/>
                    <a:pt x="41" y="21600"/>
                  </a:cubicBezTo>
                  <a:cubicBezTo>
                    <a:pt x="41" y="21600"/>
                    <a:pt x="21559" y="21600"/>
                    <a:pt x="21559" y="21600"/>
                  </a:cubicBezTo>
                  <a:close/>
                  <a:moveTo>
                    <a:pt x="21559"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 name="AutoShape 5"/>
            <p:cNvSpPr>
              <a:spLocks/>
            </p:cNvSpPr>
            <p:nvPr userDrawn="1"/>
          </p:nvSpPr>
          <p:spPr bwMode="auto">
            <a:xfrm>
              <a:off x="1550987" y="8511282"/>
              <a:ext cx="2263775" cy="2263775"/>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6"/>
            <p:cNvSpPr>
              <a:spLocks/>
            </p:cNvSpPr>
            <p:nvPr userDrawn="1"/>
          </p:nvSpPr>
          <p:spPr bwMode="auto">
            <a:xfrm>
              <a:off x="2173287" y="11292582"/>
              <a:ext cx="1395413" cy="13954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7"/>
            <p:cNvSpPr>
              <a:spLocks/>
            </p:cNvSpPr>
            <p:nvPr userDrawn="1"/>
          </p:nvSpPr>
          <p:spPr bwMode="auto">
            <a:xfrm>
              <a:off x="5538787" y="8562082"/>
              <a:ext cx="944563" cy="94456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 name="AutoShape 8"/>
            <p:cNvSpPr>
              <a:spLocks/>
            </p:cNvSpPr>
            <p:nvPr userDrawn="1"/>
          </p:nvSpPr>
          <p:spPr bwMode="auto">
            <a:xfrm>
              <a:off x="3163887" y="8435082"/>
              <a:ext cx="849313" cy="8493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 name="AutoShape 9"/>
            <p:cNvSpPr>
              <a:spLocks/>
            </p:cNvSpPr>
            <p:nvPr userDrawn="1"/>
          </p:nvSpPr>
          <p:spPr bwMode="auto">
            <a:xfrm>
              <a:off x="496887" y="8917682"/>
              <a:ext cx="849313" cy="8493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 name="AutoShape 14"/>
            <p:cNvSpPr>
              <a:spLocks/>
            </p:cNvSpPr>
            <p:nvPr userDrawn="1"/>
          </p:nvSpPr>
          <p:spPr bwMode="auto">
            <a:xfrm>
              <a:off x="8942387" y="11419582"/>
              <a:ext cx="3952875" cy="2286000"/>
            </a:xfrm>
            <a:custGeom>
              <a:avLst/>
              <a:gdLst/>
              <a:ahLst/>
              <a:cxnLst/>
              <a:rect l="0" t="0" r="r" b="b"/>
              <a:pathLst>
                <a:path w="21600" h="21600">
                  <a:moveTo>
                    <a:pt x="21467" y="21600"/>
                  </a:moveTo>
                  <a:cubicBezTo>
                    <a:pt x="21554" y="20645"/>
                    <a:pt x="21600" y="19666"/>
                    <a:pt x="21600" y="18669"/>
                  </a:cubicBezTo>
                  <a:cubicBezTo>
                    <a:pt x="21600" y="8358"/>
                    <a:pt x="16765" y="0"/>
                    <a:pt x="10800" y="0"/>
                  </a:cubicBezTo>
                  <a:cubicBezTo>
                    <a:pt x="4835" y="0"/>
                    <a:pt x="0" y="8358"/>
                    <a:pt x="0" y="18669"/>
                  </a:cubicBezTo>
                  <a:cubicBezTo>
                    <a:pt x="0" y="19666"/>
                    <a:pt x="46" y="20645"/>
                    <a:pt x="133" y="21600"/>
                  </a:cubicBezTo>
                  <a:cubicBezTo>
                    <a:pt x="133" y="21600"/>
                    <a:pt x="21467" y="21600"/>
                    <a:pt x="21467" y="21600"/>
                  </a:cubicBezTo>
                  <a:close/>
                  <a:moveTo>
                    <a:pt x="21467" y="21600"/>
                  </a:move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 name="AutoShape 10"/>
            <p:cNvSpPr>
              <a:spLocks/>
            </p:cNvSpPr>
            <p:nvPr userDrawn="1"/>
          </p:nvSpPr>
          <p:spPr bwMode="auto">
            <a:xfrm>
              <a:off x="0" y="11089382"/>
              <a:ext cx="1392237" cy="2222500"/>
            </a:xfrm>
            <a:custGeom>
              <a:avLst/>
              <a:gdLst/>
              <a:ahLst/>
              <a:cxnLst/>
              <a:rect l="0" t="0" r="r" b="b"/>
              <a:pathLst>
                <a:path w="21600" h="21600">
                  <a:moveTo>
                    <a:pt x="4342" y="0"/>
                  </a:moveTo>
                  <a:cubicBezTo>
                    <a:pt x="2842" y="0"/>
                    <a:pt x="1387" y="120"/>
                    <a:pt x="0" y="345"/>
                  </a:cubicBezTo>
                  <a:lnTo>
                    <a:pt x="0" y="21255"/>
                  </a:lnTo>
                  <a:cubicBezTo>
                    <a:pt x="1387" y="21480"/>
                    <a:pt x="2842" y="21600"/>
                    <a:pt x="4342" y="21600"/>
                  </a:cubicBezTo>
                  <a:cubicBezTo>
                    <a:pt x="13873" y="21600"/>
                    <a:pt x="21600" y="16765"/>
                    <a:pt x="21600" y="10800"/>
                  </a:cubicBezTo>
                  <a:cubicBezTo>
                    <a:pt x="21600" y="4835"/>
                    <a:pt x="13873" y="0"/>
                    <a:pt x="4342" y="0"/>
                  </a:cubicBezTo>
                  <a:close/>
                  <a:moveTo>
                    <a:pt x="4342"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 name="AutoShape 11"/>
            <p:cNvSpPr>
              <a:spLocks/>
            </p:cNvSpPr>
            <p:nvPr userDrawn="1"/>
          </p:nvSpPr>
          <p:spPr bwMode="auto">
            <a:xfrm>
              <a:off x="1677987" y="12765782"/>
              <a:ext cx="663575" cy="663575"/>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 name="AutoShape 12"/>
            <p:cNvSpPr>
              <a:spLocks/>
            </p:cNvSpPr>
            <p:nvPr userDrawn="1"/>
          </p:nvSpPr>
          <p:spPr bwMode="auto">
            <a:xfrm>
              <a:off x="1587" y="13083282"/>
              <a:ext cx="493713" cy="620713"/>
            </a:xfrm>
            <a:custGeom>
              <a:avLst/>
              <a:gdLst/>
              <a:ahLst/>
              <a:cxnLst/>
              <a:rect l="0" t="0" r="r" b="b"/>
              <a:pathLst>
                <a:path w="21600" h="21600">
                  <a:moveTo>
                    <a:pt x="21600" y="14174"/>
                  </a:moveTo>
                  <a:cubicBezTo>
                    <a:pt x="21600" y="6346"/>
                    <a:pt x="13606" y="0"/>
                    <a:pt x="3746" y="0"/>
                  </a:cubicBezTo>
                  <a:cubicBezTo>
                    <a:pt x="2461" y="0"/>
                    <a:pt x="1208" y="110"/>
                    <a:pt x="0" y="315"/>
                  </a:cubicBezTo>
                  <a:lnTo>
                    <a:pt x="0" y="21600"/>
                  </a:lnTo>
                  <a:lnTo>
                    <a:pt x="18953" y="21600"/>
                  </a:lnTo>
                  <a:cubicBezTo>
                    <a:pt x="20630" y="19440"/>
                    <a:pt x="21600" y="16897"/>
                    <a:pt x="21600" y="14174"/>
                  </a:cubicBezTo>
                  <a:close/>
                  <a:moveTo>
                    <a:pt x="21600" y="1417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 name="AutoShape 13"/>
            <p:cNvSpPr>
              <a:spLocks/>
            </p:cNvSpPr>
            <p:nvPr userDrawn="1"/>
          </p:nvSpPr>
          <p:spPr bwMode="auto">
            <a:xfrm>
              <a:off x="6110287" y="12638782"/>
              <a:ext cx="4127500" cy="1066800"/>
            </a:xfrm>
            <a:custGeom>
              <a:avLst/>
              <a:gdLst/>
              <a:ahLst/>
              <a:cxnLst/>
              <a:rect l="0" t="0" r="r" b="b"/>
              <a:pathLst>
                <a:path w="21600" h="21600">
                  <a:moveTo>
                    <a:pt x="21600" y="21600"/>
                  </a:moveTo>
                  <a:cubicBezTo>
                    <a:pt x="19204" y="8531"/>
                    <a:pt x="15260" y="0"/>
                    <a:pt x="10800" y="0"/>
                  </a:cubicBezTo>
                  <a:cubicBezTo>
                    <a:pt x="6340" y="0"/>
                    <a:pt x="2396" y="8531"/>
                    <a:pt x="0" y="21600"/>
                  </a:cubicBezTo>
                  <a:cubicBezTo>
                    <a:pt x="0" y="21600"/>
                    <a:pt x="21600" y="21600"/>
                    <a:pt x="21600" y="21600"/>
                  </a:cubicBezTo>
                  <a:close/>
                  <a:moveTo>
                    <a:pt x="21600" y="21600"/>
                  </a:move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 name="AutoShape 15"/>
            <p:cNvSpPr>
              <a:spLocks/>
            </p:cNvSpPr>
            <p:nvPr userDrawn="1"/>
          </p:nvSpPr>
          <p:spPr bwMode="auto">
            <a:xfrm>
              <a:off x="11545887" y="11864082"/>
              <a:ext cx="3683000" cy="1841500"/>
            </a:xfrm>
            <a:custGeom>
              <a:avLst/>
              <a:gdLst/>
              <a:ahLst/>
              <a:cxnLst/>
              <a:rect l="0" t="0" r="r" b="b"/>
              <a:pathLst>
                <a:path w="21600" h="21600">
                  <a:moveTo>
                    <a:pt x="21600" y="21600"/>
                  </a:moveTo>
                  <a:cubicBezTo>
                    <a:pt x="21600" y="21600"/>
                    <a:pt x="21600" y="21600"/>
                    <a:pt x="21600" y="21600"/>
                  </a:cubicBezTo>
                  <a:cubicBezTo>
                    <a:pt x="21600" y="9671"/>
                    <a:pt x="16765" y="0"/>
                    <a:pt x="10800" y="0"/>
                  </a:cubicBezTo>
                  <a:cubicBezTo>
                    <a:pt x="4835" y="0"/>
                    <a:pt x="0" y="9671"/>
                    <a:pt x="0" y="21600"/>
                  </a:cubicBezTo>
                  <a:cubicBezTo>
                    <a:pt x="0" y="21600"/>
                    <a:pt x="0" y="21600"/>
                    <a:pt x="0" y="21600"/>
                  </a:cubicBezTo>
                  <a:cubicBezTo>
                    <a:pt x="0" y="2160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 name="AutoShape 16"/>
            <p:cNvSpPr>
              <a:spLocks/>
            </p:cNvSpPr>
            <p:nvPr userDrawn="1"/>
          </p:nvSpPr>
          <p:spPr bwMode="auto">
            <a:xfrm>
              <a:off x="3709987" y="13081695"/>
              <a:ext cx="979488" cy="622300"/>
            </a:xfrm>
            <a:custGeom>
              <a:avLst/>
              <a:gdLst/>
              <a:ahLst/>
              <a:cxnLst/>
              <a:rect l="0" t="0" r="r" b="b"/>
              <a:pathLst>
                <a:path w="21600" h="21600">
                  <a:moveTo>
                    <a:pt x="21199" y="21600"/>
                  </a:moveTo>
                  <a:cubicBezTo>
                    <a:pt x="21458" y="20139"/>
                    <a:pt x="21600" y="18602"/>
                    <a:pt x="21600" y="17011"/>
                  </a:cubicBezTo>
                  <a:cubicBezTo>
                    <a:pt x="21600" y="7616"/>
                    <a:pt x="16765" y="0"/>
                    <a:pt x="10800" y="0"/>
                  </a:cubicBezTo>
                  <a:cubicBezTo>
                    <a:pt x="4835" y="0"/>
                    <a:pt x="0" y="7616"/>
                    <a:pt x="0" y="17011"/>
                  </a:cubicBezTo>
                  <a:cubicBezTo>
                    <a:pt x="0" y="18602"/>
                    <a:pt x="142" y="20139"/>
                    <a:pt x="401" y="21600"/>
                  </a:cubicBezTo>
                  <a:cubicBezTo>
                    <a:pt x="401" y="21600"/>
                    <a:pt x="21199" y="21600"/>
                    <a:pt x="21199" y="21600"/>
                  </a:cubicBezTo>
                  <a:close/>
                  <a:moveTo>
                    <a:pt x="21199" y="21600"/>
                  </a:move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7" name="AutoShape 32"/>
            <p:cNvSpPr>
              <a:spLocks/>
            </p:cNvSpPr>
            <p:nvPr userDrawn="1"/>
          </p:nvSpPr>
          <p:spPr bwMode="auto">
            <a:xfrm>
              <a:off x="11304587" y="12588200"/>
              <a:ext cx="1350963" cy="1127125"/>
            </a:xfrm>
            <a:custGeom>
              <a:avLst/>
              <a:gdLst/>
              <a:ahLst/>
              <a:cxnLst/>
              <a:rect l="0" t="0" r="r" b="b"/>
              <a:pathLst>
                <a:path w="21600" h="21600">
                  <a:moveTo>
                    <a:pt x="18812" y="21600"/>
                  </a:moveTo>
                  <a:cubicBezTo>
                    <a:pt x="20544" y="19306"/>
                    <a:pt x="21600" y="16266"/>
                    <a:pt x="21600" y="12930"/>
                  </a:cubicBezTo>
                  <a:cubicBezTo>
                    <a:pt x="21600" y="5789"/>
                    <a:pt x="16765" y="0"/>
                    <a:pt x="10800" y="0"/>
                  </a:cubicBezTo>
                  <a:cubicBezTo>
                    <a:pt x="4835" y="0"/>
                    <a:pt x="0" y="5789"/>
                    <a:pt x="0" y="12930"/>
                  </a:cubicBezTo>
                  <a:cubicBezTo>
                    <a:pt x="0" y="16266"/>
                    <a:pt x="1056" y="19306"/>
                    <a:pt x="2788" y="21600"/>
                  </a:cubicBezTo>
                  <a:cubicBezTo>
                    <a:pt x="2788" y="21600"/>
                    <a:pt x="18812" y="21600"/>
                    <a:pt x="18812" y="21600"/>
                  </a:cubicBezTo>
                  <a:close/>
                  <a:moveTo>
                    <a:pt x="18812" y="21600"/>
                  </a:moveTo>
                </a:path>
              </a:pathLst>
            </a:custGeom>
            <a:solidFill>
              <a:schemeClr val="accent5"/>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 name="AutoShape 17"/>
            <p:cNvSpPr>
              <a:spLocks/>
            </p:cNvSpPr>
            <p:nvPr userDrawn="1"/>
          </p:nvSpPr>
          <p:spPr bwMode="auto">
            <a:xfrm>
              <a:off x="4560887" y="12880082"/>
              <a:ext cx="877888" cy="827088"/>
            </a:xfrm>
            <a:custGeom>
              <a:avLst/>
              <a:gdLst/>
              <a:ahLst/>
              <a:cxnLst/>
              <a:rect l="0" t="0" r="r" b="b"/>
              <a:pathLst>
                <a:path w="21600" h="21600">
                  <a:moveTo>
                    <a:pt x="5748" y="21600"/>
                  </a:moveTo>
                  <a:lnTo>
                    <a:pt x="15852" y="21600"/>
                  </a:lnTo>
                  <a:cubicBezTo>
                    <a:pt x="19270" y="19675"/>
                    <a:pt x="21600" y="15860"/>
                    <a:pt x="21600" y="11466"/>
                  </a:cubicBezTo>
                  <a:cubicBezTo>
                    <a:pt x="21600" y="5133"/>
                    <a:pt x="16765" y="0"/>
                    <a:pt x="10800" y="0"/>
                  </a:cubicBezTo>
                  <a:cubicBezTo>
                    <a:pt x="4835" y="0"/>
                    <a:pt x="0" y="5133"/>
                    <a:pt x="0" y="11466"/>
                  </a:cubicBezTo>
                  <a:cubicBezTo>
                    <a:pt x="0" y="15860"/>
                    <a:pt x="2330" y="19675"/>
                    <a:pt x="5748" y="21600"/>
                  </a:cubicBezTo>
                  <a:close/>
                  <a:moveTo>
                    <a:pt x="5748"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3" name="AutoShape 18"/>
            <p:cNvSpPr>
              <a:spLocks/>
            </p:cNvSpPr>
            <p:nvPr userDrawn="1"/>
          </p:nvSpPr>
          <p:spPr bwMode="auto">
            <a:xfrm>
              <a:off x="9272587" y="12956282"/>
              <a:ext cx="962025" cy="757238"/>
            </a:xfrm>
            <a:custGeom>
              <a:avLst/>
              <a:gdLst/>
              <a:ahLst/>
              <a:cxnLst/>
              <a:rect l="0" t="0" r="r" b="b"/>
              <a:pathLst>
                <a:path w="21600" h="21600">
                  <a:moveTo>
                    <a:pt x="19629" y="21600"/>
                  </a:moveTo>
                  <a:cubicBezTo>
                    <a:pt x="20869" y="19368"/>
                    <a:pt x="21600" y="16648"/>
                    <a:pt x="21600" y="13709"/>
                  </a:cubicBezTo>
                  <a:cubicBezTo>
                    <a:pt x="21600" y="6138"/>
                    <a:pt x="16765" y="0"/>
                    <a:pt x="10800" y="0"/>
                  </a:cubicBezTo>
                  <a:cubicBezTo>
                    <a:pt x="4835" y="0"/>
                    <a:pt x="0" y="6138"/>
                    <a:pt x="0" y="13709"/>
                  </a:cubicBezTo>
                  <a:cubicBezTo>
                    <a:pt x="0" y="16648"/>
                    <a:pt x="731" y="19368"/>
                    <a:pt x="1971" y="21600"/>
                  </a:cubicBezTo>
                  <a:cubicBezTo>
                    <a:pt x="1971" y="21600"/>
                    <a:pt x="19629" y="21600"/>
                    <a:pt x="19629" y="21600"/>
                  </a:cubicBezTo>
                  <a:close/>
                  <a:moveTo>
                    <a:pt x="19629"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5" name="AutoShape 20"/>
            <p:cNvSpPr>
              <a:spLocks/>
            </p:cNvSpPr>
            <p:nvPr userDrawn="1"/>
          </p:nvSpPr>
          <p:spPr bwMode="auto">
            <a:xfrm>
              <a:off x="15800387" y="10517882"/>
              <a:ext cx="2530475" cy="2530475"/>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6" name="AutoShape 21"/>
            <p:cNvSpPr>
              <a:spLocks/>
            </p:cNvSpPr>
            <p:nvPr userDrawn="1"/>
          </p:nvSpPr>
          <p:spPr bwMode="auto">
            <a:xfrm>
              <a:off x="14212887" y="9552682"/>
              <a:ext cx="1417638" cy="1417638"/>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7" name="AutoShape 22"/>
            <p:cNvSpPr>
              <a:spLocks/>
            </p:cNvSpPr>
            <p:nvPr userDrawn="1"/>
          </p:nvSpPr>
          <p:spPr bwMode="auto">
            <a:xfrm>
              <a:off x="15012987" y="8142982"/>
              <a:ext cx="1422400" cy="14224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8" name="AutoShape 23"/>
            <p:cNvSpPr>
              <a:spLocks/>
            </p:cNvSpPr>
            <p:nvPr userDrawn="1"/>
          </p:nvSpPr>
          <p:spPr bwMode="auto">
            <a:xfrm>
              <a:off x="21413787" y="10682982"/>
              <a:ext cx="1143000" cy="11430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1" name="AutoShape 26"/>
            <p:cNvSpPr>
              <a:spLocks/>
            </p:cNvSpPr>
            <p:nvPr userDrawn="1"/>
          </p:nvSpPr>
          <p:spPr bwMode="auto">
            <a:xfrm>
              <a:off x="21070887" y="10035282"/>
              <a:ext cx="1049338" cy="1049338"/>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2" name="AutoShape 27"/>
            <p:cNvSpPr>
              <a:spLocks/>
            </p:cNvSpPr>
            <p:nvPr userDrawn="1"/>
          </p:nvSpPr>
          <p:spPr bwMode="auto">
            <a:xfrm>
              <a:off x="21578887" y="10378182"/>
              <a:ext cx="849313" cy="8493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3" name="AutoShape 28"/>
            <p:cNvSpPr>
              <a:spLocks/>
            </p:cNvSpPr>
            <p:nvPr userDrawn="1"/>
          </p:nvSpPr>
          <p:spPr bwMode="auto">
            <a:xfrm>
              <a:off x="20588287" y="12410182"/>
              <a:ext cx="849313" cy="849313"/>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4" name="AutoShape 29"/>
            <p:cNvSpPr>
              <a:spLocks/>
            </p:cNvSpPr>
            <p:nvPr userDrawn="1"/>
          </p:nvSpPr>
          <p:spPr bwMode="auto">
            <a:xfrm>
              <a:off x="15089187" y="10301982"/>
              <a:ext cx="877888" cy="877888"/>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5" name="AutoShape 30"/>
            <p:cNvSpPr>
              <a:spLocks/>
            </p:cNvSpPr>
            <p:nvPr userDrawn="1"/>
          </p:nvSpPr>
          <p:spPr bwMode="auto">
            <a:xfrm>
              <a:off x="16130587" y="9793982"/>
              <a:ext cx="7280275" cy="3913188"/>
            </a:xfrm>
            <a:custGeom>
              <a:avLst/>
              <a:gdLst/>
              <a:ahLst/>
              <a:cxnLst/>
              <a:rect l="0" t="0" r="r" b="b"/>
              <a:pathLst>
                <a:path w="21600" h="21600">
                  <a:moveTo>
                    <a:pt x="14208" y="0"/>
                  </a:moveTo>
                  <a:cubicBezTo>
                    <a:pt x="7190" y="0"/>
                    <a:pt x="1337" y="9278"/>
                    <a:pt x="0" y="21600"/>
                  </a:cubicBezTo>
                  <a:lnTo>
                    <a:pt x="21600" y="21600"/>
                  </a:lnTo>
                  <a:lnTo>
                    <a:pt x="21600" y="3766"/>
                  </a:lnTo>
                  <a:cubicBezTo>
                    <a:pt x="19436" y="1374"/>
                    <a:pt x="16909" y="0"/>
                    <a:pt x="14208" y="0"/>
                  </a:cubicBezTo>
                  <a:close/>
                  <a:moveTo>
                    <a:pt x="14208"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6" name="AutoShape 31"/>
            <p:cNvSpPr>
              <a:spLocks/>
            </p:cNvSpPr>
            <p:nvPr userDrawn="1"/>
          </p:nvSpPr>
          <p:spPr bwMode="auto">
            <a:xfrm>
              <a:off x="14403387" y="12753082"/>
              <a:ext cx="3956050" cy="954088"/>
            </a:xfrm>
            <a:custGeom>
              <a:avLst/>
              <a:gdLst/>
              <a:ahLst/>
              <a:cxnLst/>
              <a:rect l="0" t="0" r="r" b="b"/>
              <a:pathLst>
                <a:path w="21600" h="21600">
                  <a:moveTo>
                    <a:pt x="21600" y="21600"/>
                  </a:moveTo>
                  <a:cubicBezTo>
                    <a:pt x="19072" y="8438"/>
                    <a:pt x="15174" y="0"/>
                    <a:pt x="10800" y="0"/>
                  </a:cubicBezTo>
                  <a:cubicBezTo>
                    <a:pt x="6426" y="0"/>
                    <a:pt x="2528" y="8438"/>
                    <a:pt x="0" y="21600"/>
                  </a:cubicBezTo>
                  <a:cubicBezTo>
                    <a:pt x="0" y="2160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8" name="AutoShape 33"/>
            <p:cNvSpPr>
              <a:spLocks/>
            </p:cNvSpPr>
            <p:nvPr userDrawn="1"/>
          </p:nvSpPr>
          <p:spPr bwMode="auto">
            <a:xfrm>
              <a:off x="10771187" y="11102082"/>
              <a:ext cx="711200" cy="7112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3" name="AutoShape 33"/>
            <p:cNvSpPr>
              <a:spLocks/>
            </p:cNvSpPr>
            <p:nvPr userDrawn="1"/>
          </p:nvSpPr>
          <p:spPr bwMode="auto">
            <a:xfrm>
              <a:off x="12206287" y="12496130"/>
              <a:ext cx="711200" cy="7112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9" name="AutoShape 34"/>
            <p:cNvSpPr>
              <a:spLocks/>
            </p:cNvSpPr>
            <p:nvPr userDrawn="1"/>
          </p:nvSpPr>
          <p:spPr bwMode="auto">
            <a:xfrm>
              <a:off x="11152187" y="9451082"/>
              <a:ext cx="3530600" cy="3530600"/>
            </a:xfrm>
            <a:custGeom>
              <a:avLst/>
              <a:gdLst/>
              <a:ahLst/>
              <a:cxnLst/>
              <a:rect l="0" t="0" r="r" b="b"/>
              <a:pathLst>
                <a:path w="21600" h="2160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0" name="AutoShape 35"/>
            <p:cNvSpPr>
              <a:spLocks/>
            </p:cNvSpPr>
            <p:nvPr userDrawn="1"/>
          </p:nvSpPr>
          <p:spPr bwMode="auto">
            <a:xfrm>
              <a:off x="11837987" y="12967395"/>
              <a:ext cx="1260475" cy="747712"/>
            </a:xfrm>
            <a:custGeom>
              <a:avLst/>
              <a:gdLst/>
              <a:ahLst/>
              <a:cxnLst/>
              <a:rect l="0" t="0" r="r" b="b"/>
              <a:pathLst>
                <a:path w="21600" h="21600">
                  <a:moveTo>
                    <a:pt x="21415" y="21600"/>
                  </a:moveTo>
                  <a:cubicBezTo>
                    <a:pt x="21535" y="20513"/>
                    <a:pt x="21600" y="19395"/>
                    <a:pt x="21600" y="18250"/>
                  </a:cubicBezTo>
                  <a:cubicBezTo>
                    <a:pt x="21600" y="8171"/>
                    <a:pt x="16765" y="0"/>
                    <a:pt x="10800" y="0"/>
                  </a:cubicBezTo>
                  <a:cubicBezTo>
                    <a:pt x="4835" y="0"/>
                    <a:pt x="0" y="8171"/>
                    <a:pt x="0" y="18250"/>
                  </a:cubicBezTo>
                  <a:cubicBezTo>
                    <a:pt x="0" y="19395"/>
                    <a:pt x="65" y="20513"/>
                    <a:pt x="185" y="21600"/>
                  </a:cubicBezTo>
                  <a:cubicBezTo>
                    <a:pt x="185" y="21600"/>
                    <a:pt x="21415" y="21600"/>
                    <a:pt x="21415" y="21600"/>
                  </a:cubicBezTo>
                  <a:close/>
                  <a:moveTo>
                    <a:pt x="21415"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1" name="AutoShape 36"/>
            <p:cNvSpPr>
              <a:spLocks/>
            </p:cNvSpPr>
            <p:nvPr userDrawn="1"/>
          </p:nvSpPr>
          <p:spPr bwMode="auto">
            <a:xfrm>
              <a:off x="12295187" y="13121382"/>
              <a:ext cx="2770188" cy="585788"/>
            </a:xfrm>
            <a:custGeom>
              <a:avLst/>
              <a:gdLst/>
              <a:ahLst/>
              <a:cxnLst/>
              <a:rect l="0" t="0" r="r" b="b"/>
              <a:pathLst>
                <a:path w="21600" h="21600">
                  <a:moveTo>
                    <a:pt x="21600" y="21600"/>
                  </a:moveTo>
                  <a:cubicBezTo>
                    <a:pt x="18864" y="8279"/>
                    <a:pt x="15037" y="0"/>
                    <a:pt x="10800" y="0"/>
                  </a:cubicBezTo>
                  <a:cubicBezTo>
                    <a:pt x="6563" y="0"/>
                    <a:pt x="2736" y="8279"/>
                    <a:pt x="0" y="21600"/>
                  </a:cubicBezTo>
                  <a:cubicBezTo>
                    <a:pt x="0" y="2160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2" name="AutoShape 37"/>
            <p:cNvSpPr>
              <a:spLocks/>
            </p:cNvSpPr>
            <p:nvPr userDrawn="1"/>
          </p:nvSpPr>
          <p:spPr bwMode="auto">
            <a:xfrm>
              <a:off x="13603287" y="12727682"/>
              <a:ext cx="3827463" cy="976313"/>
            </a:xfrm>
            <a:custGeom>
              <a:avLst/>
              <a:gdLst/>
              <a:ahLst/>
              <a:cxnLst/>
              <a:rect l="0" t="0" r="r" b="b"/>
              <a:pathLst>
                <a:path w="21600" h="21600">
                  <a:moveTo>
                    <a:pt x="21600" y="21600"/>
                  </a:moveTo>
                  <a:cubicBezTo>
                    <a:pt x="19175" y="8512"/>
                    <a:pt x="15241" y="0"/>
                    <a:pt x="10800" y="0"/>
                  </a:cubicBezTo>
                  <a:cubicBezTo>
                    <a:pt x="6359" y="0"/>
                    <a:pt x="2425" y="8512"/>
                    <a:pt x="0" y="21600"/>
                  </a:cubicBezTo>
                  <a:cubicBezTo>
                    <a:pt x="0" y="21600"/>
                    <a:pt x="21600" y="21600"/>
                    <a:pt x="21600" y="21600"/>
                  </a:cubicBezTo>
                  <a:close/>
                  <a:moveTo>
                    <a:pt x="2160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userDrawn="1">
            <p:ph type="ctrTitle" hasCustomPrompt="1"/>
          </p:nvPr>
        </p:nvSpPr>
        <p:spPr>
          <a:xfrm>
            <a:off x="1303007" y="1309253"/>
            <a:ext cx="15625209" cy="3222406"/>
          </a:xfrm>
        </p:spPr>
        <p:txBody>
          <a:bodyPr lIns="0" tIns="0" rIns="0" bIns="0" anchor="t" anchorCtr="0">
            <a:noAutofit/>
          </a:bodyPr>
          <a:lstStyle>
            <a:lvl1pPr marL="0" indent="0" algn="l">
              <a:lnSpc>
                <a:spcPts val="10400"/>
              </a:lnSpc>
              <a:tabLst>
                <a:tab pos="1322388" algn="l"/>
              </a:tabLst>
              <a:defRPr sz="10000">
                <a:solidFill>
                  <a:schemeClr val="tx1"/>
                </a:solidFill>
              </a:defRPr>
            </a:lvl1pPr>
          </a:lstStyle>
          <a:p>
            <a:r>
              <a:rPr lang="en-US" dirty="0"/>
              <a:t>Click to edit </a:t>
            </a:r>
            <a:br>
              <a:rPr lang="en-US" dirty="0"/>
            </a:br>
            <a:r>
              <a:rPr lang="en-US" dirty="0"/>
              <a:t>	Master  title style</a:t>
            </a:r>
          </a:p>
        </p:txBody>
      </p:sp>
      <p:sp>
        <p:nvSpPr>
          <p:cNvPr id="3" name="Subtitle 2"/>
          <p:cNvSpPr>
            <a:spLocks noGrp="1"/>
          </p:cNvSpPr>
          <p:nvPr userDrawn="1">
            <p:ph type="subTitle" idx="1"/>
          </p:nvPr>
        </p:nvSpPr>
        <p:spPr>
          <a:xfrm>
            <a:off x="6249455" y="4832425"/>
            <a:ext cx="4279592" cy="1730299"/>
          </a:xfrm>
        </p:spPr>
        <p:txBody>
          <a:bodyPr lIns="0" tIns="0" rIns="0" bIns="0" anchor="t" anchorCtr="0">
            <a:noAutofit/>
          </a:bodyPr>
          <a:lstStyle>
            <a:lvl1pPr marL="0" indent="0" algn="l">
              <a:buNone/>
              <a:defRPr sz="3000">
                <a:solidFill>
                  <a:schemeClr val="tx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21566317" y="1391292"/>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userDrawn="1">
            <p:ph type="body" sz="quarter" idx="10" hasCustomPrompt="1"/>
          </p:nvPr>
        </p:nvSpPr>
        <p:spPr>
          <a:xfrm rot="16200000">
            <a:off x="21879459" y="10732461"/>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spTree>
    <p:extLst>
      <p:ext uri="{BB962C8B-B14F-4D97-AF65-F5344CB8AC3E}">
        <p14:creationId xmlns:p14="http://schemas.microsoft.com/office/powerpoint/2010/main" val="156381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74940" y="1284794"/>
            <a:ext cx="15625209" cy="4775200"/>
          </a:xfrm>
        </p:spPr>
        <p:txBody>
          <a:bodyPr lIns="0" tIns="0" rIns="0" bIns="0" anchor="t" anchorCtr="0">
            <a:noAutofit/>
          </a:bodyPr>
          <a:lstStyle>
            <a:lvl1pPr marL="0" indent="0" algn="l">
              <a:lnSpc>
                <a:spcPts val="10400"/>
              </a:lnSpc>
              <a:tabLst>
                <a:tab pos="2524125" algn="l"/>
                <a:tab pos="3730625" algn="l"/>
              </a:tabLst>
              <a:defRPr sz="10000">
                <a:solidFill>
                  <a:schemeClr val="bg1"/>
                </a:solidFill>
              </a:defRPr>
            </a:lvl1pPr>
          </a:lstStyle>
          <a:p>
            <a:r>
              <a:rPr lang="en-US" dirty="0"/>
              <a:t>Click to edit </a:t>
            </a:r>
            <a:br>
              <a:rPr lang="en-US" dirty="0"/>
            </a:br>
            <a:r>
              <a:rPr lang="en-US" dirty="0"/>
              <a:t>		Master </a:t>
            </a:r>
            <a:br>
              <a:rPr lang="en-US" dirty="0"/>
            </a:br>
            <a:r>
              <a:rPr lang="en-US" dirty="0"/>
              <a:t>	title style</a:t>
            </a:r>
          </a:p>
        </p:txBody>
      </p:sp>
      <p:sp>
        <p:nvSpPr>
          <p:cNvPr id="3" name="Subtitle 2"/>
          <p:cNvSpPr>
            <a:spLocks noGrp="1"/>
          </p:cNvSpPr>
          <p:nvPr>
            <p:ph type="subTitle" idx="1"/>
          </p:nvPr>
        </p:nvSpPr>
        <p:spPr>
          <a:xfrm>
            <a:off x="7645811" y="6222897"/>
            <a:ext cx="6894765" cy="2405146"/>
          </a:xfrm>
        </p:spPr>
        <p:txBody>
          <a:bodyPr lIns="0" tIns="0" rIns="0" bIns="0" anchor="t" anchorCtr="0">
            <a:noAutofit/>
          </a:bodyPr>
          <a:lstStyle>
            <a:lvl1pPr marL="0" indent="0" algn="l">
              <a:buNone/>
              <a:defRPr sz="3000">
                <a:solidFill>
                  <a:schemeClr val="bg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21597366" y="1396600"/>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p:ph type="body" sz="quarter" idx="10" hasCustomPrompt="1"/>
          </p:nvPr>
        </p:nvSpPr>
        <p:spPr>
          <a:xfrm rot="16200000">
            <a:off x="21910508" y="7975814"/>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grpSp>
        <p:nvGrpSpPr>
          <p:cNvPr id="10" name="Group 9"/>
          <p:cNvGrpSpPr/>
          <p:nvPr userDrawn="1"/>
        </p:nvGrpSpPr>
        <p:grpSpPr>
          <a:xfrm>
            <a:off x="-746393" y="8648700"/>
            <a:ext cx="24282400" cy="5072063"/>
            <a:chOff x="11113" y="8648700"/>
            <a:chExt cx="24282400" cy="5072063"/>
          </a:xfrm>
          <a:solidFill>
            <a:schemeClr val="bg1"/>
          </a:solidFill>
        </p:grpSpPr>
        <p:sp>
          <p:nvSpPr>
            <p:cNvPr id="11" name="AutoShape 1"/>
            <p:cNvSpPr>
              <a:spLocks/>
            </p:cNvSpPr>
            <p:nvPr/>
          </p:nvSpPr>
          <p:spPr bwMode="auto">
            <a:xfrm>
              <a:off x="24282400" y="9804400"/>
              <a:ext cx="11113" cy="3916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 name="AutoShape 2"/>
            <p:cNvSpPr>
              <a:spLocks/>
            </p:cNvSpPr>
            <p:nvPr/>
          </p:nvSpPr>
          <p:spPr bwMode="auto">
            <a:xfrm>
              <a:off x="24244300" y="9753600"/>
              <a:ext cx="11113" cy="3960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 name="AutoShape 3"/>
            <p:cNvSpPr>
              <a:spLocks/>
            </p:cNvSpPr>
            <p:nvPr/>
          </p:nvSpPr>
          <p:spPr bwMode="auto">
            <a:xfrm>
              <a:off x="24180800" y="11633200"/>
              <a:ext cx="11113" cy="2078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 name="AutoShape 4"/>
            <p:cNvSpPr>
              <a:spLocks/>
            </p:cNvSpPr>
            <p:nvPr/>
          </p:nvSpPr>
          <p:spPr bwMode="auto">
            <a:xfrm>
              <a:off x="24142700" y="10401300"/>
              <a:ext cx="11113" cy="3316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5"/>
            <p:cNvSpPr>
              <a:spLocks/>
            </p:cNvSpPr>
            <p:nvPr/>
          </p:nvSpPr>
          <p:spPr bwMode="auto">
            <a:xfrm>
              <a:off x="24091900" y="11874500"/>
              <a:ext cx="11113" cy="18430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6"/>
            <p:cNvSpPr>
              <a:spLocks/>
            </p:cNvSpPr>
            <p:nvPr/>
          </p:nvSpPr>
          <p:spPr bwMode="auto">
            <a:xfrm>
              <a:off x="24041100" y="13246100"/>
              <a:ext cx="11113" cy="474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7"/>
            <p:cNvSpPr>
              <a:spLocks/>
            </p:cNvSpPr>
            <p:nvPr/>
          </p:nvSpPr>
          <p:spPr bwMode="auto">
            <a:xfrm>
              <a:off x="24028400" y="9804400"/>
              <a:ext cx="11113" cy="3914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8"/>
            <p:cNvSpPr>
              <a:spLocks/>
            </p:cNvSpPr>
            <p:nvPr/>
          </p:nvSpPr>
          <p:spPr bwMode="auto">
            <a:xfrm>
              <a:off x="23952200" y="9461500"/>
              <a:ext cx="11113" cy="4257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9"/>
            <p:cNvSpPr>
              <a:spLocks/>
            </p:cNvSpPr>
            <p:nvPr/>
          </p:nvSpPr>
          <p:spPr bwMode="auto">
            <a:xfrm>
              <a:off x="23825200" y="10566400"/>
              <a:ext cx="11113" cy="3146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10"/>
            <p:cNvSpPr>
              <a:spLocks/>
            </p:cNvSpPr>
            <p:nvPr/>
          </p:nvSpPr>
          <p:spPr bwMode="auto">
            <a:xfrm>
              <a:off x="23825200" y="12901613"/>
              <a:ext cx="11113" cy="809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 name="AutoShape 11"/>
            <p:cNvSpPr>
              <a:spLocks/>
            </p:cNvSpPr>
            <p:nvPr/>
          </p:nvSpPr>
          <p:spPr bwMode="auto">
            <a:xfrm>
              <a:off x="23723600" y="10172700"/>
              <a:ext cx="11113" cy="3544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12"/>
            <p:cNvSpPr>
              <a:spLocks/>
            </p:cNvSpPr>
            <p:nvPr/>
          </p:nvSpPr>
          <p:spPr bwMode="auto">
            <a:xfrm>
              <a:off x="23622000" y="11264900"/>
              <a:ext cx="11113" cy="2444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13"/>
            <p:cNvSpPr>
              <a:spLocks/>
            </p:cNvSpPr>
            <p:nvPr/>
          </p:nvSpPr>
          <p:spPr bwMode="auto">
            <a:xfrm>
              <a:off x="23558500" y="13385800"/>
              <a:ext cx="11113" cy="3317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14"/>
            <p:cNvSpPr>
              <a:spLocks/>
            </p:cNvSpPr>
            <p:nvPr/>
          </p:nvSpPr>
          <p:spPr bwMode="auto">
            <a:xfrm>
              <a:off x="23431500" y="10274300"/>
              <a:ext cx="11113" cy="3440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15"/>
            <p:cNvSpPr>
              <a:spLocks/>
            </p:cNvSpPr>
            <p:nvPr/>
          </p:nvSpPr>
          <p:spPr bwMode="auto">
            <a:xfrm>
              <a:off x="23431500" y="10452100"/>
              <a:ext cx="11113" cy="32639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16"/>
            <p:cNvSpPr>
              <a:spLocks/>
            </p:cNvSpPr>
            <p:nvPr/>
          </p:nvSpPr>
          <p:spPr bwMode="auto">
            <a:xfrm>
              <a:off x="23291800" y="13157200"/>
              <a:ext cx="11113" cy="552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17"/>
            <p:cNvSpPr>
              <a:spLocks/>
            </p:cNvSpPr>
            <p:nvPr/>
          </p:nvSpPr>
          <p:spPr bwMode="auto">
            <a:xfrm>
              <a:off x="23279100" y="13081000"/>
              <a:ext cx="11113" cy="638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18"/>
            <p:cNvSpPr>
              <a:spLocks/>
            </p:cNvSpPr>
            <p:nvPr/>
          </p:nvSpPr>
          <p:spPr bwMode="auto">
            <a:xfrm>
              <a:off x="23190200" y="10464800"/>
              <a:ext cx="11113" cy="3255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19"/>
            <p:cNvSpPr>
              <a:spLocks/>
            </p:cNvSpPr>
            <p:nvPr/>
          </p:nvSpPr>
          <p:spPr bwMode="auto">
            <a:xfrm>
              <a:off x="23164800" y="13449300"/>
              <a:ext cx="11113" cy="263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20"/>
            <p:cNvSpPr>
              <a:spLocks/>
            </p:cNvSpPr>
            <p:nvPr/>
          </p:nvSpPr>
          <p:spPr bwMode="auto">
            <a:xfrm>
              <a:off x="23088600" y="10833100"/>
              <a:ext cx="11113" cy="2879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21"/>
            <p:cNvSpPr>
              <a:spLocks/>
            </p:cNvSpPr>
            <p:nvPr/>
          </p:nvSpPr>
          <p:spPr bwMode="auto">
            <a:xfrm>
              <a:off x="23088600" y="12609513"/>
              <a:ext cx="11113" cy="1101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22"/>
            <p:cNvSpPr>
              <a:spLocks/>
            </p:cNvSpPr>
            <p:nvPr/>
          </p:nvSpPr>
          <p:spPr bwMode="auto">
            <a:xfrm>
              <a:off x="22987000" y="13182600"/>
              <a:ext cx="11113" cy="533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23"/>
            <p:cNvSpPr>
              <a:spLocks/>
            </p:cNvSpPr>
            <p:nvPr/>
          </p:nvSpPr>
          <p:spPr bwMode="auto">
            <a:xfrm>
              <a:off x="22898100" y="11531600"/>
              <a:ext cx="11113" cy="2185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24"/>
            <p:cNvSpPr>
              <a:spLocks/>
            </p:cNvSpPr>
            <p:nvPr/>
          </p:nvSpPr>
          <p:spPr bwMode="auto">
            <a:xfrm>
              <a:off x="22872700" y="12077700"/>
              <a:ext cx="11113" cy="1638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25"/>
            <p:cNvSpPr>
              <a:spLocks/>
            </p:cNvSpPr>
            <p:nvPr/>
          </p:nvSpPr>
          <p:spPr bwMode="auto">
            <a:xfrm>
              <a:off x="22821900" y="11671300"/>
              <a:ext cx="11113" cy="2038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26"/>
            <p:cNvSpPr>
              <a:spLocks/>
            </p:cNvSpPr>
            <p:nvPr/>
          </p:nvSpPr>
          <p:spPr bwMode="auto">
            <a:xfrm>
              <a:off x="22745700" y="12852400"/>
              <a:ext cx="11113" cy="860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27"/>
            <p:cNvSpPr>
              <a:spLocks/>
            </p:cNvSpPr>
            <p:nvPr/>
          </p:nvSpPr>
          <p:spPr bwMode="auto">
            <a:xfrm>
              <a:off x="22707600" y="12700000"/>
              <a:ext cx="11113" cy="1014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28"/>
            <p:cNvSpPr>
              <a:spLocks/>
            </p:cNvSpPr>
            <p:nvPr/>
          </p:nvSpPr>
          <p:spPr bwMode="auto">
            <a:xfrm>
              <a:off x="22694900" y="11899900"/>
              <a:ext cx="11113" cy="1811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29"/>
            <p:cNvSpPr>
              <a:spLocks/>
            </p:cNvSpPr>
            <p:nvPr/>
          </p:nvSpPr>
          <p:spPr bwMode="auto">
            <a:xfrm>
              <a:off x="22618700" y="13589000"/>
              <a:ext cx="11113" cy="1285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 name="AutoShape 30"/>
            <p:cNvSpPr>
              <a:spLocks/>
            </p:cNvSpPr>
            <p:nvPr/>
          </p:nvSpPr>
          <p:spPr bwMode="auto">
            <a:xfrm>
              <a:off x="22542500" y="12788900"/>
              <a:ext cx="11113" cy="927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 name="AutoShape 31"/>
            <p:cNvSpPr>
              <a:spLocks/>
            </p:cNvSpPr>
            <p:nvPr/>
          </p:nvSpPr>
          <p:spPr bwMode="auto">
            <a:xfrm>
              <a:off x="22517100" y="11468100"/>
              <a:ext cx="11113" cy="2249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 name="AutoShape 32"/>
            <p:cNvSpPr>
              <a:spLocks/>
            </p:cNvSpPr>
            <p:nvPr/>
          </p:nvSpPr>
          <p:spPr bwMode="auto">
            <a:xfrm>
              <a:off x="22491700" y="13411200"/>
              <a:ext cx="11113" cy="298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 name="AutoShape 33"/>
            <p:cNvSpPr>
              <a:spLocks/>
            </p:cNvSpPr>
            <p:nvPr/>
          </p:nvSpPr>
          <p:spPr bwMode="auto">
            <a:xfrm>
              <a:off x="22415500" y="12090400"/>
              <a:ext cx="11113" cy="1630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 name="AutoShape 34"/>
            <p:cNvSpPr>
              <a:spLocks/>
            </p:cNvSpPr>
            <p:nvPr/>
          </p:nvSpPr>
          <p:spPr bwMode="auto">
            <a:xfrm>
              <a:off x="22339300" y="11150600"/>
              <a:ext cx="11113" cy="2559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 name="AutoShape 35"/>
            <p:cNvSpPr>
              <a:spLocks/>
            </p:cNvSpPr>
            <p:nvPr/>
          </p:nvSpPr>
          <p:spPr bwMode="auto">
            <a:xfrm>
              <a:off x="22313900" y="11493500"/>
              <a:ext cx="11113" cy="2217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 name="AutoShape 36"/>
            <p:cNvSpPr>
              <a:spLocks/>
            </p:cNvSpPr>
            <p:nvPr/>
          </p:nvSpPr>
          <p:spPr bwMode="auto">
            <a:xfrm>
              <a:off x="22212300" y="10731500"/>
              <a:ext cx="11113" cy="2981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 name="AutoShape 37"/>
            <p:cNvSpPr>
              <a:spLocks/>
            </p:cNvSpPr>
            <p:nvPr/>
          </p:nvSpPr>
          <p:spPr bwMode="auto">
            <a:xfrm>
              <a:off x="22148800" y="12090400"/>
              <a:ext cx="11113" cy="1625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 name="AutoShape 38"/>
            <p:cNvSpPr>
              <a:spLocks/>
            </p:cNvSpPr>
            <p:nvPr/>
          </p:nvSpPr>
          <p:spPr bwMode="auto">
            <a:xfrm>
              <a:off x="22047200" y="11201400"/>
              <a:ext cx="11113" cy="2519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 name="AutoShape 39"/>
            <p:cNvSpPr>
              <a:spLocks/>
            </p:cNvSpPr>
            <p:nvPr/>
          </p:nvSpPr>
          <p:spPr bwMode="auto">
            <a:xfrm>
              <a:off x="22047200" y="11518900"/>
              <a:ext cx="11113" cy="2192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 name="AutoShape 40"/>
            <p:cNvSpPr>
              <a:spLocks/>
            </p:cNvSpPr>
            <p:nvPr/>
          </p:nvSpPr>
          <p:spPr bwMode="auto">
            <a:xfrm>
              <a:off x="21932900" y="11557000"/>
              <a:ext cx="11113" cy="2157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 name="AutoShape 41"/>
            <p:cNvSpPr>
              <a:spLocks/>
            </p:cNvSpPr>
            <p:nvPr/>
          </p:nvSpPr>
          <p:spPr bwMode="auto">
            <a:xfrm>
              <a:off x="21869400" y="12001500"/>
              <a:ext cx="11113" cy="1717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 name="AutoShape 42"/>
            <p:cNvSpPr>
              <a:spLocks/>
            </p:cNvSpPr>
            <p:nvPr/>
          </p:nvSpPr>
          <p:spPr bwMode="auto">
            <a:xfrm>
              <a:off x="21818600" y="12636500"/>
              <a:ext cx="11113" cy="1076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 name="AutoShape 43"/>
            <p:cNvSpPr>
              <a:spLocks/>
            </p:cNvSpPr>
            <p:nvPr/>
          </p:nvSpPr>
          <p:spPr bwMode="auto">
            <a:xfrm>
              <a:off x="21767800" y="10312400"/>
              <a:ext cx="11113" cy="33988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 name="AutoShape 44"/>
            <p:cNvSpPr>
              <a:spLocks/>
            </p:cNvSpPr>
            <p:nvPr/>
          </p:nvSpPr>
          <p:spPr bwMode="auto">
            <a:xfrm>
              <a:off x="21755100" y="12585700"/>
              <a:ext cx="11113" cy="1133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 name="AutoShape 45"/>
            <p:cNvSpPr>
              <a:spLocks/>
            </p:cNvSpPr>
            <p:nvPr/>
          </p:nvSpPr>
          <p:spPr bwMode="auto">
            <a:xfrm>
              <a:off x="21704300" y="13182600"/>
              <a:ext cx="11113" cy="527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46"/>
            <p:cNvSpPr>
              <a:spLocks/>
            </p:cNvSpPr>
            <p:nvPr/>
          </p:nvSpPr>
          <p:spPr bwMode="auto">
            <a:xfrm>
              <a:off x="21577300" y="11379200"/>
              <a:ext cx="11113" cy="2332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47"/>
            <p:cNvSpPr>
              <a:spLocks/>
            </p:cNvSpPr>
            <p:nvPr/>
          </p:nvSpPr>
          <p:spPr bwMode="auto">
            <a:xfrm>
              <a:off x="21526500" y="11861800"/>
              <a:ext cx="11113" cy="18542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48"/>
            <p:cNvSpPr>
              <a:spLocks/>
            </p:cNvSpPr>
            <p:nvPr/>
          </p:nvSpPr>
          <p:spPr bwMode="auto">
            <a:xfrm>
              <a:off x="21501100" y="10147300"/>
              <a:ext cx="11113" cy="3563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 name="AutoShape 49"/>
            <p:cNvSpPr>
              <a:spLocks/>
            </p:cNvSpPr>
            <p:nvPr/>
          </p:nvSpPr>
          <p:spPr bwMode="auto">
            <a:xfrm>
              <a:off x="21450300" y="12903200"/>
              <a:ext cx="11113" cy="806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 name="AutoShape 50"/>
            <p:cNvSpPr>
              <a:spLocks/>
            </p:cNvSpPr>
            <p:nvPr/>
          </p:nvSpPr>
          <p:spPr bwMode="auto">
            <a:xfrm>
              <a:off x="21361400" y="11049000"/>
              <a:ext cx="11113" cy="2667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 name="AutoShape 51"/>
            <p:cNvSpPr>
              <a:spLocks/>
            </p:cNvSpPr>
            <p:nvPr/>
          </p:nvSpPr>
          <p:spPr bwMode="auto">
            <a:xfrm>
              <a:off x="21310600" y="11176000"/>
              <a:ext cx="11113" cy="2538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52"/>
            <p:cNvSpPr>
              <a:spLocks/>
            </p:cNvSpPr>
            <p:nvPr/>
          </p:nvSpPr>
          <p:spPr bwMode="auto">
            <a:xfrm>
              <a:off x="21259800" y="12319000"/>
              <a:ext cx="11113" cy="1390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 name="AutoShape 53"/>
            <p:cNvSpPr>
              <a:spLocks/>
            </p:cNvSpPr>
            <p:nvPr/>
          </p:nvSpPr>
          <p:spPr bwMode="auto">
            <a:xfrm>
              <a:off x="21234400" y="10807700"/>
              <a:ext cx="11113" cy="29051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 name="AutoShape 54"/>
            <p:cNvSpPr>
              <a:spLocks/>
            </p:cNvSpPr>
            <p:nvPr/>
          </p:nvSpPr>
          <p:spPr bwMode="auto">
            <a:xfrm>
              <a:off x="21209000" y="11938000"/>
              <a:ext cx="11113" cy="1778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 name="AutoShape 55"/>
            <p:cNvSpPr>
              <a:spLocks/>
            </p:cNvSpPr>
            <p:nvPr/>
          </p:nvSpPr>
          <p:spPr bwMode="auto">
            <a:xfrm>
              <a:off x="21107400" y="12406313"/>
              <a:ext cx="11113" cy="1311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56"/>
            <p:cNvSpPr>
              <a:spLocks/>
            </p:cNvSpPr>
            <p:nvPr/>
          </p:nvSpPr>
          <p:spPr bwMode="auto">
            <a:xfrm>
              <a:off x="21043900" y="11912600"/>
              <a:ext cx="11113" cy="1803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57"/>
            <p:cNvSpPr>
              <a:spLocks/>
            </p:cNvSpPr>
            <p:nvPr/>
          </p:nvSpPr>
          <p:spPr bwMode="auto">
            <a:xfrm>
              <a:off x="20955000" y="13169900"/>
              <a:ext cx="11113" cy="550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 name="AutoShape 58"/>
            <p:cNvSpPr>
              <a:spLocks/>
            </p:cNvSpPr>
            <p:nvPr/>
          </p:nvSpPr>
          <p:spPr bwMode="auto">
            <a:xfrm>
              <a:off x="20955000" y="12128500"/>
              <a:ext cx="11113" cy="1592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 name="AutoShape 59"/>
            <p:cNvSpPr>
              <a:spLocks/>
            </p:cNvSpPr>
            <p:nvPr/>
          </p:nvSpPr>
          <p:spPr bwMode="auto">
            <a:xfrm>
              <a:off x="20891500" y="12649200"/>
              <a:ext cx="11113" cy="1065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 name="AutoShape 60"/>
            <p:cNvSpPr>
              <a:spLocks/>
            </p:cNvSpPr>
            <p:nvPr/>
          </p:nvSpPr>
          <p:spPr bwMode="auto">
            <a:xfrm>
              <a:off x="20764500" y="13347700"/>
              <a:ext cx="11113" cy="371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 name="AutoShape 61"/>
            <p:cNvSpPr>
              <a:spLocks/>
            </p:cNvSpPr>
            <p:nvPr/>
          </p:nvSpPr>
          <p:spPr bwMode="auto">
            <a:xfrm>
              <a:off x="20688300" y="12471400"/>
              <a:ext cx="11113" cy="1249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 name="AutoShape 62"/>
            <p:cNvSpPr>
              <a:spLocks/>
            </p:cNvSpPr>
            <p:nvPr/>
          </p:nvSpPr>
          <p:spPr bwMode="auto">
            <a:xfrm>
              <a:off x="20561300" y="12001500"/>
              <a:ext cx="11113" cy="1708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 name="AutoShape 63"/>
            <p:cNvSpPr>
              <a:spLocks/>
            </p:cNvSpPr>
            <p:nvPr/>
          </p:nvSpPr>
          <p:spPr bwMode="auto">
            <a:xfrm>
              <a:off x="20447000" y="12611100"/>
              <a:ext cx="11113" cy="1108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 name="AutoShape 64"/>
            <p:cNvSpPr>
              <a:spLocks/>
            </p:cNvSpPr>
            <p:nvPr/>
          </p:nvSpPr>
          <p:spPr bwMode="auto">
            <a:xfrm>
              <a:off x="20396200" y="12636500"/>
              <a:ext cx="11113" cy="1076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 name="AutoShape 65"/>
            <p:cNvSpPr>
              <a:spLocks/>
            </p:cNvSpPr>
            <p:nvPr/>
          </p:nvSpPr>
          <p:spPr bwMode="auto">
            <a:xfrm>
              <a:off x="20345400" y="12052300"/>
              <a:ext cx="11113" cy="1666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 name="AutoShape 66"/>
            <p:cNvSpPr>
              <a:spLocks/>
            </p:cNvSpPr>
            <p:nvPr/>
          </p:nvSpPr>
          <p:spPr bwMode="auto">
            <a:xfrm>
              <a:off x="20294600" y="12558713"/>
              <a:ext cx="11113" cy="1157287"/>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 name="AutoShape 67"/>
            <p:cNvSpPr>
              <a:spLocks/>
            </p:cNvSpPr>
            <p:nvPr/>
          </p:nvSpPr>
          <p:spPr bwMode="auto">
            <a:xfrm>
              <a:off x="20154900" y="12382500"/>
              <a:ext cx="11113" cy="1327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3" name="AutoShape 68"/>
            <p:cNvSpPr>
              <a:spLocks/>
            </p:cNvSpPr>
            <p:nvPr/>
          </p:nvSpPr>
          <p:spPr bwMode="auto">
            <a:xfrm>
              <a:off x="20091400" y="11950700"/>
              <a:ext cx="11113" cy="17621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4" name="AutoShape 69"/>
            <p:cNvSpPr>
              <a:spLocks/>
            </p:cNvSpPr>
            <p:nvPr/>
          </p:nvSpPr>
          <p:spPr bwMode="auto">
            <a:xfrm>
              <a:off x="19951700" y="11391900"/>
              <a:ext cx="11113" cy="2327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5" name="AutoShape 70"/>
            <p:cNvSpPr>
              <a:spLocks/>
            </p:cNvSpPr>
            <p:nvPr/>
          </p:nvSpPr>
          <p:spPr bwMode="auto">
            <a:xfrm>
              <a:off x="19951700" y="11544300"/>
              <a:ext cx="11113" cy="2168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6" name="AutoShape 71"/>
            <p:cNvSpPr>
              <a:spLocks/>
            </p:cNvSpPr>
            <p:nvPr/>
          </p:nvSpPr>
          <p:spPr bwMode="auto">
            <a:xfrm>
              <a:off x="19888200" y="12331700"/>
              <a:ext cx="11113" cy="1382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7" name="AutoShape 72"/>
            <p:cNvSpPr>
              <a:spLocks/>
            </p:cNvSpPr>
            <p:nvPr/>
          </p:nvSpPr>
          <p:spPr bwMode="auto">
            <a:xfrm>
              <a:off x="19761200" y="10960100"/>
              <a:ext cx="11113" cy="2751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8" name="AutoShape 73"/>
            <p:cNvSpPr>
              <a:spLocks/>
            </p:cNvSpPr>
            <p:nvPr/>
          </p:nvSpPr>
          <p:spPr bwMode="auto">
            <a:xfrm>
              <a:off x="19735800" y="12380913"/>
              <a:ext cx="11113" cy="13335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9" name="AutoShape 74"/>
            <p:cNvSpPr>
              <a:spLocks/>
            </p:cNvSpPr>
            <p:nvPr/>
          </p:nvSpPr>
          <p:spPr bwMode="auto">
            <a:xfrm>
              <a:off x="19659600" y="11569700"/>
              <a:ext cx="11113" cy="2144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0" name="AutoShape 75"/>
            <p:cNvSpPr>
              <a:spLocks/>
            </p:cNvSpPr>
            <p:nvPr/>
          </p:nvSpPr>
          <p:spPr bwMode="auto">
            <a:xfrm>
              <a:off x="19621500" y="10998200"/>
              <a:ext cx="11113" cy="2713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1" name="AutoShape 76"/>
            <p:cNvSpPr>
              <a:spLocks/>
            </p:cNvSpPr>
            <p:nvPr/>
          </p:nvSpPr>
          <p:spPr bwMode="auto">
            <a:xfrm>
              <a:off x="19596100" y="11480800"/>
              <a:ext cx="11113" cy="2238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2" name="AutoShape 77"/>
            <p:cNvSpPr>
              <a:spLocks/>
            </p:cNvSpPr>
            <p:nvPr/>
          </p:nvSpPr>
          <p:spPr bwMode="auto">
            <a:xfrm>
              <a:off x="19532600" y="12065000"/>
              <a:ext cx="11113" cy="1654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3" name="AutoShape 78"/>
            <p:cNvSpPr>
              <a:spLocks/>
            </p:cNvSpPr>
            <p:nvPr/>
          </p:nvSpPr>
          <p:spPr bwMode="auto">
            <a:xfrm>
              <a:off x="19507200" y="11950700"/>
              <a:ext cx="11113" cy="1758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4" name="AutoShape 79"/>
            <p:cNvSpPr>
              <a:spLocks/>
            </p:cNvSpPr>
            <p:nvPr/>
          </p:nvSpPr>
          <p:spPr bwMode="auto">
            <a:xfrm>
              <a:off x="19456400" y="12065000"/>
              <a:ext cx="11113" cy="1654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5" name="AutoShape 80"/>
            <p:cNvSpPr>
              <a:spLocks/>
            </p:cNvSpPr>
            <p:nvPr/>
          </p:nvSpPr>
          <p:spPr bwMode="auto">
            <a:xfrm>
              <a:off x="19380200" y="11544300"/>
              <a:ext cx="11113" cy="2170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6" name="AutoShape 81"/>
            <p:cNvSpPr>
              <a:spLocks/>
            </p:cNvSpPr>
            <p:nvPr/>
          </p:nvSpPr>
          <p:spPr bwMode="auto">
            <a:xfrm>
              <a:off x="19367500" y="12395200"/>
              <a:ext cx="11113" cy="1323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7" name="AutoShape 82"/>
            <p:cNvSpPr>
              <a:spLocks/>
            </p:cNvSpPr>
            <p:nvPr/>
          </p:nvSpPr>
          <p:spPr bwMode="auto">
            <a:xfrm>
              <a:off x="19291300" y="11798300"/>
              <a:ext cx="11113" cy="1912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8" name="AutoShape 83"/>
            <p:cNvSpPr>
              <a:spLocks/>
            </p:cNvSpPr>
            <p:nvPr/>
          </p:nvSpPr>
          <p:spPr bwMode="auto">
            <a:xfrm>
              <a:off x="19240500" y="12014200"/>
              <a:ext cx="11113" cy="1697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9" name="AutoShape 84"/>
            <p:cNvSpPr>
              <a:spLocks/>
            </p:cNvSpPr>
            <p:nvPr/>
          </p:nvSpPr>
          <p:spPr bwMode="auto">
            <a:xfrm>
              <a:off x="19215100" y="10528300"/>
              <a:ext cx="11113" cy="3184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0" name="AutoShape 85"/>
            <p:cNvSpPr>
              <a:spLocks/>
            </p:cNvSpPr>
            <p:nvPr/>
          </p:nvSpPr>
          <p:spPr bwMode="auto">
            <a:xfrm>
              <a:off x="19062700" y="11963400"/>
              <a:ext cx="11113" cy="1757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1" name="AutoShape 86"/>
            <p:cNvSpPr>
              <a:spLocks/>
            </p:cNvSpPr>
            <p:nvPr/>
          </p:nvSpPr>
          <p:spPr bwMode="auto">
            <a:xfrm>
              <a:off x="18986500" y="11112500"/>
              <a:ext cx="11113" cy="2608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2" name="AutoShape 87"/>
            <p:cNvSpPr>
              <a:spLocks/>
            </p:cNvSpPr>
            <p:nvPr/>
          </p:nvSpPr>
          <p:spPr bwMode="auto">
            <a:xfrm>
              <a:off x="18961100" y="10642600"/>
              <a:ext cx="11113" cy="3073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3" name="AutoShape 88"/>
            <p:cNvSpPr>
              <a:spLocks/>
            </p:cNvSpPr>
            <p:nvPr/>
          </p:nvSpPr>
          <p:spPr bwMode="auto">
            <a:xfrm>
              <a:off x="18897600" y="13373100"/>
              <a:ext cx="11113" cy="3429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4" name="AutoShape 89"/>
            <p:cNvSpPr>
              <a:spLocks/>
            </p:cNvSpPr>
            <p:nvPr/>
          </p:nvSpPr>
          <p:spPr bwMode="auto">
            <a:xfrm>
              <a:off x="18808700" y="10972800"/>
              <a:ext cx="11113" cy="27432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5" name="AutoShape 90"/>
            <p:cNvSpPr>
              <a:spLocks/>
            </p:cNvSpPr>
            <p:nvPr/>
          </p:nvSpPr>
          <p:spPr bwMode="auto">
            <a:xfrm>
              <a:off x="18732500" y="10071100"/>
              <a:ext cx="11113" cy="3649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6" name="AutoShape 91"/>
            <p:cNvSpPr>
              <a:spLocks/>
            </p:cNvSpPr>
            <p:nvPr/>
          </p:nvSpPr>
          <p:spPr bwMode="auto">
            <a:xfrm>
              <a:off x="18719800" y="10147300"/>
              <a:ext cx="11113" cy="3573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7" name="AutoShape 92"/>
            <p:cNvSpPr>
              <a:spLocks/>
            </p:cNvSpPr>
            <p:nvPr/>
          </p:nvSpPr>
          <p:spPr bwMode="auto">
            <a:xfrm>
              <a:off x="18605500" y="13055600"/>
              <a:ext cx="11113" cy="663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8" name="AutoShape 93"/>
            <p:cNvSpPr>
              <a:spLocks/>
            </p:cNvSpPr>
            <p:nvPr/>
          </p:nvSpPr>
          <p:spPr bwMode="auto">
            <a:xfrm>
              <a:off x="18516600" y="11811000"/>
              <a:ext cx="11113" cy="1898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9" name="AutoShape 94"/>
            <p:cNvSpPr>
              <a:spLocks/>
            </p:cNvSpPr>
            <p:nvPr/>
          </p:nvSpPr>
          <p:spPr bwMode="auto">
            <a:xfrm>
              <a:off x="18516600" y="11404600"/>
              <a:ext cx="11113" cy="23066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0" name="AutoShape 95"/>
            <p:cNvSpPr>
              <a:spLocks/>
            </p:cNvSpPr>
            <p:nvPr/>
          </p:nvSpPr>
          <p:spPr bwMode="auto">
            <a:xfrm>
              <a:off x="18440400" y="13144500"/>
              <a:ext cx="11113" cy="5715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1" name="AutoShape 96"/>
            <p:cNvSpPr>
              <a:spLocks/>
            </p:cNvSpPr>
            <p:nvPr/>
          </p:nvSpPr>
          <p:spPr bwMode="auto">
            <a:xfrm>
              <a:off x="18402300" y="11950700"/>
              <a:ext cx="11113" cy="17621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2" name="AutoShape 97"/>
            <p:cNvSpPr>
              <a:spLocks/>
            </p:cNvSpPr>
            <p:nvPr/>
          </p:nvSpPr>
          <p:spPr bwMode="auto">
            <a:xfrm>
              <a:off x="18300700" y="11506200"/>
              <a:ext cx="11113" cy="2206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3" name="AutoShape 98"/>
            <p:cNvSpPr>
              <a:spLocks/>
            </p:cNvSpPr>
            <p:nvPr/>
          </p:nvSpPr>
          <p:spPr bwMode="auto">
            <a:xfrm>
              <a:off x="18224500" y="11620500"/>
              <a:ext cx="11113" cy="2089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4" name="AutoShape 99"/>
            <p:cNvSpPr>
              <a:spLocks/>
            </p:cNvSpPr>
            <p:nvPr/>
          </p:nvSpPr>
          <p:spPr bwMode="auto">
            <a:xfrm>
              <a:off x="18211800" y="11379200"/>
              <a:ext cx="11113" cy="2335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5" name="AutoShape 100"/>
            <p:cNvSpPr>
              <a:spLocks/>
            </p:cNvSpPr>
            <p:nvPr/>
          </p:nvSpPr>
          <p:spPr bwMode="auto">
            <a:xfrm>
              <a:off x="18122900" y="12217400"/>
              <a:ext cx="11113" cy="1492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6" name="AutoShape 101"/>
            <p:cNvSpPr>
              <a:spLocks/>
            </p:cNvSpPr>
            <p:nvPr/>
          </p:nvSpPr>
          <p:spPr bwMode="auto">
            <a:xfrm>
              <a:off x="18135600" y="11010900"/>
              <a:ext cx="11113" cy="2708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7" name="AutoShape 102"/>
            <p:cNvSpPr>
              <a:spLocks/>
            </p:cNvSpPr>
            <p:nvPr/>
          </p:nvSpPr>
          <p:spPr bwMode="auto">
            <a:xfrm>
              <a:off x="18021300" y="13068300"/>
              <a:ext cx="11113" cy="652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8" name="AutoShape 103"/>
            <p:cNvSpPr>
              <a:spLocks/>
            </p:cNvSpPr>
            <p:nvPr/>
          </p:nvSpPr>
          <p:spPr bwMode="auto">
            <a:xfrm>
              <a:off x="17957800" y="13487400"/>
              <a:ext cx="11113" cy="2238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9" name="AutoShape 104"/>
            <p:cNvSpPr>
              <a:spLocks/>
            </p:cNvSpPr>
            <p:nvPr/>
          </p:nvSpPr>
          <p:spPr bwMode="auto">
            <a:xfrm>
              <a:off x="17868900" y="12014200"/>
              <a:ext cx="11113" cy="1695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0" name="AutoShape 105"/>
            <p:cNvSpPr>
              <a:spLocks/>
            </p:cNvSpPr>
            <p:nvPr/>
          </p:nvSpPr>
          <p:spPr bwMode="auto">
            <a:xfrm>
              <a:off x="17741900" y="12839700"/>
              <a:ext cx="11113" cy="877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1" name="AutoShape 106"/>
            <p:cNvSpPr>
              <a:spLocks/>
            </p:cNvSpPr>
            <p:nvPr/>
          </p:nvSpPr>
          <p:spPr bwMode="auto">
            <a:xfrm>
              <a:off x="17703800" y="12280900"/>
              <a:ext cx="11113" cy="14319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2" name="AutoShape 107"/>
            <p:cNvSpPr>
              <a:spLocks/>
            </p:cNvSpPr>
            <p:nvPr/>
          </p:nvSpPr>
          <p:spPr bwMode="auto">
            <a:xfrm>
              <a:off x="17665700" y="11010900"/>
              <a:ext cx="11113" cy="2708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3" name="AutoShape 108"/>
            <p:cNvSpPr>
              <a:spLocks/>
            </p:cNvSpPr>
            <p:nvPr/>
          </p:nvSpPr>
          <p:spPr bwMode="auto">
            <a:xfrm>
              <a:off x="17589500" y="11125200"/>
              <a:ext cx="11113" cy="2584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4" name="AutoShape 109"/>
            <p:cNvSpPr>
              <a:spLocks/>
            </p:cNvSpPr>
            <p:nvPr/>
          </p:nvSpPr>
          <p:spPr bwMode="auto">
            <a:xfrm>
              <a:off x="17526000" y="12927013"/>
              <a:ext cx="11113" cy="784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5" name="AutoShape 110"/>
            <p:cNvSpPr>
              <a:spLocks/>
            </p:cNvSpPr>
            <p:nvPr/>
          </p:nvSpPr>
          <p:spPr bwMode="auto">
            <a:xfrm>
              <a:off x="17449800" y="13322300"/>
              <a:ext cx="11113" cy="390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6" name="AutoShape 111"/>
            <p:cNvSpPr>
              <a:spLocks/>
            </p:cNvSpPr>
            <p:nvPr/>
          </p:nvSpPr>
          <p:spPr bwMode="auto">
            <a:xfrm>
              <a:off x="17335500" y="12596813"/>
              <a:ext cx="11113" cy="111601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7" name="AutoShape 112"/>
            <p:cNvSpPr>
              <a:spLocks/>
            </p:cNvSpPr>
            <p:nvPr/>
          </p:nvSpPr>
          <p:spPr bwMode="auto">
            <a:xfrm>
              <a:off x="17310100" y="11404600"/>
              <a:ext cx="11113" cy="23066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8" name="AutoShape 113"/>
            <p:cNvSpPr>
              <a:spLocks/>
            </p:cNvSpPr>
            <p:nvPr/>
          </p:nvSpPr>
          <p:spPr bwMode="auto">
            <a:xfrm>
              <a:off x="17272000" y="12749213"/>
              <a:ext cx="11113" cy="96996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9" name="AutoShape 114"/>
            <p:cNvSpPr>
              <a:spLocks/>
            </p:cNvSpPr>
            <p:nvPr/>
          </p:nvSpPr>
          <p:spPr bwMode="auto">
            <a:xfrm>
              <a:off x="17195800" y="11303000"/>
              <a:ext cx="11113" cy="2408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0" name="AutoShape 115"/>
            <p:cNvSpPr>
              <a:spLocks/>
            </p:cNvSpPr>
            <p:nvPr/>
          </p:nvSpPr>
          <p:spPr bwMode="auto">
            <a:xfrm>
              <a:off x="17145000" y="11430000"/>
              <a:ext cx="11113" cy="228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1" name="AutoShape 116"/>
            <p:cNvSpPr>
              <a:spLocks/>
            </p:cNvSpPr>
            <p:nvPr/>
          </p:nvSpPr>
          <p:spPr bwMode="auto">
            <a:xfrm>
              <a:off x="17119600" y="10096500"/>
              <a:ext cx="11113" cy="3624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2" name="AutoShape 117"/>
            <p:cNvSpPr>
              <a:spLocks/>
            </p:cNvSpPr>
            <p:nvPr/>
          </p:nvSpPr>
          <p:spPr bwMode="auto">
            <a:xfrm>
              <a:off x="17068800" y="12890500"/>
              <a:ext cx="11113" cy="822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3" name="AutoShape 118"/>
            <p:cNvSpPr>
              <a:spLocks/>
            </p:cNvSpPr>
            <p:nvPr/>
          </p:nvSpPr>
          <p:spPr bwMode="auto">
            <a:xfrm>
              <a:off x="16979900" y="12800013"/>
              <a:ext cx="11113" cy="920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4" name="AutoShape 119"/>
            <p:cNvSpPr>
              <a:spLocks/>
            </p:cNvSpPr>
            <p:nvPr/>
          </p:nvSpPr>
          <p:spPr bwMode="auto">
            <a:xfrm>
              <a:off x="16954500" y="10718800"/>
              <a:ext cx="11113" cy="2994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5" name="AutoShape 120"/>
            <p:cNvSpPr>
              <a:spLocks/>
            </p:cNvSpPr>
            <p:nvPr/>
          </p:nvSpPr>
          <p:spPr bwMode="auto">
            <a:xfrm>
              <a:off x="16878300" y="10388600"/>
              <a:ext cx="11113" cy="3328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6" name="AutoShape 121"/>
            <p:cNvSpPr>
              <a:spLocks/>
            </p:cNvSpPr>
            <p:nvPr/>
          </p:nvSpPr>
          <p:spPr bwMode="auto">
            <a:xfrm>
              <a:off x="16878300" y="12141200"/>
              <a:ext cx="11113" cy="1579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7" name="AutoShape 122"/>
            <p:cNvSpPr>
              <a:spLocks/>
            </p:cNvSpPr>
            <p:nvPr/>
          </p:nvSpPr>
          <p:spPr bwMode="auto">
            <a:xfrm>
              <a:off x="16827500" y="10464800"/>
              <a:ext cx="11113" cy="3254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8" name="AutoShape 123"/>
            <p:cNvSpPr>
              <a:spLocks/>
            </p:cNvSpPr>
            <p:nvPr/>
          </p:nvSpPr>
          <p:spPr bwMode="auto">
            <a:xfrm>
              <a:off x="16687800" y="11137900"/>
              <a:ext cx="11113" cy="2570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9" name="AutoShape 124"/>
            <p:cNvSpPr>
              <a:spLocks/>
            </p:cNvSpPr>
            <p:nvPr/>
          </p:nvSpPr>
          <p:spPr bwMode="auto">
            <a:xfrm>
              <a:off x="16687800" y="11658600"/>
              <a:ext cx="11113" cy="2057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0" name="AutoShape 125"/>
            <p:cNvSpPr>
              <a:spLocks/>
            </p:cNvSpPr>
            <p:nvPr/>
          </p:nvSpPr>
          <p:spPr bwMode="auto">
            <a:xfrm>
              <a:off x="16624300" y="10299700"/>
              <a:ext cx="11113" cy="3417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1" name="AutoShape 126"/>
            <p:cNvSpPr>
              <a:spLocks/>
            </p:cNvSpPr>
            <p:nvPr/>
          </p:nvSpPr>
          <p:spPr bwMode="auto">
            <a:xfrm>
              <a:off x="16560800" y="10261600"/>
              <a:ext cx="11113" cy="3452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2" name="AutoShape 127"/>
            <p:cNvSpPr>
              <a:spLocks/>
            </p:cNvSpPr>
            <p:nvPr/>
          </p:nvSpPr>
          <p:spPr bwMode="auto">
            <a:xfrm>
              <a:off x="16535400" y="11785600"/>
              <a:ext cx="11113" cy="1930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3" name="AutoShape 128"/>
            <p:cNvSpPr>
              <a:spLocks/>
            </p:cNvSpPr>
            <p:nvPr/>
          </p:nvSpPr>
          <p:spPr bwMode="auto">
            <a:xfrm>
              <a:off x="16471900" y="11963400"/>
              <a:ext cx="11113" cy="1757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4" name="AutoShape 129"/>
            <p:cNvSpPr>
              <a:spLocks/>
            </p:cNvSpPr>
            <p:nvPr/>
          </p:nvSpPr>
          <p:spPr bwMode="auto">
            <a:xfrm>
              <a:off x="16370300" y="11950700"/>
              <a:ext cx="11113" cy="1765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5" name="AutoShape 130"/>
            <p:cNvSpPr>
              <a:spLocks/>
            </p:cNvSpPr>
            <p:nvPr/>
          </p:nvSpPr>
          <p:spPr bwMode="auto">
            <a:xfrm>
              <a:off x="16141700" y="11010900"/>
              <a:ext cx="11113" cy="2708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6" name="AutoShape 131"/>
            <p:cNvSpPr>
              <a:spLocks/>
            </p:cNvSpPr>
            <p:nvPr/>
          </p:nvSpPr>
          <p:spPr bwMode="auto">
            <a:xfrm>
              <a:off x="16040100" y="13423900"/>
              <a:ext cx="11113" cy="292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7" name="AutoShape 132"/>
            <p:cNvSpPr>
              <a:spLocks/>
            </p:cNvSpPr>
            <p:nvPr/>
          </p:nvSpPr>
          <p:spPr bwMode="auto">
            <a:xfrm>
              <a:off x="15989300" y="12458700"/>
              <a:ext cx="11113" cy="1257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8" name="AutoShape 133"/>
            <p:cNvSpPr>
              <a:spLocks/>
            </p:cNvSpPr>
            <p:nvPr/>
          </p:nvSpPr>
          <p:spPr bwMode="auto">
            <a:xfrm>
              <a:off x="15913100" y="11099800"/>
              <a:ext cx="11113" cy="26162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9" name="AutoShape 134"/>
            <p:cNvSpPr>
              <a:spLocks/>
            </p:cNvSpPr>
            <p:nvPr/>
          </p:nvSpPr>
          <p:spPr bwMode="auto">
            <a:xfrm>
              <a:off x="15900400" y="11125200"/>
              <a:ext cx="11113" cy="2593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0" name="AutoShape 135"/>
            <p:cNvSpPr>
              <a:spLocks/>
            </p:cNvSpPr>
            <p:nvPr/>
          </p:nvSpPr>
          <p:spPr bwMode="auto">
            <a:xfrm>
              <a:off x="15786100" y="11823700"/>
              <a:ext cx="11113" cy="1887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1" name="AutoShape 136"/>
            <p:cNvSpPr>
              <a:spLocks/>
            </p:cNvSpPr>
            <p:nvPr/>
          </p:nvSpPr>
          <p:spPr bwMode="auto">
            <a:xfrm>
              <a:off x="15786100" y="11531600"/>
              <a:ext cx="11113" cy="2189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2" name="AutoShape 137"/>
            <p:cNvSpPr>
              <a:spLocks/>
            </p:cNvSpPr>
            <p:nvPr/>
          </p:nvSpPr>
          <p:spPr bwMode="auto">
            <a:xfrm>
              <a:off x="15697200" y="12763500"/>
              <a:ext cx="11113" cy="949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3" name="AutoShape 138"/>
            <p:cNvSpPr>
              <a:spLocks/>
            </p:cNvSpPr>
            <p:nvPr/>
          </p:nvSpPr>
          <p:spPr bwMode="auto">
            <a:xfrm>
              <a:off x="15697200" y="11595100"/>
              <a:ext cx="11113" cy="2117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4" name="AutoShape 139"/>
            <p:cNvSpPr>
              <a:spLocks/>
            </p:cNvSpPr>
            <p:nvPr/>
          </p:nvSpPr>
          <p:spPr bwMode="auto">
            <a:xfrm>
              <a:off x="15608300" y="12014200"/>
              <a:ext cx="11113" cy="17018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5" name="AutoShape 140"/>
            <p:cNvSpPr>
              <a:spLocks/>
            </p:cNvSpPr>
            <p:nvPr/>
          </p:nvSpPr>
          <p:spPr bwMode="auto">
            <a:xfrm>
              <a:off x="15582900" y="11315700"/>
              <a:ext cx="11113" cy="2405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6" name="AutoShape 141"/>
            <p:cNvSpPr>
              <a:spLocks/>
            </p:cNvSpPr>
            <p:nvPr/>
          </p:nvSpPr>
          <p:spPr bwMode="auto">
            <a:xfrm>
              <a:off x="15506700" y="11811000"/>
              <a:ext cx="11113" cy="1900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7" name="AutoShape 142"/>
            <p:cNvSpPr>
              <a:spLocks/>
            </p:cNvSpPr>
            <p:nvPr/>
          </p:nvSpPr>
          <p:spPr bwMode="auto">
            <a:xfrm>
              <a:off x="15328900" y="10515600"/>
              <a:ext cx="11113" cy="3198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8" name="AutoShape 143"/>
            <p:cNvSpPr>
              <a:spLocks/>
            </p:cNvSpPr>
            <p:nvPr/>
          </p:nvSpPr>
          <p:spPr bwMode="auto">
            <a:xfrm>
              <a:off x="15240000" y="13081000"/>
              <a:ext cx="11113" cy="630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9" name="AutoShape 144"/>
            <p:cNvSpPr>
              <a:spLocks/>
            </p:cNvSpPr>
            <p:nvPr/>
          </p:nvSpPr>
          <p:spPr bwMode="auto">
            <a:xfrm>
              <a:off x="15214600" y="11315700"/>
              <a:ext cx="11113" cy="2405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0" name="AutoShape 145"/>
            <p:cNvSpPr>
              <a:spLocks/>
            </p:cNvSpPr>
            <p:nvPr/>
          </p:nvSpPr>
          <p:spPr bwMode="auto">
            <a:xfrm>
              <a:off x="15163800" y="11112500"/>
              <a:ext cx="11113" cy="2608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1" name="AutoShape 146"/>
            <p:cNvSpPr>
              <a:spLocks/>
            </p:cNvSpPr>
            <p:nvPr/>
          </p:nvSpPr>
          <p:spPr bwMode="auto">
            <a:xfrm>
              <a:off x="15087600" y="12863513"/>
              <a:ext cx="11113" cy="846137"/>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2" name="AutoShape 147"/>
            <p:cNvSpPr>
              <a:spLocks/>
            </p:cNvSpPr>
            <p:nvPr/>
          </p:nvSpPr>
          <p:spPr bwMode="auto">
            <a:xfrm>
              <a:off x="15049500" y="12634913"/>
              <a:ext cx="11113" cy="107791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3" name="AutoShape 148"/>
            <p:cNvSpPr>
              <a:spLocks/>
            </p:cNvSpPr>
            <p:nvPr/>
          </p:nvSpPr>
          <p:spPr bwMode="auto">
            <a:xfrm>
              <a:off x="15049500" y="11518900"/>
              <a:ext cx="11113" cy="2195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4" name="AutoShape 149"/>
            <p:cNvSpPr>
              <a:spLocks/>
            </p:cNvSpPr>
            <p:nvPr/>
          </p:nvSpPr>
          <p:spPr bwMode="auto">
            <a:xfrm>
              <a:off x="14947900" y="10668000"/>
              <a:ext cx="11113" cy="3046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5" name="AutoShape 150"/>
            <p:cNvSpPr>
              <a:spLocks/>
            </p:cNvSpPr>
            <p:nvPr/>
          </p:nvSpPr>
          <p:spPr bwMode="auto">
            <a:xfrm>
              <a:off x="14922500" y="11760200"/>
              <a:ext cx="11113" cy="1957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6" name="AutoShape 151"/>
            <p:cNvSpPr>
              <a:spLocks/>
            </p:cNvSpPr>
            <p:nvPr/>
          </p:nvSpPr>
          <p:spPr bwMode="auto">
            <a:xfrm>
              <a:off x="14795500" y="11087100"/>
              <a:ext cx="11113" cy="2633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7" name="AutoShape 152"/>
            <p:cNvSpPr>
              <a:spLocks/>
            </p:cNvSpPr>
            <p:nvPr/>
          </p:nvSpPr>
          <p:spPr bwMode="auto">
            <a:xfrm>
              <a:off x="14693900" y="9867900"/>
              <a:ext cx="11113" cy="3843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8" name="AutoShape 153"/>
            <p:cNvSpPr>
              <a:spLocks/>
            </p:cNvSpPr>
            <p:nvPr/>
          </p:nvSpPr>
          <p:spPr bwMode="auto">
            <a:xfrm>
              <a:off x="14655800" y="12558713"/>
              <a:ext cx="11113" cy="1155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9" name="AutoShape 154"/>
            <p:cNvSpPr>
              <a:spLocks/>
            </p:cNvSpPr>
            <p:nvPr/>
          </p:nvSpPr>
          <p:spPr bwMode="auto">
            <a:xfrm>
              <a:off x="14605000" y="8991600"/>
              <a:ext cx="11113" cy="4718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0" name="AutoShape 155"/>
            <p:cNvSpPr>
              <a:spLocks/>
            </p:cNvSpPr>
            <p:nvPr/>
          </p:nvSpPr>
          <p:spPr bwMode="auto">
            <a:xfrm>
              <a:off x="14554200" y="10845800"/>
              <a:ext cx="11113" cy="2867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1" name="AutoShape 156"/>
            <p:cNvSpPr>
              <a:spLocks/>
            </p:cNvSpPr>
            <p:nvPr/>
          </p:nvSpPr>
          <p:spPr bwMode="auto">
            <a:xfrm>
              <a:off x="14528800" y="10579100"/>
              <a:ext cx="11113" cy="3135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2" name="AutoShape 157"/>
            <p:cNvSpPr>
              <a:spLocks/>
            </p:cNvSpPr>
            <p:nvPr/>
          </p:nvSpPr>
          <p:spPr bwMode="auto">
            <a:xfrm>
              <a:off x="14465300" y="10693400"/>
              <a:ext cx="11113" cy="3021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3" name="AutoShape 158"/>
            <p:cNvSpPr>
              <a:spLocks/>
            </p:cNvSpPr>
            <p:nvPr/>
          </p:nvSpPr>
          <p:spPr bwMode="auto">
            <a:xfrm>
              <a:off x="14439900" y="8763000"/>
              <a:ext cx="11113" cy="4956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4" name="AutoShape 159"/>
            <p:cNvSpPr>
              <a:spLocks/>
            </p:cNvSpPr>
            <p:nvPr/>
          </p:nvSpPr>
          <p:spPr bwMode="auto">
            <a:xfrm>
              <a:off x="14325600" y="9893300"/>
              <a:ext cx="11113" cy="3817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5" name="AutoShape 160"/>
            <p:cNvSpPr>
              <a:spLocks/>
            </p:cNvSpPr>
            <p:nvPr/>
          </p:nvSpPr>
          <p:spPr bwMode="auto">
            <a:xfrm>
              <a:off x="14262100" y="10401300"/>
              <a:ext cx="11113" cy="3314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6" name="AutoShape 161"/>
            <p:cNvSpPr>
              <a:spLocks/>
            </p:cNvSpPr>
            <p:nvPr/>
          </p:nvSpPr>
          <p:spPr bwMode="auto">
            <a:xfrm>
              <a:off x="14198600" y="12166600"/>
              <a:ext cx="11113" cy="1552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7" name="AutoShape 162"/>
            <p:cNvSpPr>
              <a:spLocks/>
            </p:cNvSpPr>
            <p:nvPr/>
          </p:nvSpPr>
          <p:spPr bwMode="auto">
            <a:xfrm>
              <a:off x="14147800" y="12217400"/>
              <a:ext cx="11113" cy="1497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8" name="AutoShape 163"/>
            <p:cNvSpPr>
              <a:spLocks/>
            </p:cNvSpPr>
            <p:nvPr/>
          </p:nvSpPr>
          <p:spPr bwMode="auto">
            <a:xfrm>
              <a:off x="14084300" y="9918700"/>
              <a:ext cx="11113" cy="3795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9" name="AutoShape 164"/>
            <p:cNvSpPr>
              <a:spLocks/>
            </p:cNvSpPr>
            <p:nvPr/>
          </p:nvSpPr>
          <p:spPr bwMode="auto">
            <a:xfrm>
              <a:off x="14008100" y="10045700"/>
              <a:ext cx="11113" cy="3665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0" name="AutoShape 165"/>
            <p:cNvSpPr>
              <a:spLocks/>
            </p:cNvSpPr>
            <p:nvPr/>
          </p:nvSpPr>
          <p:spPr bwMode="auto">
            <a:xfrm>
              <a:off x="13970000" y="8788400"/>
              <a:ext cx="11113" cy="4930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1" name="AutoShape 166"/>
            <p:cNvSpPr>
              <a:spLocks/>
            </p:cNvSpPr>
            <p:nvPr/>
          </p:nvSpPr>
          <p:spPr bwMode="auto">
            <a:xfrm>
              <a:off x="13906500" y="9550400"/>
              <a:ext cx="11113" cy="4165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2" name="AutoShape 167"/>
            <p:cNvSpPr>
              <a:spLocks/>
            </p:cNvSpPr>
            <p:nvPr/>
          </p:nvSpPr>
          <p:spPr bwMode="auto">
            <a:xfrm>
              <a:off x="13868400" y="13106400"/>
              <a:ext cx="11113" cy="606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3" name="AutoShape 168"/>
            <p:cNvSpPr>
              <a:spLocks/>
            </p:cNvSpPr>
            <p:nvPr/>
          </p:nvSpPr>
          <p:spPr bwMode="auto">
            <a:xfrm>
              <a:off x="13817600" y="9321800"/>
              <a:ext cx="11113" cy="4398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4" name="AutoShape 169"/>
            <p:cNvSpPr>
              <a:spLocks/>
            </p:cNvSpPr>
            <p:nvPr/>
          </p:nvSpPr>
          <p:spPr bwMode="auto">
            <a:xfrm>
              <a:off x="13766800" y="12496800"/>
              <a:ext cx="11113" cy="1222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5" name="AutoShape 170"/>
            <p:cNvSpPr>
              <a:spLocks/>
            </p:cNvSpPr>
            <p:nvPr/>
          </p:nvSpPr>
          <p:spPr bwMode="auto">
            <a:xfrm>
              <a:off x="13754100" y="10248900"/>
              <a:ext cx="11113" cy="34686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6" name="AutoShape 171"/>
            <p:cNvSpPr>
              <a:spLocks/>
            </p:cNvSpPr>
            <p:nvPr/>
          </p:nvSpPr>
          <p:spPr bwMode="auto">
            <a:xfrm>
              <a:off x="13703300" y="10248900"/>
              <a:ext cx="11113" cy="34639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7" name="AutoShape 172"/>
            <p:cNvSpPr>
              <a:spLocks/>
            </p:cNvSpPr>
            <p:nvPr/>
          </p:nvSpPr>
          <p:spPr bwMode="auto">
            <a:xfrm>
              <a:off x="13550900" y="9131300"/>
              <a:ext cx="11113" cy="4578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8" name="AutoShape 173"/>
            <p:cNvSpPr>
              <a:spLocks/>
            </p:cNvSpPr>
            <p:nvPr/>
          </p:nvSpPr>
          <p:spPr bwMode="auto">
            <a:xfrm>
              <a:off x="13525500" y="9804400"/>
              <a:ext cx="11113" cy="3910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9" name="AutoShape 174"/>
            <p:cNvSpPr>
              <a:spLocks/>
            </p:cNvSpPr>
            <p:nvPr/>
          </p:nvSpPr>
          <p:spPr bwMode="auto">
            <a:xfrm>
              <a:off x="13487400" y="12458700"/>
              <a:ext cx="11113" cy="1250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0" name="AutoShape 175"/>
            <p:cNvSpPr>
              <a:spLocks/>
            </p:cNvSpPr>
            <p:nvPr/>
          </p:nvSpPr>
          <p:spPr bwMode="auto">
            <a:xfrm>
              <a:off x="13411200" y="10045700"/>
              <a:ext cx="11113" cy="3671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1" name="AutoShape 176"/>
            <p:cNvSpPr>
              <a:spLocks/>
            </p:cNvSpPr>
            <p:nvPr/>
          </p:nvSpPr>
          <p:spPr bwMode="auto">
            <a:xfrm>
              <a:off x="13385800" y="9931400"/>
              <a:ext cx="11113" cy="3783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2" name="AutoShape 177"/>
            <p:cNvSpPr>
              <a:spLocks/>
            </p:cNvSpPr>
            <p:nvPr/>
          </p:nvSpPr>
          <p:spPr bwMode="auto">
            <a:xfrm>
              <a:off x="13360400" y="9232900"/>
              <a:ext cx="11113" cy="4478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3" name="AutoShape 178"/>
            <p:cNvSpPr>
              <a:spLocks/>
            </p:cNvSpPr>
            <p:nvPr/>
          </p:nvSpPr>
          <p:spPr bwMode="auto">
            <a:xfrm>
              <a:off x="13296900" y="11506200"/>
              <a:ext cx="11113" cy="2203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4" name="AutoShape 179"/>
            <p:cNvSpPr>
              <a:spLocks/>
            </p:cNvSpPr>
            <p:nvPr/>
          </p:nvSpPr>
          <p:spPr bwMode="auto">
            <a:xfrm>
              <a:off x="13246100" y="9131300"/>
              <a:ext cx="11113" cy="4587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5" name="AutoShape 180"/>
            <p:cNvSpPr>
              <a:spLocks/>
            </p:cNvSpPr>
            <p:nvPr/>
          </p:nvSpPr>
          <p:spPr bwMode="auto">
            <a:xfrm>
              <a:off x="13208000" y="9867900"/>
              <a:ext cx="11113" cy="3851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6" name="AutoShape 181"/>
            <p:cNvSpPr>
              <a:spLocks/>
            </p:cNvSpPr>
            <p:nvPr/>
          </p:nvSpPr>
          <p:spPr bwMode="auto">
            <a:xfrm>
              <a:off x="13157200" y="10160000"/>
              <a:ext cx="11113" cy="355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7" name="AutoShape 182"/>
            <p:cNvSpPr>
              <a:spLocks/>
            </p:cNvSpPr>
            <p:nvPr/>
          </p:nvSpPr>
          <p:spPr bwMode="auto">
            <a:xfrm>
              <a:off x="13093700" y="9969500"/>
              <a:ext cx="11113" cy="3751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8" name="AutoShape 183"/>
            <p:cNvSpPr>
              <a:spLocks/>
            </p:cNvSpPr>
            <p:nvPr/>
          </p:nvSpPr>
          <p:spPr bwMode="auto">
            <a:xfrm>
              <a:off x="13055600" y="9220200"/>
              <a:ext cx="11113" cy="4494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9" name="AutoShape 184"/>
            <p:cNvSpPr>
              <a:spLocks/>
            </p:cNvSpPr>
            <p:nvPr/>
          </p:nvSpPr>
          <p:spPr bwMode="auto">
            <a:xfrm>
              <a:off x="12966700" y="11277600"/>
              <a:ext cx="11113" cy="2436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0" name="AutoShape 185"/>
            <p:cNvSpPr>
              <a:spLocks/>
            </p:cNvSpPr>
            <p:nvPr/>
          </p:nvSpPr>
          <p:spPr bwMode="auto">
            <a:xfrm>
              <a:off x="12915900" y="10350500"/>
              <a:ext cx="11113" cy="3360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1" name="AutoShape 186"/>
            <p:cNvSpPr>
              <a:spLocks/>
            </p:cNvSpPr>
            <p:nvPr/>
          </p:nvSpPr>
          <p:spPr bwMode="auto">
            <a:xfrm>
              <a:off x="12865100" y="9601200"/>
              <a:ext cx="11113" cy="4117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2" name="AutoShape 187"/>
            <p:cNvSpPr>
              <a:spLocks/>
            </p:cNvSpPr>
            <p:nvPr/>
          </p:nvSpPr>
          <p:spPr bwMode="auto">
            <a:xfrm>
              <a:off x="12852400" y="10160000"/>
              <a:ext cx="11113" cy="3554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3" name="AutoShape 188"/>
            <p:cNvSpPr>
              <a:spLocks/>
            </p:cNvSpPr>
            <p:nvPr/>
          </p:nvSpPr>
          <p:spPr bwMode="auto">
            <a:xfrm>
              <a:off x="12763500" y="13487400"/>
              <a:ext cx="11113" cy="231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4" name="AutoShape 189"/>
            <p:cNvSpPr>
              <a:spLocks/>
            </p:cNvSpPr>
            <p:nvPr/>
          </p:nvSpPr>
          <p:spPr bwMode="auto">
            <a:xfrm>
              <a:off x="12750800" y="9474200"/>
              <a:ext cx="11113" cy="4240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 name="AutoShape 190"/>
            <p:cNvSpPr>
              <a:spLocks/>
            </p:cNvSpPr>
            <p:nvPr/>
          </p:nvSpPr>
          <p:spPr bwMode="auto">
            <a:xfrm>
              <a:off x="12712700" y="11061700"/>
              <a:ext cx="11113" cy="2659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6" name="AutoShape 191"/>
            <p:cNvSpPr>
              <a:spLocks/>
            </p:cNvSpPr>
            <p:nvPr/>
          </p:nvSpPr>
          <p:spPr bwMode="auto">
            <a:xfrm>
              <a:off x="12636500" y="12052300"/>
              <a:ext cx="11113" cy="1668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7" name="AutoShape 192"/>
            <p:cNvSpPr>
              <a:spLocks/>
            </p:cNvSpPr>
            <p:nvPr/>
          </p:nvSpPr>
          <p:spPr bwMode="auto">
            <a:xfrm>
              <a:off x="12611100" y="10795000"/>
              <a:ext cx="11113" cy="2921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8" name="AutoShape 193"/>
            <p:cNvSpPr>
              <a:spLocks/>
            </p:cNvSpPr>
            <p:nvPr/>
          </p:nvSpPr>
          <p:spPr bwMode="auto">
            <a:xfrm>
              <a:off x="12496800" y="13030200"/>
              <a:ext cx="11113" cy="681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9" name="AutoShape 194"/>
            <p:cNvSpPr>
              <a:spLocks/>
            </p:cNvSpPr>
            <p:nvPr/>
          </p:nvSpPr>
          <p:spPr bwMode="auto">
            <a:xfrm>
              <a:off x="12407900" y="8877300"/>
              <a:ext cx="11113" cy="4843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0" name="AutoShape 195"/>
            <p:cNvSpPr>
              <a:spLocks/>
            </p:cNvSpPr>
            <p:nvPr/>
          </p:nvSpPr>
          <p:spPr bwMode="auto">
            <a:xfrm>
              <a:off x="12369800" y="8801100"/>
              <a:ext cx="11113" cy="4916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1" name="AutoShape 196"/>
            <p:cNvSpPr>
              <a:spLocks/>
            </p:cNvSpPr>
            <p:nvPr/>
          </p:nvSpPr>
          <p:spPr bwMode="auto">
            <a:xfrm>
              <a:off x="12293600" y="9715500"/>
              <a:ext cx="11113" cy="4003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2" name="AutoShape 197"/>
            <p:cNvSpPr>
              <a:spLocks/>
            </p:cNvSpPr>
            <p:nvPr/>
          </p:nvSpPr>
          <p:spPr bwMode="auto">
            <a:xfrm>
              <a:off x="12242800" y="12509500"/>
              <a:ext cx="11113" cy="12049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3" name="AutoShape 198"/>
            <p:cNvSpPr>
              <a:spLocks/>
            </p:cNvSpPr>
            <p:nvPr/>
          </p:nvSpPr>
          <p:spPr bwMode="auto">
            <a:xfrm>
              <a:off x="12192000" y="11760200"/>
              <a:ext cx="11113" cy="1957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4" name="AutoShape 199"/>
            <p:cNvSpPr>
              <a:spLocks/>
            </p:cNvSpPr>
            <p:nvPr/>
          </p:nvSpPr>
          <p:spPr bwMode="auto">
            <a:xfrm>
              <a:off x="12115800" y="10579100"/>
              <a:ext cx="11113" cy="3140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5" name="AutoShape 200"/>
            <p:cNvSpPr>
              <a:spLocks/>
            </p:cNvSpPr>
            <p:nvPr/>
          </p:nvSpPr>
          <p:spPr bwMode="auto">
            <a:xfrm>
              <a:off x="12039600" y="9067800"/>
              <a:ext cx="11113" cy="4651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6" name="AutoShape 201"/>
            <p:cNvSpPr>
              <a:spLocks/>
            </p:cNvSpPr>
            <p:nvPr/>
          </p:nvSpPr>
          <p:spPr bwMode="auto">
            <a:xfrm>
              <a:off x="11988800" y="10998200"/>
              <a:ext cx="11113" cy="27178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7" name="AutoShape 202"/>
            <p:cNvSpPr>
              <a:spLocks/>
            </p:cNvSpPr>
            <p:nvPr/>
          </p:nvSpPr>
          <p:spPr bwMode="auto">
            <a:xfrm>
              <a:off x="11950700" y="13538200"/>
              <a:ext cx="11113" cy="176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8" name="AutoShape 203"/>
            <p:cNvSpPr>
              <a:spLocks/>
            </p:cNvSpPr>
            <p:nvPr/>
          </p:nvSpPr>
          <p:spPr bwMode="auto">
            <a:xfrm>
              <a:off x="11874500" y="9105900"/>
              <a:ext cx="11113" cy="4608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9" name="AutoShape 204"/>
            <p:cNvSpPr>
              <a:spLocks/>
            </p:cNvSpPr>
            <p:nvPr/>
          </p:nvSpPr>
          <p:spPr bwMode="auto">
            <a:xfrm>
              <a:off x="11823700" y="12533313"/>
              <a:ext cx="11113" cy="1187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0" name="AutoShape 205"/>
            <p:cNvSpPr>
              <a:spLocks/>
            </p:cNvSpPr>
            <p:nvPr/>
          </p:nvSpPr>
          <p:spPr bwMode="auto">
            <a:xfrm>
              <a:off x="11823700" y="10198100"/>
              <a:ext cx="11113" cy="3514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1" name="AutoShape 206"/>
            <p:cNvSpPr>
              <a:spLocks/>
            </p:cNvSpPr>
            <p:nvPr/>
          </p:nvSpPr>
          <p:spPr bwMode="auto">
            <a:xfrm>
              <a:off x="11696700" y="9525000"/>
              <a:ext cx="11113" cy="4184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2" name="AutoShape 207"/>
            <p:cNvSpPr>
              <a:spLocks/>
            </p:cNvSpPr>
            <p:nvPr/>
          </p:nvSpPr>
          <p:spPr bwMode="auto">
            <a:xfrm>
              <a:off x="11633200" y="10223500"/>
              <a:ext cx="11113" cy="34940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3" name="AutoShape 208"/>
            <p:cNvSpPr>
              <a:spLocks/>
            </p:cNvSpPr>
            <p:nvPr/>
          </p:nvSpPr>
          <p:spPr bwMode="auto">
            <a:xfrm>
              <a:off x="11544300" y="11645900"/>
              <a:ext cx="11113" cy="2068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4" name="AutoShape 209"/>
            <p:cNvSpPr>
              <a:spLocks/>
            </p:cNvSpPr>
            <p:nvPr/>
          </p:nvSpPr>
          <p:spPr bwMode="auto">
            <a:xfrm>
              <a:off x="11480800" y="11201400"/>
              <a:ext cx="11113" cy="2517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 name="AutoShape 210"/>
            <p:cNvSpPr>
              <a:spLocks/>
            </p:cNvSpPr>
            <p:nvPr/>
          </p:nvSpPr>
          <p:spPr bwMode="auto">
            <a:xfrm>
              <a:off x="11442700" y="12458700"/>
              <a:ext cx="11113" cy="1257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6" name="AutoShape 211"/>
            <p:cNvSpPr>
              <a:spLocks/>
            </p:cNvSpPr>
            <p:nvPr/>
          </p:nvSpPr>
          <p:spPr bwMode="auto">
            <a:xfrm>
              <a:off x="11379200" y="9702800"/>
              <a:ext cx="11113" cy="4016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7" name="AutoShape 212"/>
            <p:cNvSpPr>
              <a:spLocks/>
            </p:cNvSpPr>
            <p:nvPr/>
          </p:nvSpPr>
          <p:spPr bwMode="auto">
            <a:xfrm>
              <a:off x="11341100" y="10147300"/>
              <a:ext cx="11113" cy="3573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8" name="AutoShape 213"/>
            <p:cNvSpPr>
              <a:spLocks/>
            </p:cNvSpPr>
            <p:nvPr/>
          </p:nvSpPr>
          <p:spPr bwMode="auto">
            <a:xfrm>
              <a:off x="11303000" y="10464800"/>
              <a:ext cx="11113" cy="32496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9" name="AutoShape 214"/>
            <p:cNvSpPr>
              <a:spLocks/>
            </p:cNvSpPr>
            <p:nvPr/>
          </p:nvSpPr>
          <p:spPr bwMode="auto">
            <a:xfrm>
              <a:off x="11252200" y="10198100"/>
              <a:ext cx="11113" cy="3519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0" name="AutoShape 215"/>
            <p:cNvSpPr>
              <a:spLocks/>
            </p:cNvSpPr>
            <p:nvPr/>
          </p:nvSpPr>
          <p:spPr bwMode="auto">
            <a:xfrm>
              <a:off x="11188700" y="13665200"/>
              <a:ext cx="11113" cy="508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1" name="AutoShape 216"/>
            <p:cNvSpPr>
              <a:spLocks/>
            </p:cNvSpPr>
            <p:nvPr/>
          </p:nvSpPr>
          <p:spPr bwMode="auto">
            <a:xfrm>
              <a:off x="11150600" y="11137900"/>
              <a:ext cx="11113" cy="2576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2" name="AutoShape 217"/>
            <p:cNvSpPr>
              <a:spLocks/>
            </p:cNvSpPr>
            <p:nvPr/>
          </p:nvSpPr>
          <p:spPr bwMode="auto">
            <a:xfrm>
              <a:off x="11074400" y="9867900"/>
              <a:ext cx="11113" cy="3846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3" name="AutoShape 218"/>
            <p:cNvSpPr>
              <a:spLocks/>
            </p:cNvSpPr>
            <p:nvPr/>
          </p:nvSpPr>
          <p:spPr bwMode="auto">
            <a:xfrm>
              <a:off x="11023600" y="12128500"/>
              <a:ext cx="11113" cy="15859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4" name="AutoShape 219"/>
            <p:cNvSpPr>
              <a:spLocks/>
            </p:cNvSpPr>
            <p:nvPr/>
          </p:nvSpPr>
          <p:spPr bwMode="auto">
            <a:xfrm>
              <a:off x="11010900" y="12687300"/>
              <a:ext cx="11113" cy="1022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5" name="AutoShape 220"/>
            <p:cNvSpPr>
              <a:spLocks/>
            </p:cNvSpPr>
            <p:nvPr/>
          </p:nvSpPr>
          <p:spPr bwMode="auto">
            <a:xfrm>
              <a:off x="10947400" y="13246100"/>
              <a:ext cx="11113" cy="473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6" name="AutoShape 221"/>
            <p:cNvSpPr>
              <a:spLocks/>
            </p:cNvSpPr>
            <p:nvPr/>
          </p:nvSpPr>
          <p:spPr bwMode="auto">
            <a:xfrm>
              <a:off x="10896600" y="10375900"/>
              <a:ext cx="11113" cy="3333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7" name="AutoShape 222"/>
            <p:cNvSpPr>
              <a:spLocks/>
            </p:cNvSpPr>
            <p:nvPr/>
          </p:nvSpPr>
          <p:spPr bwMode="auto">
            <a:xfrm>
              <a:off x="10858500" y="11277600"/>
              <a:ext cx="11113" cy="2439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8" name="AutoShape 223"/>
            <p:cNvSpPr>
              <a:spLocks/>
            </p:cNvSpPr>
            <p:nvPr/>
          </p:nvSpPr>
          <p:spPr bwMode="auto">
            <a:xfrm>
              <a:off x="10795000" y="10388600"/>
              <a:ext cx="11113" cy="3332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9" name="AutoShape 224"/>
            <p:cNvSpPr>
              <a:spLocks/>
            </p:cNvSpPr>
            <p:nvPr/>
          </p:nvSpPr>
          <p:spPr bwMode="auto">
            <a:xfrm>
              <a:off x="10680700" y="11506200"/>
              <a:ext cx="11113" cy="2206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0" name="AutoShape 225"/>
            <p:cNvSpPr>
              <a:spLocks/>
            </p:cNvSpPr>
            <p:nvPr/>
          </p:nvSpPr>
          <p:spPr bwMode="auto">
            <a:xfrm>
              <a:off x="10629900" y="10312400"/>
              <a:ext cx="11113" cy="3408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1" name="AutoShape 226"/>
            <p:cNvSpPr>
              <a:spLocks/>
            </p:cNvSpPr>
            <p:nvPr/>
          </p:nvSpPr>
          <p:spPr bwMode="auto">
            <a:xfrm>
              <a:off x="10553700" y="11099800"/>
              <a:ext cx="11113" cy="2619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2" name="AutoShape 227"/>
            <p:cNvSpPr>
              <a:spLocks/>
            </p:cNvSpPr>
            <p:nvPr/>
          </p:nvSpPr>
          <p:spPr bwMode="auto">
            <a:xfrm>
              <a:off x="10528300" y="10579100"/>
              <a:ext cx="11113" cy="3132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3" name="AutoShape 228"/>
            <p:cNvSpPr>
              <a:spLocks/>
            </p:cNvSpPr>
            <p:nvPr/>
          </p:nvSpPr>
          <p:spPr bwMode="auto">
            <a:xfrm>
              <a:off x="10452100" y="11772900"/>
              <a:ext cx="11113" cy="1941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4" name="AutoShape 229"/>
            <p:cNvSpPr>
              <a:spLocks/>
            </p:cNvSpPr>
            <p:nvPr/>
          </p:nvSpPr>
          <p:spPr bwMode="auto">
            <a:xfrm>
              <a:off x="10388600" y="11531600"/>
              <a:ext cx="11113" cy="2189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5" name="AutoShape 230"/>
            <p:cNvSpPr>
              <a:spLocks/>
            </p:cNvSpPr>
            <p:nvPr/>
          </p:nvSpPr>
          <p:spPr bwMode="auto">
            <a:xfrm>
              <a:off x="10375900" y="9613900"/>
              <a:ext cx="11113" cy="4106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6" name="AutoShape 231"/>
            <p:cNvSpPr>
              <a:spLocks/>
            </p:cNvSpPr>
            <p:nvPr/>
          </p:nvSpPr>
          <p:spPr bwMode="auto">
            <a:xfrm>
              <a:off x="10325100" y="11988800"/>
              <a:ext cx="11113" cy="1731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7" name="AutoShape 232"/>
            <p:cNvSpPr>
              <a:spLocks/>
            </p:cNvSpPr>
            <p:nvPr/>
          </p:nvSpPr>
          <p:spPr bwMode="auto">
            <a:xfrm>
              <a:off x="10274300" y="12865100"/>
              <a:ext cx="11113" cy="8445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8" name="AutoShape 233"/>
            <p:cNvSpPr>
              <a:spLocks/>
            </p:cNvSpPr>
            <p:nvPr/>
          </p:nvSpPr>
          <p:spPr bwMode="auto">
            <a:xfrm>
              <a:off x="10236200" y="11772900"/>
              <a:ext cx="11113" cy="1936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9" name="AutoShape 234"/>
            <p:cNvSpPr>
              <a:spLocks/>
            </p:cNvSpPr>
            <p:nvPr/>
          </p:nvSpPr>
          <p:spPr bwMode="auto">
            <a:xfrm>
              <a:off x="10185400" y="11899900"/>
              <a:ext cx="11113" cy="1819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0" name="AutoShape 235"/>
            <p:cNvSpPr>
              <a:spLocks/>
            </p:cNvSpPr>
            <p:nvPr/>
          </p:nvSpPr>
          <p:spPr bwMode="auto">
            <a:xfrm>
              <a:off x="10071100" y="11404600"/>
              <a:ext cx="11113" cy="2316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1" name="AutoShape 236"/>
            <p:cNvSpPr>
              <a:spLocks/>
            </p:cNvSpPr>
            <p:nvPr/>
          </p:nvSpPr>
          <p:spPr bwMode="auto">
            <a:xfrm>
              <a:off x="10007600" y="10096500"/>
              <a:ext cx="11113" cy="3614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2" name="AutoShape 237"/>
            <p:cNvSpPr>
              <a:spLocks/>
            </p:cNvSpPr>
            <p:nvPr/>
          </p:nvSpPr>
          <p:spPr bwMode="auto">
            <a:xfrm>
              <a:off x="9982200" y="11036300"/>
              <a:ext cx="11113" cy="2673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3" name="AutoShape 238"/>
            <p:cNvSpPr>
              <a:spLocks/>
            </p:cNvSpPr>
            <p:nvPr/>
          </p:nvSpPr>
          <p:spPr bwMode="auto">
            <a:xfrm>
              <a:off x="9880600" y="11049000"/>
              <a:ext cx="11113" cy="2671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4" name="AutoShape 239"/>
            <p:cNvSpPr>
              <a:spLocks/>
            </p:cNvSpPr>
            <p:nvPr/>
          </p:nvSpPr>
          <p:spPr bwMode="auto">
            <a:xfrm>
              <a:off x="9867900" y="12230100"/>
              <a:ext cx="11113" cy="14795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5" name="AutoShape 240"/>
            <p:cNvSpPr>
              <a:spLocks/>
            </p:cNvSpPr>
            <p:nvPr/>
          </p:nvSpPr>
          <p:spPr bwMode="auto">
            <a:xfrm>
              <a:off x="9791700" y="9232900"/>
              <a:ext cx="11113" cy="4487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6" name="AutoShape 241"/>
            <p:cNvSpPr>
              <a:spLocks/>
            </p:cNvSpPr>
            <p:nvPr/>
          </p:nvSpPr>
          <p:spPr bwMode="auto">
            <a:xfrm>
              <a:off x="9766300" y="8750300"/>
              <a:ext cx="11113" cy="4962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7" name="AutoShape 242"/>
            <p:cNvSpPr>
              <a:spLocks/>
            </p:cNvSpPr>
            <p:nvPr/>
          </p:nvSpPr>
          <p:spPr bwMode="auto">
            <a:xfrm>
              <a:off x="9715500" y="9486900"/>
              <a:ext cx="11113" cy="4229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8" name="AutoShape 243"/>
            <p:cNvSpPr>
              <a:spLocks/>
            </p:cNvSpPr>
            <p:nvPr/>
          </p:nvSpPr>
          <p:spPr bwMode="auto">
            <a:xfrm>
              <a:off x="9639300" y="11988800"/>
              <a:ext cx="11113" cy="17208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9" name="AutoShape 244"/>
            <p:cNvSpPr>
              <a:spLocks/>
            </p:cNvSpPr>
            <p:nvPr/>
          </p:nvSpPr>
          <p:spPr bwMode="auto">
            <a:xfrm>
              <a:off x="9613900" y="12052300"/>
              <a:ext cx="11113" cy="1665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0" name="AutoShape 245"/>
            <p:cNvSpPr>
              <a:spLocks/>
            </p:cNvSpPr>
            <p:nvPr/>
          </p:nvSpPr>
          <p:spPr bwMode="auto">
            <a:xfrm>
              <a:off x="9563100" y="11391900"/>
              <a:ext cx="11113" cy="2324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1" name="AutoShape 246"/>
            <p:cNvSpPr>
              <a:spLocks/>
            </p:cNvSpPr>
            <p:nvPr/>
          </p:nvSpPr>
          <p:spPr bwMode="auto">
            <a:xfrm>
              <a:off x="9486900" y="10617200"/>
              <a:ext cx="11113" cy="3094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2" name="AutoShape 247"/>
            <p:cNvSpPr>
              <a:spLocks/>
            </p:cNvSpPr>
            <p:nvPr/>
          </p:nvSpPr>
          <p:spPr bwMode="auto">
            <a:xfrm>
              <a:off x="9461500" y="10096500"/>
              <a:ext cx="11113" cy="3622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3" name="AutoShape 248"/>
            <p:cNvSpPr>
              <a:spLocks/>
            </p:cNvSpPr>
            <p:nvPr/>
          </p:nvSpPr>
          <p:spPr bwMode="auto">
            <a:xfrm>
              <a:off x="9398000" y="12052300"/>
              <a:ext cx="11113" cy="1665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4" name="AutoShape 249"/>
            <p:cNvSpPr>
              <a:spLocks/>
            </p:cNvSpPr>
            <p:nvPr/>
          </p:nvSpPr>
          <p:spPr bwMode="auto">
            <a:xfrm>
              <a:off x="9347200" y="8648700"/>
              <a:ext cx="11113" cy="5060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5" name="AutoShape 250"/>
            <p:cNvSpPr>
              <a:spLocks/>
            </p:cNvSpPr>
            <p:nvPr/>
          </p:nvSpPr>
          <p:spPr bwMode="auto">
            <a:xfrm>
              <a:off x="9309100" y="13258800"/>
              <a:ext cx="11113" cy="4587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6" name="AutoShape 251"/>
            <p:cNvSpPr>
              <a:spLocks/>
            </p:cNvSpPr>
            <p:nvPr/>
          </p:nvSpPr>
          <p:spPr bwMode="auto">
            <a:xfrm>
              <a:off x="9232900" y="10502900"/>
              <a:ext cx="11113" cy="3216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7" name="AutoShape 252"/>
            <p:cNvSpPr>
              <a:spLocks/>
            </p:cNvSpPr>
            <p:nvPr/>
          </p:nvSpPr>
          <p:spPr bwMode="auto">
            <a:xfrm>
              <a:off x="9169400" y="9029700"/>
              <a:ext cx="11113" cy="4687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8" name="AutoShape 253"/>
            <p:cNvSpPr>
              <a:spLocks/>
            </p:cNvSpPr>
            <p:nvPr/>
          </p:nvSpPr>
          <p:spPr bwMode="auto">
            <a:xfrm>
              <a:off x="9118600" y="13309600"/>
              <a:ext cx="11113" cy="409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9" name="AutoShape 254"/>
            <p:cNvSpPr>
              <a:spLocks/>
            </p:cNvSpPr>
            <p:nvPr/>
          </p:nvSpPr>
          <p:spPr bwMode="auto">
            <a:xfrm>
              <a:off x="9017000" y="9245600"/>
              <a:ext cx="11113" cy="4471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0" name="AutoShape 255"/>
            <p:cNvSpPr>
              <a:spLocks/>
            </p:cNvSpPr>
            <p:nvPr/>
          </p:nvSpPr>
          <p:spPr bwMode="auto">
            <a:xfrm>
              <a:off x="8953500" y="8724900"/>
              <a:ext cx="11113" cy="4995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1" name="AutoShape 256"/>
            <p:cNvSpPr>
              <a:spLocks/>
            </p:cNvSpPr>
            <p:nvPr/>
          </p:nvSpPr>
          <p:spPr bwMode="auto">
            <a:xfrm>
              <a:off x="8902700" y="8801100"/>
              <a:ext cx="11113" cy="4910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2" name="AutoShape 257"/>
            <p:cNvSpPr>
              <a:spLocks/>
            </p:cNvSpPr>
            <p:nvPr/>
          </p:nvSpPr>
          <p:spPr bwMode="auto">
            <a:xfrm>
              <a:off x="8864600" y="9779000"/>
              <a:ext cx="11113" cy="3937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3" name="AutoShape 258"/>
            <p:cNvSpPr>
              <a:spLocks/>
            </p:cNvSpPr>
            <p:nvPr/>
          </p:nvSpPr>
          <p:spPr bwMode="auto">
            <a:xfrm>
              <a:off x="8801100" y="10579100"/>
              <a:ext cx="11113" cy="3140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4" name="AutoShape 259"/>
            <p:cNvSpPr>
              <a:spLocks/>
            </p:cNvSpPr>
            <p:nvPr/>
          </p:nvSpPr>
          <p:spPr bwMode="auto">
            <a:xfrm>
              <a:off x="8801100" y="12355513"/>
              <a:ext cx="11113" cy="136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5" name="AutoShape 260"/>
            <p:cNvSpPr>
              <a:spLocks/>
            </p:cNvSpPr>
            <p:nvPr/>
          </p:nvSpPr>
          <p:spPr bwMode="auto">
            <a:xfrm>
              <a:off x="8699500" y="9728200"/>
              <a:ext cx="11113" cy="3986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6" name="AutoShape 261"/>
            <p:cNvSpPr>
              <a:spLocks/>
            </p:cNvSpPr>
            <p:nvPr/>
          </p:nvSpPr>
          <p:spPr bwMode="auto">
            <a:xfrm>
              <a:off x="8648700" y="9486900"/>
              <a:ext cx="11113" cy="42306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7" name="AutoShape 262"/>
            <p:cNvSpPr>
              <a:spLocks/>
            </p:cNvSpPr>
            <p:nvPr/>
          </p:nvSpPr>
          <p:spPr bwMode="auto">
            <a:xfrm>
              <a:off x="8610600" y="10909300"/>
              <a:ext cx="11113" cy="2808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8" name="AutoShape 263"/>
            <p:cNvSpPr>
              <a:spLocks/>
            </p:cNvSpPr>
            <p:nvPr/>
          </p:nvSpPr>
          <p:spPr bwMode="auto">
            <a:xfrm>
              <a:off x="8585200" y="10439400"/>
              <a:ext cx="11113" cy="32718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9" name="AutoShape 264"/>
            <p:cNvSpPr>
              <a:spLocks/>
            </p:cNvSpPr>
            <p:nvPr/>
          </p:nvSpPr>
          <p:spPr bwMode="auto">
            <a:xfrm>
              <a:off x="8445500" y="11595100"/>
              <a:ext cx="11113" cy="211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0" name="AutoShape 265"/>
            <p:cNvSpPr>
              <a:spLocks/>
            </p:cNvSpPr>
            <p:nvPr/>
          </p:nvSpPr>
          <p:spPr bwMode="auto">
            <a:xfrm>
              <a:off x="8382000" y="11112500"/>
              <a:ext cx="11113" cy="26035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1" name="AutoShape 266"/>
            <p:cNvSpPr>
              <a:spLocks/>
            </p:cNvSpPr>
            <p:nvPr/>
          </p:nvSpPr>
          <p:spPr bwMode="auto">
            <a:xfrm>
              <a:off x="8318500" y="12419013"/>
              <a:ext cx="11113" cy="130016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2" name="AutoShape 267"/>
            <p:cNvSpPr>
              <a:spLocks/>
            </p:cNvSpPr>
            <p:nvPr/>
          </p:nvSpPr>
          <p:spPr bwMode="auto">
            <a:xfrm>
              <a:off x="8191500" y="13144500"/>
              <a:ext cx="11113" cy="568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3" name="AutoShape 268"/>
            <p:cNvSpPr>
              <a:spLocks/>
            </p:cNvSpPr>
            <p:nvPr/>
          </p:nvSpPr>
          <p:spPr bwMode="auto">
            <a:xfrm>
              <a:off x="8128000" y="10096500"/>
              <a:ext cx="11113" cy="3616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4" name="AutoShape 269"/>
            <p:cNvSpPr>
              <a:spLocks/>
            </p:cNvSpPr>
            <p:nvPr/>
          </p:nvSpPr>
          <p:spPr bwMode="auto">
            <a:xfrm>
              <a:off x="8051800" y="12001500"/>
              <a:ext cx="11113" cy="1711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5" name="AutoShape 270"/>
            <p:cNvSpPr>
              <a:spLocks/>
            </p:cNvSpPr>
            <p:nvPr/>
          </p:nvSpPr>
          <p:spPr bwMode="auto">
            <a:xfrm>
              <a:off x="8001000" y="9969500"/>
              <a:ext cx="11113" cy="3743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 name="AutoShape 271"/>
            <p:cNvSpPr>
              <a:spLocks/>
            </p:cNvSpPr>
            <p:nvPr/>
          </p:nvSpPr>
          <p:spPr bwMode="auto">
            <a:xfrm>
              <a:off x="7848600" y="13423900"/>
              <a:ext cx="11113" cy="290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 name="AutoShape 272"/>
            <p:cNvSpPr>
              <a:spLocks/>
            </p:cNvSpPr>
            <p:nvPr/>
          </p:nvSpPr>
          <p:spPr bwMode="auto">
            <a:xfrm>
              <a:off x="7759700" y="11874500"/>
              <a:ext cx="11113" cy="1836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8" name="AutoShape 273"/>
            <p:cNvSpPr>
              <a:spLocks/>
            </p:cNvSpPr>
            <p:nvPr/>
          </p:nvSpPr>
          <p:spPr bwMode="auto">
            <a:xfrm>
              <a:off x="7747000" y="11480800"/>
              <a:ext cx="11113" cy="22336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9" name="AutoShape 274"/>
            <p:cNvSpPr>
              <a:spLocks/>
            </p:cNvSpPr>
            <p:nvPr/>
          </p:nvSpPr>
          <p:spPr bwMode="auto">
            <a:xfrm>
              <a:off x="7658100" y="10617200"/>
              <a:ext cx="11113" cy="3103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0" name="AutoShape 275"/>
            <p:cNvSpPr>
              <a:spLocks/>
            </p:cNvSpPr>
            <p:nvPr/>
          </p:nvSpPr>
          <p:spPr bwMode="auto">
            <a:xfrm>
              <a:off x="7594600" y="9690100"/>
              <a:ext cx="11113" cy="4029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1" name="AutoShape 276"/>
            <p:cNvSpPr>
              <a:spLocks/>
            </p:cNvSpPr>
            <p:nvPr/>
          </p:nvSpPr>
          <p:spPr bwMode="auto">
            <a:xfrm>
              <a:off x="7543800" y="11925300"/>
              <a:ext cx="11113" cy="1793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2" name="AutoShape 277"/>
            <p:cNvSpPr>
              <a:spLocks/>
            </p:cNvSpPr>
            <p:nvPr/>
          </p:nvSpPr>
          <p:spPr bwMode="auto">
            <a:xfrm>
              <a:off x="7454900" y="12877800"/>
              <a:ext cx="11113" cy="835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3" name="AutoShape 278"/>
            <p:cNvSpPr>
              <a:spLocks/>
            </p:cNvSpPr>
            <p:nvPr/>
          </p:nvSpPr>
          <p:spPr bwMode="auto">
            <a:xfrm>
              <a:off x="7404100" y="10020300"/>
              <a:ext cx="11113" cy="3700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4" name="AutoShape 279"/>
            <p:cNvSpPr>
              <a:spLocks/>
            </p:cNvSpPr>
            <p:nvPr/>
          </p:nvSpPr>
          <p:spPr bwMode="auto">
            <a:xfrm>
              <a:off x="7391400" y="10998200"/>
              <a:ext cx="11113" cy="2709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5" name="AutoShape 280"/>
            <p:cNvSpPr>
              <a:spLocks/>
            </p:cNvSpPr>
            <p:nvPr/>
          </p:nvSpPr>
          <p:spPr bwMode="auto">
            <a:xfrm>
              <a:off x="7353300" y="12103100"/>
              <a:ext cx="11113" cy="1609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6" name="AutoShape 281"/>
            <p:cNvSpPr>
              <a:spLocks/>
            </p:cNvSpPr>
            <p:nvPr/>
          </p:nvSpPr>
          <p:spPr bwMode="auto">
            <a:xfrm>
              <a:off x="7264400" y="13322300"/>
              <a:ext cx="11113" cy="392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7" name="AutoShape 282"/>
            <p:cNvSpPr>
              <a:spLocks/>
            </p:cNvSpPr>
            <p:nvPr/>
          </p:nvSpPr>
          <p:spPr bwMode="auto">
            <a:xfrm>
              <a:off x="7251700" y="11506200"/>
              <a:ext cx="11113" cy="2211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8" name="AutoShape 283"/>
            <p:cNvSpPr>
              <a:spLocks/>
            </p:cNvSpPr>
            <p:nvPr/>
          </p:nvSpPr>
          <p:spPr bwMode="auto">
            <a:xfrm>
              <a:off x="7175500" y="12636500"/>
              <a:ext cx="11113" cy="1074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9" name="AutoShape 284"/>
            <p:cNvSpPr>
              <a:spLocks/>
            </p:cNvSpPr>
            <p:nvPr/>
          </p:nvSpPr>
          <p:spPr bwMode="auto">
            <a:xfrm>
              <a:off x="7150100" y="8851900"/>
              <a:ext cx="11113" cy="4862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0" name="AutoShape 285"/>
            <p:cNvSpPr>
              <a:spLocks/>
            </p:cNvSpPr>
            <p:nvPr/>
          </p:nvSpPr>
          <p:spPr bwMode="auto">
            <a:xfrm>
              <a:off x="7048500" y="10312400"/>
              <a:ext cx="11113" cy="3397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1" name="AutoShape 286"/>
            <p:cNvSpPr>
              <a:spLocks/>
            </p:cNvSpPr>
            <p:nvPr/>
          </p:nvSpPr>
          <p:spPr bwMode="auto">
            <a:xfrm>
              <a:off x="7061200" y="12674600"/>
              <a:ext cx="11113" cy="1041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2" name="AutoShape 287"/>
            <p:cNvSpPr>
              <a:spLocks/>
            </p:cNvSpPr>
            <p:nvPr/>
          </p:nvSpPr>
          <p:spPr bwMode="auto">
            <a:xfrm>
              <a:off x="6997700" y="9994900"/>
              <a:ext cx="11113" cy="3716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3" name="AutoShape 288"/>
            <p:cNvSpPr>
              <a:spLocks/>
            </p:cNvSpPr>
            <p:nvPr/>
          </p:nvSpPr>
          <p:spPr bwMode="auto">
            <a:xfrm>
              <a:off x="6934200" y="10134600"/>
              <a:ext cx="11113" cy="3584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4" name="AutoShape 289"/>
            <p:cNvSpPr>
              <a:spLocks/>
            </p:cNvSpPr>
            <p:nvPr/>
          </p:nvSpPr>
          <p:spPr bwMode="auto">
            <a:xfrm>
              <a:off x="6883400" y="10033000"/>
              <a:ext cx="11113" cy="3676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5" name="AutoShape 290"/>
            <p:cNvSpPr>
              <a:spLocks/>
            </p:cNvSpPr>
            <p:nvPr/>
          </p:nvSpPr>
          <p:spPr bwMode="auto">
            <a:xfrm>
              <a:off x="6819900" y="10058400"/>
              <a:ext cx="11113" cy="3659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6" name="AutoShape 291"/>
            <p:cNvSpPr>
              <a:spLocks/>
            </p:cNvSpPr>
            <p:nvPr/>
          </p:nvSpPr>
          <p:spPr bwMode="auto">
            <a:xfrm>
              <a:off x="6781800" y="9017000"/>
              <a:ext cx="11113" cy="4703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7" name="AutoShape 292"/>
            <p:cNvSpPr>
              <a:spLocks/>
            </p:cNvSpPr>
            <p:nvPr/>
          </p:nvSpPr>
          <p:spPr bwMode="auto">
            <a:xfrm>
              <a:off x="6743700" y="12700000"/>
              <a:ext cx="11113" cy="101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8" name="AutoShape 293"/>
            <p:cNvSpPr>
              <a:spLocks/>
            </p:cNvSpPr>
            <p:nvPr/>
          </p:nvSpPr>
          <p:spPr bwMode="auto">
            <a:xfrm>
              <a:off x="6680200" y="9613900"/>
              <a:ext cx="11113" cy="4100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9" name="AutoShape 294"/>
            <p:cNvSpPr>
              <a:spLocks/>
            </p:cNvSpPr>
            <p:nvPr/>
          </p:nvSpPr>
          <p:spPr bwMode="auto">
            <a:xfrm>
              <a:off x="6629400" y="9588500"/>
              <a:ext cx="11113" cy="4121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0" name="AutoShape 295"/>
            <p:cNvSpPr>
              <a:spLocks/>
            </p:cNvSpPr>
            <p:nvPr/>
          </p:nvSpPr>
          <p:spPr bwMode="auto">
            <a:xfrm>
              <a:off x="6604000" y="9677400"/>
              <a:ext cx="11113" cy="4041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1" name="AutoShape 296"/>
            <p:cNvSpPr>
              <a:spLocks/>
            </p:cNvSpPr>
            <p:nvPr/>
          </p:nvSpPr>
          <p:spPr bwMode="auto">
            <a:xfrm>
              <a:off x="6527800" y="8915400"/>
              <a:ext cx="11113" cy="4803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2" name="AutoShape 297"/>
            <p:cNvSpPr>
              <a:spLocks/>
            </p:cNvSpPr>
            <p:nvPr/>
          </p:nvSpPr>
          <p:spPr bwMode="auto">
            <a:xfrm>
              <a:off x="6489700" y="10998200"/>
              <a:ext cx="11113" cy="2722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3" name="AutoShape 298"/>
            <p:cNvSpPr>
              <a:spLocks/>
            </p:cNvSpPr>
            <p:nvPr/>
          </p:nvSpPr>
          <p:spPr bwMode="auto">
            <a:xfrm>
              <a:off x="6400800" y="12876213"/>
              <a:ext cx="11113" cy="83661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4" name="AutoShape 299"/>
            <p:cNvSpPr>
              <a:spLocks/>
            </p:cNvSpPr>
            <p:nvPr/>
          </p:nvSpPr>
          <p:spPr bwMode="auto">
            <a:xfrm>
              <a:off x="6375400" y="12242800"/>
              <a:ext cx="11113" cy="1470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5" name="AutoShape 300"/>
            <p:cNvSpPr>
              <a:spLocks/>
            </p:cNvSpPr>
            <p:nvPr/>
          </p:nvSpPr>
          <p:spPr bwMode="auto">
            <a:xfrm>
              <a:off x="6324600" y="9271000"/>
              <a:ext cx="11113" cy="4440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6" name="AutoShape 301"/>
            <p:cNvSpPr>
              <a:spLocks/>
            </p:cNvSpPr>
            <p:nvPr/>
          </p:nvSpPr>
          <p:spPr bwMode="auto">
            <a:xfrm>
              <a:off x="6286500" y="10896600"/>
              <a:ext cx="11113" cy="2813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7" name="AutoShape 302"/>
            <p:cNvSpPr>
              <a:spLocks/>
            </p:cNvSpPr>
            <p:nvPr/>
          </p:nvSpPr>
          <p:spPr bwMode="auto">
            <a:xfrm>
              <a:off x="6223000" y="12674600"/>
              <a:ext cx="11113" cy="1038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8" name="AutoShape 303"/>
            <p:cNvSpPr>
              <a:spLocks/>
            </p:cNvSpPr>
            <p:nvPr/>
          </p:nvSpPr>
          <p:spPr bwMode="auto">
            <a:xfrm>
              <a:off x="6172200" y="12052300"/>
              <a:ext cx="11113" cy="1660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9" name="AutoShape 304"/>
            <p:cNvSpPr>
              <a:spLocks/>
            </p:cNvSpPr>
            <p:nvPr/>
          </p:nvSpPr>
          <p:spPr bwMode="auto">
            <a:xfrm>
              <a:off x="6159500" y="9677400"/>
              <a:ext cx="11113" cy="4040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0" name="AutoShape 305"/>
            <p:cNvSpPr>
              <a:spLocks/>
            </p:cNvSpPr>
            <p:nvPr/>
          </p:nvSpPr>
          <p:spPr bwMode="auto">
            <a:xfrm>
              <a:off x="6057900" y="11569700"/>
              <a:ext cx="11113" cy="2144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1" name="AutoShape 306"/>
            <p:cNvSpPr>
              <a:spLocks/>
            </p:cNvSpPr>
            <p:nvPr/>
          </p:nvSpPr>
          <p:spPr bwMode="auto">
            <a:xfrm>
              <a:off x="5969000" y="10795000"/>
              <a:ext cx="11113" cy="29178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2" name="AutoShape 307"/>
            <p:cNvSpPr>
              <a:spLocks/>
            </p:cNvSpPr>
            <p:nvPr/>
          </p:nvSpPr>
          <p:spPr bwMode="auto">
            <a:xfrm>
              <a:off x="5930900" y="11341100"/>
              <a:ext cx="11113" cy="2379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3" name="AutoShape 308"/>
            <p:cNvSpPr>
              <a:spLocks/>
            </p:cNvSpPr>
            <p:nvPr/>
          </p:nvSpPr>
          <p:spPr bwMode="auto">
            <a:xfrm>
              <a:off x="5892800" y="9512300"/>
              <a:ext cx="11113" cy="4208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4" name="AutoShape 309"/>
            <p:cNvSpPr>
              <a:spLocks/>
            </p:cNvSpPr>
            <p:nvPr/>
          </p:nvSpPr>
          <p:spPr bwMode="auto">
            <a:xfrm>
              <a:off x="5753100" y="12611100"/>
              <a:ext cx="11113" cy="1103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5" name="AutoShape 310"/>
            <p:cNvSpPr>
              <a:spLocks/>
            </p:cNvSpPr>
            <p:nvPr/>
          </p:nvSpPr>
          <p:spPr bwMode="auto">
            <a:xfrm>
              <a:off x="5753100" y="9232900"/>
              <a:ext cx="11113" cy="4487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6" name="AutoShape 311"/>
            <p:cNvSpPr>
              <a:spLocks/>
            </p:cNvSpPr>
            <p:nvPr/>
          </p:nvSpPr>
          <p:spPr bwMode="auto">
            <a:xfrm>
              <a:off x="5664200" y="9791700"/>
              <a:ext cx="11113" cy="392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7" name="AutoShape 312"/>
            <p:cNvSpPr>
              <a:spLocks/>
            </p:cNvSpPr>
            <p:nvPr/>
          </p:nvSpPr>
          <p:spPr bwMode="auto">
            <a:xfrm>
              <a:off x="5588000" y="10185400"/>
              <a:ext cx="11113" cy="3530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 name="AutoShape 313"/>
            <p:cNvSpPr>
              <a:spLocks/>
            </p:cNvSpPr>
            <p:nvPr/>
          </p:nvSpPr>
          <p:spPr bwMode="auto">
            <a:xfrm>
              <a:off x="5537200" y="10007600"/>
              <a:ext cx="11113" cy="3713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9" name="AutoShape 314"/>
            <p:cNvSpPr>
              <a:spLocks/>
            </p:cNvSpPr>
            <p:nvPr/>
          </p:nvSpPr>
          <p:spPr bwMode="auto">
            <a:xfrm>
              <a:off x="5473700" y="11341100"/>
              <a:ext cx="11113" cy="2373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0" name="AutoShape 315"/>
            <p:cNvSpPr>
              <a:spLocks/>
            </p:cNvSpPr>
            <p:nvPr/>
          </p:nvSpPr>
          <p:spPr bwMode="auto">
            <a:xfrm>
              <a:off x="5422900" y="12776200"/>
              <a:ext cx="11113" cy="933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1" name="AutoShape 316"/>
            <p:cNvSpPr>
              <a:spLocks/>
            </p:cNvSpPr>
            <p:nvPr/>
          </p:nvSpPr>
          <p:spPr bwMode="auto">
            <a:xfrm>
              <a:off x="5384800" y="9867900"/>
              <a:ext cx="11113" cy="3841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2" name="AutoShape 317"/>
            <p:cNvSpPr>
              <a:spLocks/>
            </p:cNvSpPr>
            <p:nvPr/>
          </p:nvSpPr>
          <p:spPr bwMode="auto">
            <a:xfrm>
              <a:off x="5334000" y="9588500"/>
              <a:ext cx="11113" cy="4124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3" name="AutoShape 318"/>
            <p:cNvSpPr>
              <a:spLocks/>
            </p:cNvSpPr>
            <p:nvPr/>
          </p:nvSpPr>
          <p:spPr bwMode="auto">
            <a:xfrm>
              <a:off x="5295900" y="9105900"/>
              <a:ext cx="11113" cy="4614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4" name="AutoShape 319"/>
            <p:cNvSpPr>
              <a:spLocks/>
            </p:cNvSpPr>
            <p:nvPr/>
          </p:nvSpPr>
          <p:spPr bwMode="auto">
            <a:xfrm>
              <a:off x="5232400" y="11036300"/>
              <a:ext cx="11113" cy="2678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5" name="AutoShape 320"/>
            <p:cNvSpPr>
              <a:spLocks/>
            </p:cNvSpPr>
            <p:nvPr/>
          </p:nvSpPr>
          <p:spPr bwMode="auto">
            <a:xfrm>
              <a:off x="5168900" y="12319000"/>
              <a:ext cx="11113" cy="1397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6" name="AutoShape 321"/>
            <p:cNvSpPr>
              <a:spLocks/>
            </p:cNvSpPr>
            <p:nvPr/>
          </p:nvSpPr>
          <p:spPr bwMode="auto">
            <a:xfrm>
              <a:off x="5105400" y="9740900"/>
              <a:ext cx="11113" cy="3975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7" name="AutoShape 322"/>
            <p:cNvSpPr>
              <a:spLocks/>
            </p:cNvSpPr>
            <p:nvPr/>
          </p:nvSpPr>
          <p:spPr bwMode="auto">
            <a:xfrm>
              <a:off x="5067300" y="9944100"/>
              <a:ext cx="11113" cy="3776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 name="AutoShape 323"/>
            <p:cNvSpPr>
              <a:spLocks/>
            </p:cNvSpPr>
            <p:nvPr/>
          </p:nvSpPr>
          <p:spPr bwMode="auto">
            <a:xfrm>
              <a:off x="4965700" y="9169400"/>
              <a:ext cx="11113" cy="4543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9" name="AutoShape 324"/>
            <p:cNvSpPr>
              <a:spLocks/>
            </p:cNvSpPr>
            <p:nvPr/>
          </p:nvSpPr>
          <p:spPr bwMode="auto">
            <a:xfrm>
              <a:off x="4940300" y="12052300"/>
              <a:ext cx="11113" cy="1657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0" name="AutoShape 325"/>
            <p:cNvSpPr>
              <a:spLocks/>
            </p:cNvSpPr>
            <p:nvPr/>
          </p:nvSpPr>
          <p:spPr bwMode="auto">
            <a:xfrm>
              <a:off x="4876800" y="10718800"/>
              <a:ext cx="11113" cy="3001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1" name="AutoShape 326"/>
            <p:cNvSpPr>
              <a:spLocks/>
            </p:cNvSpPr>
            <p:nvPr/>
          </p:nvSpPr>
          <p:spPr bwMode="auto">
            <a:xfrm>
              <a:off x="4838700" y="9436100"/>
              <a:ext cx="11113" cy="4281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2" name="AutoShape 327"/>
            <p:cNvSpPr>
              <a:spLocks/>
            </p:cNvSpPr>
            <p:nvPr/>
          </p:nvSpPr>
          <p:spPr bwMode="auto">
            <a:xfrm>
              <a:off x="4813300" y="9105900"/>
              <a:ext cx="11113" cy="46116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3" name="AutoShape 328"/>
            <p:cNvSpPr>
              <a:spLocks/>
            </p:cNvSpPr>
            <p:nvPr/>
          </p:nvSpPr>
          <p:spPr bwMode="auto">
            <a:xfrm>
              <a:off x="4724400" y="10718800"/>
              <a:ext cx="11113" cy="3000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4" name="AutoShape 329"/>
            <p:cNvSpPr>
              <a:spLocks/>
            </p:cNvSpPr>
            <p:nvPr/>
          </p:nvSpPr>
          <p:spPr bwMode="auto">
            <a:xfrm>
              <a:off x="4635500" y="9245600"/>
              <a:ext cx="11113" cy="4471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5" name="AutoShape 330"/>
            <p:cNvSpPr>
              <a:spLocks/>
            </p:cNvSpPr>
            <p:nvPr/>
          </p:nvSpPr>
          <p:spPr bwMode="auto">
            <a:xfrm>
              <a:off x="4610100" y="10248900"/>
              <a:ext cx="11113" cy="3462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6" name="AutoShape 331"/>
            <p:cNvSpPr>
              <a:spLocks/>
            </p:cNvSpPr>
            <p:nvPr/>
          </p:nvSpPr>
          <p:spPr bwMode="auto">
            <a:xfrm>
              <a:off x="4559300" y="10172700"/>
              <a:ext cx="11113" cy="3538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7" name="AutoShape 332"/>
            <p:cNvSpPr>
              <a:spLocks/>
            </p:cNvSpPr>
            <p:nvPr/>
          </p:nvSpPr>
          <p:spPr bwMode="auto">
            <a:xfrm>
              <a:off x="4508500" y="11531600"/>
              <a:ext cx="11113" cy="2187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8" name="AutoShape 333"/>
            <p:cNvSpPr>
              <a:spLocks/>
            </p:cNvSpPr>
            <p:nvPr/>
          </p:nvSpPr>
          <p:spPr bwMode="auto">
            <a:xfrm>
              <a:off x="4432300" y="8712200"/>
              <a:ext cx="11113" cy="4999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9" name="AutoShape 334"/>
            <p:cNvSpPr>
              <a:spLocks/>
            </p:cNvSpPr>
            <p:nvPr/>
          </p:nvSpPr>
          <p:spPr bwMode="auto">
            <a:xfrm>
              <a:off x="4381500" y="13309600"/>
              <a:ext cx="11113" cy="403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0" name="AutoShape 335"/>
            <p:cNvSpPr>
              <a:spLocks/>
            </p:cNvSpPr>
            <p:nvPr/>
          </p:nvSpPr>
          <p:spPr bwMode="auto">
            <a:xfrm>
              <a:off x="4356100" y="10325100"/>
              <a:ext cx="11113" cy="3394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1" name="AutoShape 336"/>
            <p:cNvSpPr>
              <a:spLocks/>
            </p:cNvSpPr>
            <p:nvPr/>
          </p:nvSpPr>
          <p:spPr bwMode="auto">
            <a:xfrm>
              <a:off x="4318000" y="9982200"/>
              <a:ext cx="11113" cy="3730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2" name="AutoShape 337"/>
            <p:cNvSpPr>
              <a:spLocks/>
            </p:cNvSpPr>
            <p:nvPr/>
          </p:nvSpPr>
          <p:spPr bwMode="auto">
            <a:xfrm>
              <a:off x="4178300" y="12446000"/>
              <a:ext cx="11113" cy="1274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3" name="AutoShape 338"/>
            <p:cNvSpPr>
              <a:spLocks/>
            </p:cNvSpPr>
            <p:nvPr/>
          </p:nvSpPr>
          <p:spPr bwMode="auto">
            <a:xfrm>
              <a:off x="4165600" y="9474200"/>
              <a:ext cx="11113" cy="4244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4" name="AutoShape 339"/>
            <p:cNvSpPr>
              <a:spLocks/>
            </p:cNvSpPr>
            <p:nvPr/>
          </p:nvSpPr>
          <p:spPr bwMode="auto">
            <a:xfrm>
              <a:off x="4102100" y="13449300"/>
              <a:ext cx="11113" cy="266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5" name="AutoShape 340"/>
            <p:cNvSpPr>
              <a:spLocks/>
            </p:cNvSpPr>
            <p:nvPr/>
          </p:nvSpPr>
          <p:spPr bwMode="auto">
            <a:xfrm>
              <a:off x="4064000" y="10185400"/>
              <a:ext cx="11113" cy="3530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6" name="AutoShape 341"/>
            <p:cNvSpPr>
              <a:spLocks/>
            </p:cNvSpPr>
            <p:nvPr/>
          </p:nvSpPr>
          <p:spPr bwMode="auto">
            <a:xfrm>
              <a:off x="4013200" y="12636500"/>
              <a:ext cx="11113" cy="10810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7" name="AutoShape 342"/>
            <p:cNvSpPr>
              <a:spLocks/>
            </p:cNvSpPr>
            <p:nvPr/>
          </p:nvSpPr>
          <p:spPr bwMode="auto">
            <a:xfrm>
              <a:off x="3949700" y="9271000"/>
              <a:ext cx="11113" cy="4438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 name="AutoShape 343"/>
            <p:cNvSpPr>
              <a:spLocks/>
            </p:cNvSpPr>
            <p:nvPr/>
          </p:nvSpPr>
          <p:spPr bwMode="auto">
            <a:xfrm>
              <a:off x="3860800" y="10007600"/>
              <a:ext cx="11113" cy="3709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9" name="AutoShape 344"/>
            <p:cNvSpPr>
              <a:spLocks/>
            </p:cNvSpPr>
            <p:nvPr/>
          </p:nvSpPr>
          <p:spPr bwMode="auto">
            <a:xfrm>
              <a:off x="3797300" y="10807700"/>
              <a:ext cx="11113" cy="2913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0" name="AutoShape 345"/>
            <p:cNvSpPr>
              <a:spLocks/>
            </p:cNvSpPr>
            <p:nvPr/>
          </p:nvSpPr>
          <p:spPr bwMode="auto">
            <a:xfrm>
              <a:off x="3759200" y="10160000"/>
              <a:ext cx="11113" cy="355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1" name="AutoShape 346"/>
            <p:cNvSpPr>
              <a:spLocks/>
            </p:cNvSpPr>
            <p:nvPr/>
          </p:nvSpPr>
          <p:spPr bwMode="auto">
            <a:xfrm>
              <a:off x="3721100" y="10947400"/>
              <a:ext cx="11113" cy="2762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2" name="AutoShape 347"/>
            <p:cNvSpPr>
              <a:spLocks/>
            </p:cNvSpPr>
            <p:nvPr/>
          </p:nvSpPr>
          <p:spPr bwMode="auto">
            <a:xfrm>
              <a:off x="3657600" y="12484100"/>
              <a:ext cx="11113" cy="1236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3" name="AutoShape 348"/>
            <p:cNvSpPr>
              <a:spLocks/>
            </p:cNvSpPr>
            <p:nvPr/>
          </p:nvSpPr>
          <p:spPr bwMode="auto">
            <a:xfrm>
              <a:off x="3632200" y="10960100"/>
              <a:ext cx="11113" cy="2759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4" name="AutoShape 349"/>
            <p:cNvSpPr>
              <a:spLocks/>
            </p:cNvSpPr>
            <p:nvPr/>
          </p:nvSpPr>
          <p:spPr bwMode="auto">
            <a:xfrm>
              <a:off x="3530600" y="10083800"/>
              <a:ext cx="11113" cy="36258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5" name="AutoShape 350"/>
            <p:cNvSpPr>
              <a:spLocks/>
            </p:cNvSpPr>
            <p:nvPr/>
          </p:nvSpPr>
          <p:spPr bwMode="auto">
            <a:xfrm>
              <a:off x="3454400" y="13081000"/>
              <a:ext cx="11113" cy="633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6" name="AutoShape 351"/>
            <p:cNvSpPr>
              <a:spLocks/>
            </p:cNvSpPr>
            <p:nvPr/>
          </p:nvSpPr>
          <p:spPr bwMode="auto">
            <a:xfrm>
              <a:off x="3403600" y="13246100"/>
              <a:ext cx="11113" cy="471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7" name="AutoShape 352"/>
            <p:cNvSpPr>
              <a:spLocks/>
            </p:cNvSpPr>
            <p:nvPr/>
          </p:nvSpPr>
          <p:spPr bwMode="auto">
            <a:xfrm>
              <a:off x="3289300" y="10185400"/>
              <a:ext cx="11113" cy="3532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8" name="AutoShape 353"/>
            <p:cNvSpPr>
              <a:spLocks/>
            </p:cNvSpPr>
            <p:nvPr/>
          </p:nvSpPr>
          <p:spPr bwMode="auto">
            <a:xfrm>
              <a:off x="3276600" y="10325100"/>
              <a:ext cx="11113" cy="338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9" name="AutoShape 354"/>
            <p:cNvSpPr>
              <a:spLocks/>
            </p:cNvSpPr>
            <p:nvPr/>
          </p:nvSpPr>
          <p:spPr bwMode="auto">
            <a:xfrm>
              <a:off x="3225800" y="10795000"/>
              <a:ext cx="11113" cy="2919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0" name="AutoShape 355"/>
            <p:cNvSpPr>
              <a:spLocks/>
            </p:cNvSpPr>
            <p:nvPr/>
          </p:nvSpPr>
          <p:spPr bwMode="auto">
            <a:xfrm>
              <a:off x="3187700" y="11290300"/>
              <a:ext cx="11113" cy="2419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1" name="AutoShape 356"/>
            <p:cNvSpPr>
              <a:spLocks/>
            </p:cNvSpPr>
            <p:nvPr/>
          </p:nvSpPr>
          <p:spPr bwMode="auto">
            <a:xfrm>
              <a:off x="3060700" y="11823700"/>
              <a:ext cx="11113" cy="1892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2" name="AutoShape 357"/>
            <p:cNvSpPr>
              <a:spLocks/>
            </p:cNvSpPr>
            <p:nvPr/>
          </p:nvSpPr>
          <p:spPr bwMode="auto">
            <a:xfrm>
              <a:off x="2959100" y="9867900"/>
              <a:ext cx="11113" cy="3841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3" name="AutoShape 358"/>
            <p:cNvSpPr>
              <a:spLocks/>
            </p:cNvSpPr>
            <p:nvPr/>
          </p:nvSpPr>
          <p:spPr bwMode="auto">
            <a:xfrm>
              <a:off x="2908300" y="11569700"/>
              <a:ext cx="11113" cy="2144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4" name="AutoShape 359"/>
            <p:cNvSpPr>
              <a:spLocks/>
            </p:cNvSpPr>
            <p:nvPr/>
          </p:nvSpPr>
          <p:spPr bwMode="auto">
            <a:xfrm>
              <a:off x="2857500" y="12954000"/>
              <a:ext cx="11113" cy="760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5" name="AutoShape 360"/>
            <p:cNvSpPr>
              <a:spLocks/>
            </p:cNvSpPr>
            <p:nvPr/>
          </p:nvSpPr>
          <p:spPr bwMode="auto">
            <a:xfrm>
              <a:off x="2806700" y="12522200"/>
              <a:ext cx="11113" cy="1187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6" name="AutoShape 361"/>
            <p:cNvSpPr>
              <a:spLocks/>
            </p:cNvSpPr>
            <p:nvPr/>
          </p:nvSpPr>
          <p:spPr bwMode="auto">
            <a:xfrm>
              <a:off x="2743200" y="12992100"/>
              <a:ext cx="11113" cy="720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7" name="AutoShape 362"/>
            <p:cNvSpPr>
              <a:spLocks/>
            </p:cNvSpPr>
            <p:nvPr/>
          </p:nvSpPr>
          <p:spPr bwMode="auto">
            <a:xfrm>
              <a:off x="2717800" y="12268200"/>
              <a:ext cx="11113" cy="1450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8" name="AutoShape 363"/>
            <p:cNvSpPr>
              <a:spLocks/>
            </p:cNvSpPr>
            <p:nvPr/>
          </p:nvSpPr>
          <p:spPr bwMode="auto">
            <a:xfrm>
              <a:off x="2679700" y="10248900"/>
              <a:ext cx="11113" cy="3460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9" name="AutoShape 364"/>
            <p:cNvSpPr>
              <a:spLocks/>
            </p:cNvSpPr>
            <p:nvPr/>
          </p:nvSpPr>
          <p:spPr bwMode="auto">
            <a:xfrm>
              <a:off x="2616200" y="9626600"/>
              <a:ext cx="11113" cy="4083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0" name="AutoShape 365"/>
            <p:cNvSpPr>
              <a:spLocks/>
            </p:cNvSpPr>
            <p:nvPr/>
          </p:nvSpPr>
          <p:spPr bwMode="auto">
            <a:xfrm>
              <a:off x="2540000" y="12090400"/>
              <a:ext cx="11113" cy="1628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1" name="AutoShape 366"/>
            <p:cNvSpPr>
              <a:spLocks/>
            </p:cNvSpPr>
            <p:nvPr/>
          </p:nvSpPr>
          <p:spPr bwMode="auto">
            <a:xfrm>
              <a:off x="2476500" y="10210800"/>
              <a:ext cx="11113" cy="3508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2" name="AutoShape 367"/>
            <p:cNvSpPr>
              <a:spLocks/>
            </p:cNvSpPr>
            <p:nvPr/>
          </p:nvSpPr>
          <p:spPr bwMode="auto">
            <a:xfrm>
              <a:off x="2336800" y="12636500"/>
              <a:ext cx="11113" cy="1084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3" name="AutoShape 368"/>
            <p:cNvSpPr>
              <a:spLocks/>
            </p:cNvSpPr>
            <p:nvPr/>
          </p:nvSpPr>
          <p:spPr bwMode="auto">
            <a:xfrm>
              <a:off x="2324100" y="11353800"/>
              <a:ext cx="11113" cy="23637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4" name="AutoShape 369"/>
            <p:cNvSpPr>
              <a:spLocks/>
            </p:cNvSpPr>
            <p:nvPr/>
          </p:nvSpPr>
          <p:spPr bwMode="auto">
            <a:xfrm>
              <a:off x="2247900" y="10147300"/>
              <a:ext cx="11113" cy="3571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5" name="AutoShape 370"/>
            <p:cNvSpPr>
              <a:spLocks/>
            </p:cNvSpPr>
            <p:nvPr/>
          </p:nvSpPr>
          <p:spPr bwMode="auto">
            <a:xfrm>
              <a:off x="2209800" y="10236200"/>
              <a:ext cx="11113" cy="3484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6" name="AutoShape 371"/>
            <p:cNvSpPr>
              <a:spLocks/>
            </p:cNvSpPr>
            <p:nvPr/>
          </p:nvSpPr>
          <p:spPr bwMode="auto">
            <a:xfrm>
              <a:off x="2159000" y="9626600"/>
              <a:ext cx="11113" cy="4087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7" name="AutoShape 372"/>
            <p:cNvSpPr>
              <a:spLocks/>
            </p:cNvSpPr>
            <p:nvPr/>
          </p:nvSpPr>
          <p:spPr bwMode="auto">
            <a:xfrm>
              <a:off x="2133600" y="9791700"/>
              <a:ext cx="11113" cy="3924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8" name="AutoShape 373"/>
            <p:cNvSpPr>
              <a:spLocks/>
            </p:cNvSpPr>
            <p:nvPr/>
          </p:nvSpPr>
          <p:spPr bwMode="auto">
            <a:xfrm>
              <a:off x="2032000" y="10261600"/>
              <a:ext cx="11113" cy="3455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 name="AutoShape 374"/>
            <p:cNvSpPr>
              <a:spLocks/>
            </p:cNvSpPr>
            <p:nvPr/>
          </p:nvSpPr>
          <p:spPr bwMode="auto">
            <a:xfrm>
              <a:off x="1892300" y="12090400"/>
              <a:ext cx="11113" cy="1624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0" name="AutoShape 375"/>
            <p:cNvSpPr>
              <a:spLocks/>
            </p:cNvSpPr>
            <p:nvPr/>
          </p:nvSpPr>
          <p:spPr bwMode="auto">
            <a:xfrm>
              <a:off x="1841500" y="10922000"/>
              <a:ext cx="11113" cy="27908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1" name="AutoShape 376"/>
            <p:cNvSpPr>
              <a:spLocks/>
            </p:cNvSpPr>
            <p:nvPr/>
          </p:nvSpPr>
          <p:spPr bwMode="auto">
            <a:xfrm>
              <a:off x="1841500" y="12622213"/>
              <a:ext cx="11113" cy="1089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2" name="AutoShape 377"/>
            <p:cNvSpPr>
              <a:spLocks/>
            </p:cNvSpPr>
            <p:nvPr/>
          </p:nvSpPr>
          <p:spPr bwMode="auto">
            <a:xfrm>
              <a:off x="1752600" y="11201400"/>
              <a:ext cx="11113" cy="2513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3" name="AutoShape 378"/>
            <p:cNvSpPr>
              <a:spLocks/>
            </p:cNvSpPr>
            <p:nvPr/>
          </p:nvSpPr>
          <p:spPr bwMode="auto">
            <a:xfrm>
              <a:off x="1701800" y="13360400"/>
              <a:ext cx="11113" cy="349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4" name="AutoShape 379"/>
            <p:cNvSpPr>
              <a:spLocks/>
            </p:cNvSpPr>
            <p:nvPr/>
          </p:nvSpPr>
          <p:spPr bwMode="auto">
            <a:xfrm>
              <a:off x="1651000" y="12750800"/>
              <a:ext cx="11113" cy="9604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5" name="AutoShape 380"/>
            <p:cNvSpPr>
              <a:spLocks/>
            </p:cNvSpPr>
            <p:nvPr/>
          </p:nvSpPr>
          <p:spPr bwMode="auto">
            <a:xfrm>
              <a:off x="1651000" y="10934700"/>
              <a:ext cx="11113" cy="2786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6" name="AutoShape 381"/>
            <p:cNvSpPr>
              <a:spLocks/>
            </p:cNvSpPr>
            <p:nvPr/>
          </p:nvSpPr>
          <p:spPr bwMode="auto">
            <a:xfrm>
              <a:off x="1587500" y="12268200"/>
              <a:ext cx="11113" cy="1441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7" name="AutoShape 382"/>
            <p:cNvSpPr>
              <a:spLocks/>
            </p:cNvSpPr>
            <p:nvPr/>
          </p:nvSpPr>
          <p:spPr bwMode="auto">
            <a:xfrm>
              <a:off x="1536700" y="10769600"/>
              <a:ext cx="11113" cy="2944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8" name="AutoShape 383"/>
            <p:cNvSpPr>
              <a:spLocks/>
            </p:cNvSpPr>
            <p:nvPr/>
          </p:nvSpPr>
          <p:spPr bwMode="auto">
            <a:xfrm>
              <a:off x="1460500" y="12814300"/>
              <a:ext cx="11113" cy="901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 name="AutoShape 384"/>
            <p:cNvSpPr>
              <a:spLocks/>
            </p:cNvSpPr>
            <p:nvPr/>
          </p:nvSpPr>
          <p:spPr bwMode="auto">
            <a:xfrm>
              <a:off x="1409700" y="11150600"/>
              <a:ext cx="11113" cy="25606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0" name="AutoShape 385"/>
            <p:cNvSpPr>
              <a:spLocks/>
            </p:cNvSpPr>
            <p:nvPr/>
          </p:nvSpPr>
          <p:spPr bwMode="auto">
            <a:xfrm>
              <a:off x="1371600" y="13271500"/>
              <a:ext cx="11113" cy="439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1" name="AutoShape 386"/>
            <p:cNvSpPr>
              <a:spLocks/>
            </p:cNvSpPr>
            <p:nvPr/>
          </p:nvSpPr>
          <p:spPr bwMode="auto">
            <a:xfrm>
              <a:off x="1308100" y="12293600"/>
              <a:ext cx="11113" cy="1427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2" name="AutoShape 387"/>
            <p:cNvSpPr>
              <a:spLocks/>
            </p:cNvSpPr>
            <p:nvPr/>
          </p:nvSpPr>
          <p:spPr bwMode="auto">
            <a:xfrm>
              <a:off x="1257300" y="11303000"/>
              <a:ext cx="11113" cy="2406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3" name="AutoShape 388"/>
            <p:cNvSpPr>
              <a:spLocks/>
            </p:cNvSpPr>
            <p:nvPr/>
          </p:nvSpPr>
          <p:spPr bwMode="auto">
            <a:xfrm>
              <a:off x="1244600" y="10985500"/>
              <a:ext cx="11113" cy="2727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4" name="AutoShape 389"/>
            <p:cNvSpPr>
              <a:spLocks/>
            </p:cNvSpPr>
            <p:nvPr/>
          </p:nvSpPr>
          <p:spPr bwMode="auto">
            <a:xfrm>
              <a:off x="1092200" y="11430000"/>
              <a:ext cx="11113" cy="2290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5" name="AutoShape 390"/>
            <p:cNvSpPr>
              <a:spLocks/>
            </p:cNvSpPr>
            <p:nvPr/>
          </p:nvSpPr>
          <p:spPr bwMode="auto">
            <a:xfrm>
              <a:off x="990600" y="11226800"/>
              <a:ext cx="11113" cy="2486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6" name="AutoShape 391"/>
            <p:cNvSpPr>
              <a:spLocks/>
            </p:cNvSpPr>
            <p:nvPr/>
          </p:nvSpPr>
          <p:spPr bwMode="auto">
            <a:xfrm>
              <a:off x="901700" y="9982200"/>
              <a:ext cx="11113" cy="3729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7" name="AutoShape 392"/>
            <p:cNvSpPr>
              <a:spLocks/>
            </p:cNvSpPr>
            <p:nvPr/>
          </p:nvSpPr>
          <p:spPr bwMode="auto">
            <a:xfrm>
              <a:off x="889000" y="9804400"/>
              <a:ext cx="11113" cy="3911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8" name="AutoShape 393"/>
            <p:cNvSpPr>
              <a:spLocks/>
            </p:cNvSpPr>
            <p:nvPr/>
          </p:nvSpPr>
          <p:spPr bwMode="auto">
            <a:xfrm>
              <a:off x="838200" y="13436600"/>
              <a:ext cx="11113" cy="279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9" name="AutoShape 394"/>
            <p:cNvSpPr>
              <a:spLocks/>
            </p:cNvSpPr>
            <p:nvPr/>
          </p:nvSpPr>
          <p:spPr bwMode="auto">
            <a:xfrm>
              <a:off x="736600" y="10185400"/>
              <a:ext cx="11113" cy="3532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0" name="AutoShape 395"/>
            <p:cNvSpPr>
              <a:spLocks/>
            </p:cNvSpPr>
            <p:nvPr/>
          </p:nvSpPr>
          <p:spPr bwMode="auto">
            <a:xfrm>
              <a:off x="698500" y="12395200"/>
              <a:ext cx="11113" cy="1322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1" name="AutoShape 396"/>
            <p:cNvSpPr>
              <a:spLocks/>
            </p:cNvSpPr>
            <p:nvPr/>
          </p:nvSpPr>
          <p:spPr bwMode="auto">
            <a:xfrm>
              <a:off x="635000" y="10629900"/>
              <a:ext cx="11113" cy="30829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2" name="AutoShape 397"/>
            <p:cNvSpPr>
              <a:spLocks/>
            </p:cNvSpPr>
            <p:nvPr/>
          </p:nvSpPr>
          <p:spPr bwMode="auto">
            <a:xfrm>
              <a:off x="546100" y="11557000"/>
              <a:ext cx="11113" cy="21558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3" name="AutoShape 398"/>
            <p:cNvSpPr>
              <a:spLocks/>
            </p:cNvSpPr>
            <p:nvPr/>
          </p:nvSpPr>
          <p:spPr bwMode="auto">
            <a:xfrm>
              <a:off x="482600" y="11976100"/>
              <a:ext cx="11113" cy="1735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4" name="AutoShape 399"/>
            <p:cNvSpPr>
              <a:spLocks/>
            </p:cNvSpPr>
            <p:nvPr/>
          </p:nvSpPr>
          <p:spPr bwMode="auto">
            <a:xfrm>
              <a:off x="444500" y="9766300"/>
              <a:ext cx="11113" cy="3946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5" name="AutoShape 400"/>
            <p:cNvSpPr>
              <a:spLocks/>
            </p:cNvSpPr>
            <p:nvPr/>
          </p:nvSpPr>
          <p:spPr bwMode="auto">
            <a:xfrm>
              <a:off x="279400" y="11531600"/>
              <a:ext cx="11113" cy="2181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6" name="AutoShape 401"/>
            <p:cNvSpPr>
              <a:spLocks/>
            </p:cNvSpPr>
            <p:nvPr/>
          </p:nvSpPr>
          <p:spPr bwMode="auto">
            <a:xfrm>
              <a:off x="241300" y="10731500"/>
              <a:ext cx="11113" cy="2989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7" name="AutoShape 402"/>
            <p:cNvSpPr>
              <a:spLocks/>
            </p:cNvSpPr>
            <p:nvPr/>
          </p:nvSpPr>
          <p:spPr bwMode="auto">
            <a:xfrm>
              <a:off x="177800" y="13614400"/>
              <a:ext cx="11113" cy="100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8" name="AutoShape 403"/>
            <p:cNvSpPr>
              <a:spLocks/>
            </p:cNvSpPr>
            <p:nvPr/>
          </p:nvSpPr>
          <p:spPr bwMode="auto">
            <a:xfrm>
              <a:off x="152400" y="10502900"/>
              <a:ext cx="11113" cy="3213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9" name="AutoShape 404"/>
            <p:cNvSpPr>
              <a:spLocks/>
            </p:cNvSpPr>
            <p:nvPr/>
          </p:nvSpPr>
          <p:spPr bwMode="auto">
            <a:xfrm>
              <a:off x="100013" y="12001500"/>
              <a:ext cx="12700" cy="1719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0" name="AutoShape 405"/>
            <p:cNvSpPr>
              <a:spLocks/>
            </p:cNvSpPr>
            <p:nvPr/>
          </p:nvSpPr>
          <p:spPr bwMode="auto">
            <a:xfrm>
              <a:off x="11113" y="11112500"/>
              <a:ext cx="12700" cy="2597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421" name="AutoShape 164"/>
          <p:cNvSpPr>
            <a:spLocks/>
          </p:cNvSpPr>
          <p:nvPr userDrawn="1"/>
        </p:nvSpPr>
        <p:spPr bwMode="auto">
          <a:xfrm>
            <a:off x="14176900" y="10198100"/>
            <a:ext cx="11113" cy="3665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422" name="Group 421"/>
          <p:cNvGrpSpPr/>
          <p:nvPr userDrawn="1"/>
        </p:nvGrpSpPr>
        <p:grpSpPr>
          <a:xfrm>
            <a:off x="179913" y="8801100"/>
            <a:ext cx="24282400" cy="5072063"/>
            <a:chOff x="11113" y="8648700"/>
            <a:chExt cx="24282400" cy="5072063"/>
          </a:xfrm>
          <a:solidFill>
            <a:schemeClr val="bg1"/>
          </a:solidFill>
        </p:grpSpPr>
        <p:sp>
          <p:nvSpPr>
            <p:cNvPr id="423" name="AutoShape 1"/>
            <p:cNvSpPr>
              <a:spLocks/>
            </p:cNvSpPr>
            <p:nvPr/>
          </p:nvSpPr>
          <p:spPr bwMode="auto">
            <a:xfrm>
              <a:off x="24282400" y="9804400"/>
              <a:ext cx="11113" cy="3916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4" name="AutoShape 2"/>
            <p:cNvSpPr>
              <a:spLocks/>
            </p:cNvSpPr>
            <p:nvPr/>
          </p:nvSpPr>
          <p:spPr bwMode="auto">
            <a:xfrm>
              <a:off x="24244300" y="9753600"/>
              <a:ext cx="11113" cy="3960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5" name="AutoShape 3"/>
            <p:cNvSpPr>
              <a:spLocks/>
            </p:cNvSpPr>
            <p:nvPr/>
          </p:nvSpPr>
          <p:spPr bwMode="auto">
            <a:xfrm>
              <a:off x="24180800" y="11633200"/>
              <a:ext cx="11113" cy="2078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6" name="AutoShape 4"/>
            <p:cNvSpPr>
              <a:spLocks/>
            </p:cNvSpPr>
            <p:nvPr/>
          </p:nvSpPr>
          <p:spPr bwMode="auto">
            <a:xfrm>
              <a:off x="24142700" y="10401300"/>
              <a:ext cx="11113" cy="3316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7" name="AutoShape 5"/>
            <p:cNvSpPr>
              <a:spLocks/>
            </p:cNvSpPr>
            <p:nvPr/>
          </p:nvSpPr>
          <p:spPr bwMode="auto">
            <a:xfrm>
              <a:off x="24091900" y="11874500"/>
              <a:ext cx="11113" cy="18430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8" name="AutoShape 6"/>
            <p:cNvSpPr>
              <a:spLocks/>
            </p:cNvSpPr>
            <p:nvPr/>
          </p:nvSpPr>
          <p:spPr bwMode="auto">
            <a:xfrm>
              <a:off x="24041100" y="13246100"/>
              <a:ext cx="11113" cy="474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9" name="AutoShape 7"/>
            <p:cNvSpPr>
              <a:spLocks/>
            </p:cNvSpPr>
            <p:nvPr/>
          </p:nvSpPr>
          <p:spPr bwMode="auto">
            <a:xfrm>
              <a:off x="24028400" y="9804400"/>
              <a:ext cx="11113" cy="3914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0" name="AutoShape 8"/>
            <p:cNvSpPr>
              <a:spLocks/>
            </p:cNvSpPr>
            <p:nvPr/>
          </p:nvSpPr>
          <p:spPr bwMode="auto">
            <a:xfrm>
              <a:off x="23952200" y="9461500"/>
              <a:ext cx="11113" cy="4257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1" name="AutoShape 9"/>
            <p:cNvSpPr>
              <a:spLocks/>
            </p:cNvSpPr>
            <p:nvPr/>
          </p:nvSpPr>
          <p:spPr bwMode="auto">
            <a:xfrm>
              <a:off x="23825200" y="10566400"/>
              <a:ext cx="11113" cy="3146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2" name="AutoShape 10"/>
            <p:cNvSpPr>
              <a:spLocks/>
            </p:cNvSpPr>
            <p:nvPr/>
          </p:nvSpPr>
          <p:spPr bwMode="auto">
            <a:xfrm>
              <a:off x="23825200" y="12901613"/>
              <a:ext cx="11113" cy="809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3" name="AutoShape 11"/>
            <p:cNvSpPr>
              <a:spLocks/>
            </p:cNvSpPr>
            <p:nvPr/>
          </p:nvSpPr>
          <p:spPr bwMode="auto">
            <a:xfrm>
              <a:off x="23723600" y="10172700"/>
              <a:ext cx="11113" cy="3544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4" name="AutoShape 12"/>
            <p:cNvSpPr>
              <a:spLocks/>
            </p:cNvSpPr>
            <p:nvPr/>
          </p:nvSpPr>
          <p:spPr bwMode="auto">
            <a:xfrm>
              <a:off x="23622000" y="11264900"/>
              <a:ext cx="11113" cy="2444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5" name="AutoShape 13"/>
            <p:cNvSpPr>
              <a:spLocks/>
            </p:cNvSpPr>
            <p:nvPr/>
          </p:nvSpPr>
          <p:spPr bwMode="auto">
            <a:xfrm>
              <a:off x="23558500" y="13385800"/>
              <a:ext cx="11113" cy="3317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6" name="AutoShape 14"/>
            <p:cNvSpPr>
              <a:spLocks/>
            </p:cNvSpPr>
            <p:nvPr/>
          </p:nvSpPr>
          <p:spPr bwMode="auto">
            <a:xfrm>
              <a:off x="23431500" y="10274300"/>
              <a:ext cx="11113" cy="3440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7" name="AutoShape 15"/>
            <p:cNvSpPr>
              <a:spLocks/>
            </p:cNvSpPr>
            <p:nvPr/>
          </p:nvSpPr>
          <p:spPr bwMode="auto">
            <a:xfrm>
              <a:off x="23431500" y="10452100"/>
              <a:ext cx="11113" cy="32639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8" name="AutoShape 16"/>
            <p:cNvSpPr>
              <a:spLocks/>
            </p:cNvSpPr>
            <p:nvPr/>
          </p:nvSpPr>
          <p:spPr bwMode="auto">
            <a:xfrm>
              <a:off x="23291800" y="13157200"/>
              <a:ext cx="11113" cy="552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9" name="AutoShape 17"/>
            <p:cNvSpPr>
              <a:spLocks/>
            </p:cNvSpPr>
            <p:nvPr/>
          </p:nvSpPr>
          <p:spPr bwMode="auto">
            <a:xfrm>
              <a:off x="23279100" y="13081000"/>
              <a:ext cx="11113" cy="638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0" name="AutoShape 18"/>
            <p:cNvSpPr>
              <a:spLocks/>
            </p:cNvSpPr>
            <p:nvPr/>
          </p:nvSpPr>
          <p:spPr bwMode="auto">
            <a:xfrm>
              <a:off x="23190200" y="10464800"/>
              <a:ext cx="11113" cy="3255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1" name="AutoShape 19"/>
            <p:cNvSpPr>
              <a:spLocks/>
            </p:cNvSpPr>
            <p:nvPr/>
          </p:nvSpPr>
          <p:spPr bwMode="auto">
            <a:xfrm>
              <a:off x="23164800" y="13449300"/>
              <a:ext cx="11113" cy="263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2" name="AutoShape 20"/>
            <p:cNvSpPr>
              <a:spLocks/>
            </p:cNvSpPr>
            <p:nvPr/>
          </p:nvSpPr>
          <p:spPr bwMode="auto">
            <a:xfrm>
              <a:off x="23088600" y="10833100"/>
              <a:ext cx="11113" cy="2879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3" name="AutoShape 21"/>
            <p:cNvSpPr>
              <a:spLocks/>
            </p:cNvSpPr>
            <p:nvPr/>
          </p:nvSpPr>
          <p:spPr bwMode="auto">
            <a:xfrm>
              <a:off x="23088600" y="12609513"/>
              <a:ext cx="11113" cy="1101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4" name="AutoShape 22"/>
            <p:cNvSpPr>
              <a:spLocks/>
            </p:cNvSpPr>
            <p:nvPr/>
          </p:nvSpPr>
          <p:spPr bwMode="auto">
            <a:xfrm>
              <a:off x="22987000" y="13182600"/>
              <a:ext cx="11113" cy="533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5" name="AutoShape 23"/>
            <p:cNvSpPr>
              <a:spLocks/>
            </p:cNvSpPr>
            <p:nvPr/>
          </p:nvSpPr>
          <p:spPr bwMode="auto">
            <a:xfrm>
              <a:off x="22898100" y="11531600"/>
              <a:ext cx="11113" cy="2185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6" name="AutoShape 24"/>
            <p:cNvSpPr>
              <a:spLocks/>
            </p:cNvSpPr>
            <p:nvPr/>
          </p:nvSpPr>
          <p:spPr bwMode="auto">
            <a:xfrm>
              <a:off x="22872700" y="12077700"/>
              <a:ext cx="11113" cy="1638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7" name="AutoShape 25"/>
            <p:cNvSpPr>
              <a:spLocks/>
            </p:cNvSpPr>
            <p:nvPr/>
          </p:nvSpPr>
          <p:spPr bwMode="auto">
            <a:xfrm>
              <a:off x="22821900" y="11671300"/>
              <a:ext cx="11113" cy="2038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8" name="AutoShape 26"/>
            <p:cNvSpPr>
              <a:spLocks/>
            </p:cNvSpPr>
            <p:nvPr/>
          </p:nvSpPr>
          <p:spPr bwMode="auto">
            <a:xfrm>
              <a:off x="22745700" y="12852400"/>
              <a:ext cx="11113" cy="860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9" name="AutoShape 27"/>
            <p:cNvSpPr>
              <a:spLocks/>
            </p:cNvSpPr>
            <p:nvPr/>
          </p:nvSpPr>
          <p:spPr bwMode="auto">
            <a:xfrm>
              <a:off x="22707600" y="12700000"/>
              <a:ext cx="11113" cy="1014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0" name="AutoShape 28"/>
            <p:cNvSpPr>
              <a:spLocks/>
            </p:cNvSpPr>
            <p:nvPr/>
          </p:nvSpPr>
          <p:spPr bwMode="auto">
            <a:xfrm>
              <a:off x="22694900" y="11899900"/>
              <a:ext cx="11113" cy="1811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1" name="AutoShape 29"/>
            <p:cNvSpPr>
              <a:spLocks/>
            </p:cNvSpPr>
            <p:nvPr/>
          </p:nvSpPr>
          <p:spPr bwMode="auto">
            <a:xfrm>
              <a:off x="22618700" y="13589000"/>
              <a:ext cx="11113" cy="1285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2" name="AutoShape 30"/>
            <p:cNvSpPr>
              <a:spLocks/>
            </p:cNvSpPr>
            <p:nvPr/>
          </p:nvSpPr>
          <p:spPr bwMode="auto">
            <a:xfrm>
              <a:off x="22542500" y="12788900"/>
              <a:ext cx="11113" cy="927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3" name="AutoShape 31"/>
            <p:cNvSpPr>
              <a:spLocks/>
            </p:cNvSpPr>
            <p:nvPr/>
          </p:nvSpPr>
          <p:spPr bwMode="auto">
            <a:xfrm>
              <a:off x="22517100" y="11468100"/>
              <a:ext cx="11113" cy="2249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4" name="AutoShape 32"/>
            <p:cNvSpPr>
              <a:spLocks/>
            </p:cNvSpPr>
            <p:nvPr/>
          </p:nvSpPr>
          <p:spPr bwMode="auto">
            <a:xfrm>
              <a:off x="22491700" y="13411200"/>
              <a:ext cx="11113" cy="298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5" name="AutoShape 33"/>
            <p:cNvSpPr>
              <a:spLocks/>
            </p:cNvSpPr>
            <p:nvPr/>
          </p:nvSpPr>
          <p:spPr bwMode="auto">
            <a:xfrm>
              <a:off x="22415500" y="12090400"/>
              <a:ext cx="11113" cy="1630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6" name="AutoShape 34"/>
            <p:cNvSpPr>
              <a:spLocks/>
            </p:cNvSpPr>
            <p:nvPr/>
          </p:nvSpPr>
          <p:spPr bwMode="auto">
            <a:xfrm>
              <a:off x="22339300" y="11150600"/>
              <a:ext cx="11113" cy="2559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7" name="AutoShape 35"/>
            <p:cNvSpPr>
              <a:spLocks/>
            </p:cNvSpPr>
            <p:nvPr/>
          </p:nvSpPr>
          <p:spPr bwMode="auto">
            <a:xfrm>
              <a:off x="22313900" y="11493500"/>
              <a:ext cx="11113" cy="2217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8" name="AutoShape 36"/>
            <p:cNvSpPr>
              <a:spLocks/>
            </p:cNvSpPr>
            <p:nvPr/>
          </p:nvSpPr>
          <p:spPr bwMode="auto">
            <a:xfrm>
              <a:off x="22212300" y="10731500"/>
              <a:ext cx="11113" cy="2981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9" name="AutoShape 37"/>
            <p:cNvSpPr>
              <a:spLocks/>
            </p:cNvSpPr>
            <p:nvPr/>
          </p:nvSpPr>
          <p:spPr bwMode="auto">
            <a:xfrm>
              <a:off x="22148800" y="12090400"/>
              <a:ext cx="11113" cy="1625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0" name="AutoShape 38"/>
            <p:cNvSpPr>
              <a:spLocks/>
            </p:cNvSpPr>
            <p:nvPr/>
          </p:nvSpPr>
          <p:spPr bwMode="auto">
            <a:xfrm>
              <a:off x="22047200" y="11201400"/>
              <a:ext cx="11113" cy="2519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1" name="AutoShape 39"/>
            <p:cNvSpPr>
              <a:spLocks/>
            </p:cNvSpPr>
            <p:nvPr/>
          </p:nvSpPr>
          <p:spPr bwMode="auto">
            <a:xfrm>
              <a:off x="22047200" y="11518900"/>
              <a:ext cx="11113" cy="2192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2" name="AutoShape 40"/>
            <p:cNvSpPr>
              <a:spLocks/>
            </p:cNvSpPr>
            <p:nvPr/>
          </p:nvSpPr>
          <p:spPr bwMode="auto">
            <a:xfrm>
              <a:off x="21932900" y="11557000"/>
              <a:ext cx="11113" cy="2157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3" name="AutoShape 41"/>
            <p:cNvSpPr>
              <a:spLocks/>
            </p:cNvSpPr>
            <p:nvPr/>
          </p:nvSpPr>
          <p:spPr bwMode="auto">
            <a:xfrm>
              <a:off x="21869400" y="12001500"/>
              <a:ext cx="11113" cy="1717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4" name="AutoShape 42"/>
            <p:cNvSpPr>
              <a:spLocks/>
            </p:cNvSpPr>
            <p:nvPr/>
          </p:nvSpPr>
          <p:spPr bwMode="auto">
            <a:xfrm>
              <a:off x="21818600" y="12636500"/>
              <a:ext cx="11113" cy="1076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5" name="AutoShape 43"/>
            <p:cNvSpPr>
              <a:spLocks/>
            </p:cNvSpPr>
            <p:nvPr/>
          </p:nvSpPr>
          <p:spPr bwMode="auto">
            <a:xfrm>
              <a:off x="21767800" y="10312400"/>
              <a:ext cx="11113" cy="33988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6" name="AutoShape 44"/>
            <p:cNvSpPr>
              <a:spLocks/>
            </p:cNvSpPr>
            <p:nvPr/>
          </p:nvSpPr>
          <p:spPr bwMode="auto">
            <a:xfrm>
              <a:off x="21755100" y="12585700"/>
              <a:ext cx="11113" cy="1133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7" name="AutoShape 45"/>
            <p:cNvSpPr>
              <a:spLocks/>
            </p:cNvSpPr>
            <p:nvPr/>
          </p:nvSpPr>
          <p:spPr bwMode="auto">
            <a:xfrm>
              <a:off x="21704300" y="13182600"/>
              <a:ext cx="11113" cy="527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8" name="AutoShape 46"/>
            <p:cNvSpPr>
              <a:spLocks/>
            </p:cNvSpPr>
            <p:nvPr/>
          </p:nvSpPr>
          <p:spPr bwMode="auto">
            <a:xfrm>
              <a:off x="21577300" y="11379200"/>
              <a:ext cx="11113" cy="2332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9" name="AutoShape 47"/>
            <p:cNvSpPr>
              <a:spLocks/>
            </p:cNvSpPr>
            <p:nvPr/>
          </p:nvSpPr>
          <p:spPr bwMode="auto">
            <a:xfrm>
              <a:off x="21526500" y="11861800"/>
              <a:ext cx="11113" cy="18542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0" name="AutoShape 48"/>
            <p:cNvSpPr>
              <a:spLocks/>
            </p:cNvSpPr>
            <p:nvPr/>
          </p:nvSpPr>
          <p:spPr bwMode="auto">
            <a:xfrm>
              <a:off x="21501100" y="10147300"/>
              <a:ext cx="11113" cy="3563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1" name="AutoShape 49"/>
            <p:cNvSpPr>
              <a:spLocks/>
            </p:cNvSpPr>
            <p:nvPr/>
          </p:nvSpPr>
          <p:spPr bwMode="auto">
            <a:xfrm>
              <a:off x="21450300" y="12903200"/>
              <a:ext cx="11113" cy="806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2" name="AutoShape 50"/>
            <p:cNvSpPr>
              <a:spLocks/>
            </p:cNvSpPr>
            <p:nvPr/>
          </p:nvSpPr>
          <p:spPr bwMode="auto">
            <a:xfrm>
              <a:off x="21361400" y="11049000"/>
              <a:ext cx="11113" cy="2667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3" name="AutoShape 51"/>
            <p:cNvSpPr>
              <a:spLocks/>
            </p:cNvSpPr>
            <p:nvPr/>
          </p:nvSpPr>
          <p:spPr bwMode="auto">
            <a:xfrm>
              <a:off x="21310600" y="11176000"/>
              <a:ext cx="11113" cy="2538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4" name="AutoShape 52"/>
            <p:cNvSpPr>
              <a:spLocks/>
            </p:cNvSpPr>
            <p:nvPr/>
          </p:nvSpPr>
          <p:spPr bwMode="auto">
            <a:xfrm>
              <a:off x="21259800" y="12319000"/>
              <a:ext cx="11113" cy="1390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5" name="AutoShape 53"/>
            <p:cNvSpPr>
              <a:spLocks/>
            </p:cNvSpPr>
            <p:nvPr/>
          </p:nvSpPr>
          <p:spPr bwMode="auto">
            <a:xfrm>
              <a:off x="21234400" y="10807700"/>
              <a:ext cx="11113" cy="29051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6" name="AutoShape 54"/>
            <p:cNvSpPr>
              <a:spLocks/>
            </p:cNvSpPr>
            <p:nvPr/>
          </p:nvSpPr>
          <p:spPr bwMode="auto">
            <a:xfrm>
              <a:off x="21209000" y="11938000"/>
              <a:ext cx="11113" cy="1778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7" name="AutoShape 55"/>
            <p:cNvSpPr>
              <a:spLocks/>
            </p:cNvSpPr>
            <p:nvPr/>
          </p:nvSpPr>
          <p:spPr bwMode="auto">
            <a:xfrm>
              <a:off x="21107400" y="12406313"/>
              <a:ext cx="11113" cy="1311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8" name="AutoShape 56"/>
            <p:cNvSpPr>
              <a:spLocks/>
            </p:cNvSpPr>
            <p:nvPr/>
          </p:nvSpPr>
          <p:spPr bwMode="auto">
            <a:xfrm>
              <a:off x="21043900" y="11912600"/>
              <a:ext cx="11113" cy="1803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9" name="AutoShape 57"/>
            <p:cNvSpPr>
              <a:spLocks/>
            </p:cNvSpPr>
            <p:nvPr/>
          </p:nvSpPr>
          <p:spPr bwMode="auto">
            <a:xfrm>
              <a:off x="20955000" y="13169900"/>
              <a:ext cx="11113" cy="550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0" name="AutoShape 58"/>
            <p:cNvSpPr>
              <a:spLocks/>
            </p:cNvSpPr>
            <p:nvPr/>
          </p:nvSpPr>
          <p:spPr bwMode="auto">
            <a:xfrm>
              <a:off x="20955000" y="12128500"/>
              <a:ext cx="11113" cy="1592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1" name="AutoShape 59"/>
            <p:cNvSpPr>
              <a:spLocks/>
            </p:cNvSpPr>
            <p:nvPr/>
          </p:nvSpPr>
          <p:spPr bwMode="auto">
            <a:xfrm>
              <a:off x="20891500" y="12649200"/>
              <a:ext cx="11113" cy="1065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2" name="AutoShape 60"/>
            <p:cNvSpPr>
              <a:spLocks/>
            </p:cNvSpPr>
            <p:nvPr/>
          </p:nvSpPr>
          <p:spPr bwMode="auto">
            <a:xfrm>
              <a:off x="20764500" y="13347700"/>
              <a:ext cx="11113" cy="371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3" name="AutoShape 61"/>
            <p:cNvSpPr>
              <a:spLocks/>
            </p:cNvSpPr>
            <p:nvPr/>
          </p:nvSpPr>
          <p:spPr bwMode="auto">
            <a:xfrm>
              <a:off x="20688300" y="12471400"/>
              <a:ext cx="11113" cy="1249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4" name="AutoShape 62"/>
            <p:cNvSpPr>
              <a:spLocks/>
            </p:cNvSpPr>
            <p:nvPr/>
          </p:nvSpPr>
          <p:spPr bwMode="auto">
            <a:xfrm>
              <a:off x="20561300" y="12001500"/>
              <a:ext cx="11113" cy="1708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5" name="AutoShape 63"/>
            <p:cNvSpPr>
              <a:spLocks/>
            </p:cNvSpPr>
            <p:nvPr/>
          </p:nvSpPr>
          <p:spPr bwMode="auto">
            <a:xfrm>
              <a:off x="20447000" y="12611100"/>
              <a:ext cx="11113" cy="1108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6" name="AutoShape 64"/>
            <p:cNvSpPr>
              <a:spLocks/>
            </p:cNvSpPr>
            <p:nvPr/>
          </p:nvSpPr>
          <p:spPr bwMode="auto">
            <a:xfrm>
              <a:off x="20396200" y="12636500"/>
              <a:ext cx="11113" cy="1076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7" name="AutoShape 65"/>
            <p:cNvSpPr>
              <a:spLocks/>
            </p:cNvSpPr>
            <p:nvPr/>
          </p:nvSpPr>
          <p:spPr bwMode="auto">
            <a:xfrm>
              <a:off x="20345400" y="12052300"/>
              <a:ext cx="11113" cy="1666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8" name="AutoShape 66"/>
            <p:cNvSpPr>
              <a:spLocks/>
            </p:cNvSpPr>
            <p:nvPr/>
          </p:nvSpPr>
          <p:spPr bwMode="auto">
            <a:xfrm>
              <a:off x="20294600" y="12558713"/>
              <a:ext cx="11113" cy="1157287"/>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9" name="AutoShape 67"/>
            <p:cNvSpPr>
              <a:spLocks/>
            </p:cNvSpPr>
            <p:nvPr/>
          </p:nvSpPr>
          <p:spPr bwMode="auto">
            <a:xfrm>
              <a:off x="20154900" y="12382500"/>
              <a:ext cx="11113" cy="1327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0" name="AutoShape 68"/>
            <p:cNvSpPr>
              <a:spLocks/>
            </p:cNvSpPr>
            <p:nvPr/>
          </p:nvSpPr>
          <p:spPr bwMode="auto">
            <a:xfrm>
              <a:off x="20091400" y="11950700"/>
              <a:ext cx="11113" cy="17621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1" name="AutoShape 69"/>
            <p:cNvSpPr>
              <a:spLocks/>
            </p:cNvSpPr>
            <p:nvPr/>
          </p:nvSpPr>
          <p:spPr bwMode="auto">
            <a:xfrm>
              <a:off x="19951700" y="11391900"/>
              <a:ext cx="11113" cy="2327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2" name="AutoShape 70"/>
            <p:cNvSpPr>
              <a:spLocks/>
            </p:cNvSpPr>
            <p:nvPr/>
          </p:nvSpPr>
          <p:spPr bwMode="auto">
            <a:xfrm>
              <a:off x="19951700" y="11544300"/>
              <a:ext cx="11113" cy="2168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3" name="AutoShape 71"/>
            <p:cNvSpPr>
              <a:spLocks/>
            </p:cNvSpPr>
            <p:nvPr/>
          </p:nvSpPr>
          <p:spPr bwMode="auto">
            <a:xfrm>
              <a:off x="19888200" y="12331700"/>
              <a:ext cx="11113" cy="1382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4" name="AutoShape 72"/>
            <p:cNvSpPr>
              <a:spLocks/>
            </p:cNvSpPr>
            <p:nvPr/>
          </p:nvSpPr>
          <p:spPr bwMode="auto">
            <a:xfrm>
              <a:off x="19761200" y="10960100"/>
              <a:ext cx="11113" cy="2751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5" name="AutoShape 73"/>
            <p:cNvSpPr>
              <a:spLocks/>
            </p:cNvSpPr>
            <p:nvPr/>
          </p:nvSpPr>
          <p:spPr bwMode="auto">
            <a:xfrm>
              <a:off x="19735800" y="12380913"/>
              <a:ext cx="11113" cy="13335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6" name="AutoShape 74"/>
            <p:cNvSpPr>
              <a:spLocks/>
            </p:cNvSpPr>
            <p:nvPr/>
          </p:nvSpPr>
          <p:spPr bwMode="auto">
            <a:xfrm>
              <a:off x="19659600" y="11569700"/>
              <a:ext cx="11113" cy="2144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7" name="AutoShape 75"/>
            <p:cNvSpPr>
              <a:spLocks/>
            </p:cNvSpPr>
            <p:nvPr/>
          </p:nvSpPr>
          <p:spPr bwMode="auto">
            <a:xfrm>
              <a:off x="19621500" y="10998200"/>
              <a:ext cx="11113" cy="2713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8" name="AutoShape 76"/>
            <p:cNvSpPr>
              <a:spLocks/>
            </p:cNvSpPr>
            <p:nvPr/>
          </p:nvSpPr>
          <p:spPr bwMode="auto">
            <a:xfrm>
              <a:off x="19596100" y="11480800"/>
              <a:ext cx="11113" cy="2238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9" name="AutoShape 77"/>
            <p:cNvSpPr>
              <a:spLocks/>
            </p:cNvSpPr>
            <p:nvPr/>
          </p:nvSpPr>
          <p:spPr bwMode="auto">
            <a:xfrm>
              <a:off x="19532600" y="12065000"/>
              <a:ext cx="11113" cy="1654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0" name="AutoShape 78"/>
            <p:cNvSpPr>
              <a:spLocks/>
            </p:cNvSpPr>
            <p:nvPr/>
          </p:nvSpPr>
          <p:spPr bwMode="auto">
            <a:xfrm>
              <a:off x="19507200" y="11950700"/>
              <a:ext cx="11113" cy="1758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1" name="AutoShape 79"/>
            <p:cNvSpPr>
              <a:spLocks/>
            </p:cNvSpPr>
            <p:nvPr/>
          </p:nvSpPr>
          <p:spPr bwMode="auto">
            <a:xfrm>
              <a:off x="19456400" y="12065000"/>
              <a:ext cx="11113" cy="1654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2" name="AutoShape 80"/>
            <p:cNvSpPr>
              <a:spLocks/>
            </p:cNvSpPr>
            <p:nvPr/>
          </p:nvSpPr>
          <p:spPr bwMode="auto">
            <a:xfrm>
              <a:off x="19380200" y="11544300"/>
              <a:ext cx="11113" cy="2170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3" name="AutoShape 81"/>
            <p:cNvSpPr>
              <a:spLocks/>
            </p:cNvSpPr>
            <p:nvPr/>
          </p:nvSpPr>
          <p:spPr bwMode="auto">
            <a:xfrm>
              <a:off x="19367500" y="12395200"/>
              <a:ext cx="11113" cy="1323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4" name="AutoShape 82"/>
            <p:cNvSpPr>
              <a:spLocks/>
            </p:cNvSpPr>
            <p:nvPr/>
          </p:nvSpPr>
          <p:spPr bwMode="auto">
            <a:xfrm>
              <a:off x="19291300" y="11798300"/>
              <a:ext cx="11113" cy="1912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5" name="AutoShape 83"/>
            <p:cNvSpPr>
              <a:spLocks/>
            </p:cNvSpPr>
            <p:nvPr/>
          </p:nvSpPr>
          <p:spPr bwMode="auto">
            <a:xfrm>
              <a:off x="19240500" y="12014200"/>
              <a:ext cx="11113" cy="1697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6" name="AutoShape 84"/>
            <p:cNvSpPr>
              <a:spLocks/>
            </p:cNvSpPr>
            <p:nvPr/>
          </p:nvSpPr>
          <p:spPr bwMode="auto">
            <a:xfrm>
              <a:off x="19215100" y="10528300"/>
              <a:ext cx="11113" cy="3184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7" name="AutoShape 85"/>
            <p:cNvSpPr>
              <a:spLocks/>
            </p:cNvSpPr>
            <p:nvPr/>
          </p:nvSpPr>
          <p:spPr bwMode="auto">
            <a:xfrm>
              <a:off x="19062700" y="11963400"/>
              <a:ext cx="11113" cy="1757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8" name="AutoShape 86"/>
            <p:cNvSpPr>
              <a:spLocks/>
            </p:cNvSpPr>
            <p:nvPr/>
          </p:nvSpPr>
          <p:spPr bwMode="auto">
            <a:xfrm>
              <a:off x="18986500" y="11112500"/>
              <a:ext cx="11113" cy="2608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9" name="AutoShape 87"/>
            <p:cNvSpPr>
              <a:spLocks/>
            </p:cNvSpPr>
            <p:nvPr/>
          </p:nvSpPr>
          <p:spPr bwMode="auto">
            <a:xfrm>
              <a:off x="18961100" y="10642600"/>
              <a:ext cx="11113" cy="3073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0" name="AutoShape 88"/>
            <p:cNvSpPr>
              <a:spLocks/>
            </p:cNvSpPr>
            <p:nvPr/>
          </p:nvSpPr>
          <p:spPr bwMode="auto">
            <a:xfrm>
              <a:off x="18897600" y="13373100"/>
              <a:ext cx="11113" cy="3429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1" name="AutoShape 89"/>
            <p:cNvSpPr>
              <a:spLocks/>
            </p:cNvSpPr>
            <p:nvPr/>
          </p:nvSpPr>
          <p:spPr bwMode="auto">
            <a:xfrm>
              <a:off x="18808700" y="10972800"/>
              <a:ext cx="11113" cy="27432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2" name="AutoShape 90"/>
            <p:cNvSpPr>
              <a:spLocks/>
            </p:cNvSpPr>
            <p:nvPr/>
          </p:nvSpPr>
          <p:spPr bwMode="auto">
            <a:xfrm>
              <a:off x="18732500" y="10071100"/>
              <a:ext cx="11113" cy="3649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3" name="AutoShape 91"/>
            <p:cNvSpPr>
              <a:spLocks/>
            </p:cNvSpPr>
            <p:nvPr/>
          </p:nvSpPr>
          <p:spPr bwMode="auto">
            <a:xfrm>
              <a:off x="18719800" y="10147300"/>
              <a:ext cx="11113" cy="3573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4" name="AutoShape 92"/>
            <p:cNvSpPr>
              <a:spLocks/>
            </p:cNvSpPr>
            <p:nvPr/>
          </p:nvSpPr>
          <p:spPr bwMode="auto">
            <a:xfrm>
              <a:off x="18605500" y="13055600"/>
              <a:ext cx="11113" cy="663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5" name="AutoShape 93"/>
            <p:cNvSpPr>
              <a:spLocks/>
            </p:cNvSpPr>
            <p:nvPr/>
          </p:nvSpPr>
          <p:spPr bwMode="auto">
            <a:xfrm>
              <a:off x="18516600" y="11811000"/>
              <a:ext cx="11113" cy="1898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6" name="AutoShape 94"/>
            <p:cNvSpPr>
              <a:spLocks/>
            </p:cNvSpPr>
            <p:nvPr/>
          </p:nvSpPr>
          <p:spPr bwMode="auto">
            <a:xfrm>
              <a:off x="18516600" y="11404600"/>
              <a:ext cx="11113" cy="23066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7" name="AutoShape 95"/>
            <p:cNvSpPr>
              <a:spLocks/>
            </p:cNvSpPr>
            <p:nvPr/>
          </p:nvSpPr>
          <p:spPr bwMode="auto">
            <a:xfrm>
              <a:off x="18440400" y="13144500"/>
              <a:ext cx="11113" cy="5715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8" name="AutoShape 96"/>
            <p:cNvSpPr>
              <a:spLocks/>
            </p:cNvSpPr>
            <p:nvPr/>
          </p:nvSpPr>
          <p:spPr bwMode="auto">
            <a:xfrm>
              <a:off x="18402300" y="11950700"/>
              <a:ext cx="11113" cy="17621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9" name="AutoShape 97"/>
            <p:cNvSpPr>
              <a:spLocks/>
            </p:cNvSpPr>
            <p:nvPr/>
          </p:nvSpPr>
          <p:spPr bwMode="auto">
            <a:xfrm>
              <a:off x="18300700" y="11506200"/>
              <a:ext cx="11113" cy="2206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0" name="AutoShape 98"/>
            <p:cNvSpPr>
              <a:spLocks/>
            </p:cNvSpPr>
            <p:nvPr/>
          </p:nvSpPr>
          <p:spPr bwMode="auto">
            <a:xfrm>
              <a:off x="18224500" y="11620500"/>
              <a:ext cx="11113" cy="2089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1" name="AutoShape 99"/>
            <p:cNvSpPr>
              <a:spLocks/>
            </p:cNvSpPr>
            <p:nvPr/>
          </p:nvSpPr>
          <p:spPr bwMode="auto">
            <a:xfrm>
              <a:off x="18211800" y="11379200"/>
              <a:ext cx="11113" cy="2335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2" name="AutoShape 100"/>
            <p:cNvSpPr>
              <a:spLocks/>
            </p:cNvSpPr>
            <p:nvPr/>
          </p:nvSpPr>
          <p:spPr bwMode="auto">
            <a:xfrm>
              <a:off x="18122900" y="12217400"/>
              <a:ext cx="11113" cy="1492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3" name="AutoShape 101"/>
            <p:cNvSpPr>
              <a:spLocks/>
            </p:cNvSpPr>
            <p:nvPr/>
          </p:nvSpPr>
          <p:spPr bwMode="auto">
            <a:xfrm>
              <a:off x="18135600" y="11010900"/>
              <a:ext cx="11113" cy="2708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4" name="AutoShape 102"/>
            <p:cNvSpPr>
              <a:spLocks/>
            </p:cNvSpPr>
            <p:nvPr/>
          </p:nvSpPr>
          <p:spPr bwMode="auto">
            <a:xfrm>
              <a:off x="18021300" y="13068300"/>
              <a:ext cx="11113" cy="652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5" name="AutoShape 103"/>
            <p:cNvSpPr>
              <a:spLocks/>
            </p:cNvSpPr>
            <p:nvPr/>
          </p:nvSpPr>
          <p:spPr bwMode="auto">
            <a:xfrm>
              <a:off x="17957800" y="13487400"/>
              <a:ext cx="11113" cy="2238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6" name="AutoShape 104"/>
            <p:cNvSpPr>
              <a:spLocks/>
            </p:cNvSpPr>
            <p:nvPr/>
          </p:nvSpPr>
          <p:spPr bwMode="auto">
            <a:xfrm>
              <a:off x="17868900" y="12014200"/>
              <a:ext cx="11113" cy="1695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7" name="AutoShape 105"/>
            <p:cNvSpPr>
              <a:spLocks/>
            </p:cNvSpPr>
            <p:nvPr/>
          </p:nvSpPr>
          <p:spPr bwMode="auto">
            <a:xfrm>
              <a:off x="17741900" y="12839700"/>
              <a:ext cx="11113" cy="877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8" name="AutoShape 106"/>
            <p:cNvSpPr>
              <a:spLocks/>
            </p:cNvSpPr>
            <p:nvPr/>
          </p:nvSpPr>
          <p:spPr bwMode="auto">
            <a:xfrm>
              <a:off x="17703800" y="12280900"/>
              <a:ext cx="11113" cy="14319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9" name="AutoShape 107"/>
            <p:cNvSpPr>
              <a:spLocks/>
            </p:cNvSpPr>
            <p:nvPr/>
          </p:nvSpPr>
          <p:spPr bwMode="auto">
            <a:xfrm>
              <a:off x="17665700" y="11010900"/>
              <a:ext cx="11113" cy="2708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0" name="AutoShape 108"/>
            <p:cNvSpPr>
              <a:spLocks/>
            </p:cNvSpPr>
            <p:nvPr/>
          </p:nvSpPr>
          <p:spPr bwMode="auto">
            <a:xfrm>
              <a:off x="17589500" y="11125200"/>
              <a:ext cx="11113" cy="2584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1" name="AutoShape 109"/>
            <p:cNvSpPr>
              <a:spLocks/>
            </p:cNvSpPr>
            <p:nvPr/>
          </p:nvSpPr>
          <p:spPr bwMode="auto">
            <a:xfrm>
              <a:off x="17526000" y="12927013"/>
              <a:ext cx="11113" cy="784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 name="AutoShape 110"/>
            <p:cNvSpPr>
              <a:spLocks/>
            </p:cNvSpPr>
            <p:nvPr/>
          </p:nvSpPr>
          <p:spPr bwMode="auto">
            <a:xfrm>
              <a:off x="17449800" y="13322300"/>
              <a:ext cx="11113" cy="390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3" name="AutoShape 111"/>
            <p:cNvSpPr>
              <a:spLocks/>
            </p:cNvSpPr>
            <p:nvPr/>
          </p:nvSpPr>
          <p:spPr bwMode="auto">
            <a:xfrm>
              <a:off x="17335500" y="12596813"/>
              <a:ext cx="11113" cy="111601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4" name="AutoShape 112"/>
            <p:cNvSpPr>
              <a:spLocks/>
            </p:cNvSpPr>
            <p:nvPr/>
          </p:nvSpPr>
          <p:spPr bwMode="auto">
            <a:xfrm>
              <a:off x="17310100" y="11404600"/>
              <a:ext cx="11113" cy="23066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5" name="AutoShape 113"/>
            <p:cNvSpPr>
              <a:spLocks/>
            </p:cNvSpPr>
            <p:nvPr/>
          </p:nvSpPr>
          <p:spPr bwMode="auto">
            <a:xfrm>
              <a:off x="17272000" y="12749213"/>
              <a:ext cx="11113" cy="96996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6" name="AutoShape 114"/>
            <p:cNvSpPr>
              <a:spLocks/>
            </p:cNvSpPr>
            <p:nvPr/>
          </p:nvSpPr>
          <p:spPr bwMode="auto">
            <a:xfrm>
              <a:off x="17195800" y="11303000"/>
              <a:ext cx="11113" cy="2408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7" name="AutoShape 115"/>
            <p:cNvSpPr>
              <a:spLocks/>
            </p:cNvSpPr>
            <p:nvPr/>
          </p:nvSpPr>
          <p:spPr bwMode="auto">
            <a:xfrm>
              <a:off x="17145000" y="11430000"/>
              <a:ext cx="11113" cy="228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8" name="AutoShape 116"/>
            <p:cNvSpPr>
              <a:spLocks/>
            </p:cNvSpPr>
            <p:nvPr/>
          </p:nvSpPr>
          <p:spPr bwMode="auto">
            <a:xfrm>
              <a:off x="17119600" y="10096500"/>
              <a:ext cx="11113" cy="3624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9" name="AutoShape 117"/>
            <p:cNvSpPr>
              <a:spLocks/>
            </p:cNvSpPr>
            <p:nvPr/>
          </p:nvSpPr>
          <p:spPr bwMode="auto">
            <a:xfrm>
              <a:off x="17068800" y="12890500"/>
              <a:ext cx="11113" cy="822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0" name="AutoShape 118"/>
            <p:cNvSpPr>
              <a:spLocks/>
            </p:cNvSpPr>
            <p:nvPr/>
          </p:nvSpPr>
          <p:spPr bwMode="auto">
            <a:xfrm>
              <a:off x="16979900" y="12800013"/>
              <a:ext cx="11113" cy="920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1" name="AutoShape 119"/>
            <p:cNvSpPr>
              <a:spLocks/>
            </p:cNvSpPr>
            <p:nvPr/>
          </p:nvSpPr>
          <p:spPr bwMode="auto">
            <a:xfrm>
              <a:off x="16954500" y="10718800"/>
              <a:ext cx="11113" cy="2994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2" name="AutoShape 120"/>
            <p:cNvSpPr>
              <a:spLocks/>
            </p:cNvSpPr>
            <p:nvPr/>
          </p:nvSpPr>
          <p:spPr bwMode="auto">
            <a:xfrm>
              <a:off x="16878300" y="10388600"/>
              <a:ext cx="11113" cy="3328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3" name="AutoShape 121"/>
            <p:cNvSpPr>
              <a:spLocks/>
            </p:cNvSpPr>
            <p:nvPr/>
          </p:nvSpPr>
          <p:spPr bwMode="auto">
            <a:xfrm>
              <a:off x="16878300" y="12141200"/>
              <a:ext cx="11113" cy="1579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4" name="AutoShape 122"/>
            <p:cNvSpPr>
              <a:spLocks/>
            </p:cNvSpPr>
            <p:nvPr/>
          </p:nvSpPr>
          <p:spPr bwMode="auto">
            <a:xfrm>
              <a:off x="16827500" y="10464800"/>
              <a:ext cx="11113" cy="3254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5" name="AutoShape 123"/>
            <p:cNvSpPr>
              <a:spLocks/>
            </p:cNvSpPr>
            <p:nvPr/>
          </p:nvSpPr>
          <p:spPr bwMode="auto">
            <a:xfrm>
              <a:off x="16687800" y="11137900"/>
              <a:ext cx="11113" cy="2570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6" name="AutoShape 124"/>
            <p:cNvSpPr>
              <a:spLocks/>
            </p:cNvSpPr>
            <p:nvPr/>
          </p:nvSpPr>
          <p:spPr bwMode="auto">
            <a:xfrm>
              <a:off x="16687800" y="11658600"/>
              <a:ext cx="11113" cy="2057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7" name="AutoShape 125"/>
            <p:cNvSpPr>
              <a:spLocks/>
            </p:cNvSpPr>
            <p:nvPr/>
          </p:nvSpPr>
          <p:spPr bwMode="auto">
            <a:xfrm>
              <a:off x="16624300" y="10299700"/>
              <a:ext cx="11113" cy="3417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8" name="AutoShape 126"/>
            <p:cNvSpPr>
              <a:spLocks/>
            </p:cNvSpPr>
            <p:nvPr/>
          </p:nvSpPr>
          <p:spPr bwMode="auto">
            <a:xfrm>
              <a:off x="16560800" y="10261600"/>
              <a:ext cx="11113" cy="3452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9" name="AutoShape 127"/>
            <p:cNvSpPr>
              <a:spLocks/>
            </p:cNvSpPr>
            <p:nvPr/>
          </p:nvSpPr>
          <p:spPr bwMode="auto">
            <a:xfrm>
              <a:off x="16535400" y="11785600"/>
              <a:ext cx="11113" cy="1930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0" name="AutoShape 128"/>
            <p:cNvSpPr>
              <a:spLocks/>
            </p:cNvSpPr>
            <p:nvPr/>
          </p:nvSpPr>
          <p:spPr bwMode="auto">
            <a:xfrm>
              <a:off x="16471900" y="11963400"/>
              <a:ext cx="11113" cy="1757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1" name="AutoShape 129"/>
            <p:cNvSpPr>
              <a:spLocks/>
            </p:cNvSpPr>
            <p:nvPr/>
          </p:nvSpPr>
          <p:spPr bwMode="auto">
            <a:xfrm>
              <a:off x="16370300" y="11950700"/>
              <a:ext cx="11113" cy="1765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2" name="AutoShape 130"/>
            <p:cNvSpPr>
              <a:spLocks/>
            </p:cNvSpPr>
            <p:nvPr/>
          </p:nvSpPr>
          <p:spPr bwMode="auto">
            <a:xfrm>
              <a:off x="16141700" y="11010900"/>
              <a:ext cx="11113" cy="2708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3" name="AutoShape 131"/>
            <p:cNvSpPr>
              <a:spLocks/>
            </p:cNvSpPr>
            <p:nvPr/>
          </p:nvSpPr>
          <p:spPr bwMode="auto">
            <a:xfrm>
              <a:off x="16040100" y="13423900"/>
              <a:ext cx="11113" cy="292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4" name="AutoShape 132"/>
            <p:cNvSpPr>
              <a:spLocks/>
            </p:cNvSpPr>
            <p:nvPr/>
          </p:nvSpPr>
          <p:spPr bwMode="auto">
            <a:xfrm>
              <a:off x="15989300" y="12458700"/>
              <a:ext cx="11113" cy="1257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5" name="AutoShape 133"/>
            <p:cNvSpPr>
              <a:spLocks/>
            </p:cNvSpPr>
            <p:nvPr/>
          </p:nvSpPr>
          <p:spPr bwMode="auto">
            <a:xfrm>
              <a:off x="15913100" y="11099800"/>
              <a:ext cx="11113" cy="26162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6" name="AutoShape 134"/>
            <p:cNvSpPr>
              <a:spLocks/>
            </p:cNvSpPr>
            <p:nvPr/>
          </p:nvSpPr>
          <p:spPr bwMode="auto">
            <a:xfrm>
              <a:off x="15900400" y="11125200"/>
              <a:ext cx="11113" cy="2593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7" name="AutoShape 135"/>
            <p:cNvSpPr>
              <a:spLocks/>
            </p:cNvSpPr>
            <p:nvPr/>
          </p:nvSpPr>
          <p:spPr bwMode="auto">
            <a:xfrm>
              <a:off x="15786100" y="11823700"/>
              <a:ext cx="11113" cy="1887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8" name="AutoShape 136"/>
            <p:cNvSpPr>
              <a:spLocks/>
            </p:cNvSpPr>
            <p:nvPr/>
          </p:nvSpPr>
          <p:spPr bwMode="auto">
            <a:xfrm>
              <a:off x="15786100" y="11531600"/>
              <a:ext cx="11113" cy="2189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9" name="AutoShape 137"/>
            <p:cNvSpPr>
              <a:spLocks/>
            </p:cNvSpPr>
            <p:nvPr/>
          </p:nvSpPr>
          <p:spPr bwMode="auto">
            <a:xfrm>
              <a:off x="15697200" y="12763500"/>
              <a:ext cx="11113" cy="949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0" name="AutoShape 138"/>
            <p:cNvSpPr>
              <a:spLocks/>
            </p:cNvSpPr>
            <p:nvPr/>
          </p:nvSpPr>
          <p:spPr bwMode="auto">
            <a:xfrm>
              <a:off x="15697200" y="11595100"/>
              <a:ext cx="11113" cy="2117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1" name="AutoShape 139"/>
            <p:cNvSpPr>
              <a:spLocks/>
            </p:cNvSpPr>
            <p:nvPr/>
          </p:nvSpPr>
          <p:spPr bwMode="auto">
            <a:xfrm>
              <a:off x="15608300" y="12014200"/>
              <a:ext cx="11113" cy="17018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2" name="AutoShape 140"/>
            <p:cNvSpPr>
              <a:spLocks/>
            </p:cNvSpPr>
            <p:nvPr/>
          </p:nvSpPr>
          <p:spPr bwMode="auto">
            <a:xfrm>
              <a:off x="15582900" y="11315700"/>
              <a:ext cx="11113" cy="2405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 name="AutoShape 141"/>
            <p:cNvSpPr>
              <a:spLocks/>
            </p:cNvSpPr>
            <p:nvPr/>
          </p:nvSpPr>
          <p:spPr bwMode="auto">
            <a:xfrm>
              <a:off x="15506700" y="11811000"/>
              <a:ext cx="11113" cy="1900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4" name="AutoShape 142"/>
            <p:cNvSpPr>
              <a:spLocks/>
            </p:cNvSpPr>
            <p:nvPr/>
          </p:nvSpPr>
          <p:spPr bwMode="auto">
            <a:xfrm>
              <a:off x="15328900" y="10515600"/>
              <a:ext cx="11113" cy="3198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5" name="AutoShape 143"/>
            <p:cNvSpPr>
              <a:spLocks/>
            </p:cNvSpPr>
            <p:nvPr/>
          </p:nvSpPr>
          <p:spPr bwMode="auto">
            <a:xfrm>
              <a:off x="15240000" y="13081000"/>
              <a:ext cx="11113" cy="630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6" name="AutoShape 144"/>
            <p:cNvSpPr>
              <a:spLocks/>
            </p:cNvSpPr>
            <p:nvPr/>
          </p:nvSpPr>
          <p:spPr bwMode="auto">
            <a:xfrm>
              <a:off x="15214600" y="11315700"/>
              <a:ext cx="11113" cy="2405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7" name="AutoShape 145"/>
            <p:cNvSpPr>
              <a:spLocks/>
            </p:cNvSpPr>
            <p:nvPr/>
          </p:nvSpPr>
          <p:spPr bwMode="auto">
            <a:xfrm>
              <a:off x="15163800" y="11112500"/>
              <a:ext cx="11113" cy="2608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8" name="AutoShape 146"/>
            <p:cNvSpPr>
              <a:spLocks/>
            </p:cNvSpPr>
            <p:nvPr/>
          </p:nvSpPr>
          <p:spPr bwMode="auto">
            <a:xfrm>
              <a:off x="15087600" y="12863513"/>
              <a:ext cx="11113" cy="846137"/>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9" name="AutoShape 147"/>
            <p:cNvSpPr>
              <a:spLocks/>
            </p:cNvSpPr>
            <p:nvPr/>
          </p:nvSpPr>
          <p:spPr bwMode="auto">
            <a:xfrm>
              <a:off x="15049500" y="12634913"/>
              <a:ext cx="11113" cy="107791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0" name="AutoShape 148"/>
            <p:cNvSpPr>
              <a:spLocks/>
            </p:cNvSpPr>
            <p:nvPr/>
          </p:nvSpPr>
          <p:spPr bwMode="auto">
            <a:xfrm>
              <a:off x="15049500" y="11518900"/>
              <a:ext cx="11113" cy="2195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1" name="AutoShape 149"/>
            <p:cNvSpPr>
              <a:spLocks/>
            </p:cNvSpPr>
            <p:nvPr/>
          </p:nvSpPr>
          <p:spPr bwMode="auto">
            <a:xfrm>
              <a:off x="14947900" y="10668000"/>
              <a:ext cx="11113" cy="3046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2" name="AutoShape 150"/>
            <p:cNvSpPr>
              <a:spLocks/>
            </p:cNvSpPr>
            <p:nvPr/>
          </p:nvSpPr>
          <p:spPr bwMode="auto">
            <a:xfrm>
              <a:off x="14922500" y="11760200"/>
              <a:ext cx="11113" cy="1957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3" name="AutoShape 151"/>
            <p:cNvSpPr>
              <a:spLocks/>
            </p:cNvSpPr>
            <p:nvPr/>
          </p:nvSpPr>
          <p:spPr bwMode="auto">
            <a:xfrm>
              <a:off x="14795500" y="11087100"/>
              <a:ext cx="11113" cy="2633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4" name="AutoShape 152"/>
            <p:cNvSpPr>
              <a:spLocks/>
            </p:cNvSpPr>
            <p:nvPr/>
          </p:nvSpPr>
          <p:spPr bwMode="auto">
            <a:xfrm>
              <a:off x="14693900" y="9867900"/>
              <a:ext cx="11113" cy="3843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5" name="AutoShape 153"/>
            <p:cNvSpPr>
              <a:spLocks/>
            </p:cNvSpPr>
            <p:nvPr/>
          </p:nvSpPr>
          <p:spPr bwMode="auto">
            <a:xfrm>
              <a:off x="14655800" y="12558713"/>
              <a:ext cx="11113" cy="1155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6" name="AutoShape 154"/>
            <p:cNvSpPr>
              <a:spLocks/>
            </p:cNvSpPr>
            <p:nvPr/>
          </p:nvSpPr>
          <p:spPr bwMode="auto">
            <a:xfrm>
              <a:off x="14605000" y="8991600"/>
              <a:ext cx="11113" cy="4718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7" name="AutoShape 155"/>
            <p:cNvSpPr>
              <a:spLocks/>
            </p:cNvSpPr>
            <p:nvPr/>
          </p:nvSpPr>
          <p:spPr bwMode="auto">
            <a:xfrm>
              <a:off x="14554200" y="10845800"/>
              <a:ext cx="11113" cy="2867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8" name="AutoShape 156"/>
            <p:cNvSpPr>
              <a:spLocks/>
            </p:cNvSpPr>
            <p:nvPr/>
          </p:nvSpPr>
          <p:spPr bwMode="auto">
            <a:xfrm>
              <a:off x="14528800" y="10579100"/>
              <a:ext cx="11113" cy="3135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9" name="AutoShape 157"/>
            <p:cNvSpPr>
              <a:spLocks/>
            </p:cNvSpPr>
            <p:nvPr/>
          </p:nvSpPr>
          <p:spPr bwMode="auto">
            <a:xfrm>
              <a:off x="14465300" y="10693400"/>
              <a:ext cx="11113" cy="3021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0" name="AutoShape 158"/>
            <p:cNvSpPr>
              <a:spLocks/>
            </p:cNvSpPr>
            <p:nvPr/>
          </p:nvSpPr>
          <p:spPr bwMode="auto">
            <a:xfrm>
              <a:off x="14439900" y="8763000"/>
              <a:ext cx="11113" cy="4956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1" name="AutoShape 159"/>
            <p:cNvSpPr>
              <a:spLocks/>
            </p:cNvSpPr>
            <p:nvPr/>
          </p:nvSpPr>
          <p:spPr bwMode="auto">
            <a:xfrm>
              <a:off x="14325600" y="9893300"/>
              <a:ext cx="11113" cy="3817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2" name="AutoShape 160"/>
            <p:cNvSpPr>
              <a:spLocks/>
            </p:cNvSpPr>
            <p:nvPr/>
          </p:nvSpPr>
          <p:spPr bwMode="auto">
            <a:xfrm>
              <a:off x="14262100" y="10401300"/>
              <a:ext cx="11113" cy="3314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3" name="AutoShape 161"/>
            <p:cNvSpPr>
              <a:spLocks/>
            </p:cNvSpPr>
            <p:nvPr/>
          </p:nvSpPr>
          <p:spPr bwMode="auto">
            <a:xfrm>
              <a:off x="14198600" y="12166600"/>
              <a:ext cx="11113" cy="1552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4" name="AutoShape 162"/>
            <p:cNvSpPr>
              <a:spLocks/>
            </p:cNvSpPr>
            <p:nvPr/>
          </p:nvSpPr>
          <p:spPr bwMode="auto">
            <a:xfrm>
              <a:off x="14147800" y="12217400"/>
              <a:ext cx="11113" cy="1497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5" name="AutoShape 163"/>
            <p:cNvSpPr>
              <a:spLocks/>
            </p:cNvSpPr>
            <p:nvPr/>
          </p:nvSpPr>
          <p:spPr bwMode="auto">
            <a:xfrm>
              <a:off x="14084300" y="9918700"/>
              <a:ext cx="11113" cy="3795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6" name="AutoShape 164"/>
            <p:cNvSpPr>
              <a:spLocks/>
            </p:cNvSpPr>
            <p:nvPr/>
          </p:nvSpPr>
          <p:spPr bwMode="auto">
            <a:xfrm>
              <a:off x="14008100" y="10045700"/>
              <a:ext cx="11113" cy="3665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7" name="AutoShape 165"/>
            <p:cNvSpPr>
              <a:spLocks/>
            </p:cNvSpPr>
            <p:nvPr/>
          </p:nvSpPr>
          <p:spPr bwMode="auto">
            <a:xfrm>
              <a:off x="13970000" y="8788400"/>
              <a:ext cx="11113" cy="4930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8" name="AutoShape 166"/>
            <p:cNvSpPr>
              <a:spLocks/>
            </p:cNvSpPr>
            <p:nvPr/>
          </p:nvSpPr>
          <p:spPr bwMode="auto">
            <a:xfrm>
              <a:off x="13906500" y="9550400"/>
              <a:ext cx="11113" cy="4165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9" name="AutoShape 167"/>
            <p:cNvSpPr>
              <a:spLocks/>
            </p:cNvSpPr>
            <p:nvPr/>
          </p:nvSpPr>
          <p:spPr bwMode="auto">
            <a:xfrm>
              <a:off x="13868400" y="13106400"/>
              <a:ext cx="11113" cy="606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0" name="AutoShape 168"/>
            <p:cNvSpPr>
              <a:spLocks/>
            </p:cNvSpPr>
            <p:nvPr/>
          </p:nvSpPr>
          <p:spPr bwMode="auto">
            <a:xfrm>
              <a:off x="13817600" y="9321800"/>
              <a:ext cx="11113" cy="4398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1" name="AutoShape 169"/>
            <p:cNvSpPr>
              <a:spLocks/>
            </p:cNvSpPr>
            <p:nvPr/>
          </p:nvSpPr>
          <p:spPr bwMode="auto">
            <a:xfrm>
              <a:off x="13766800" y="12496800"/>
              <a:ext cx="11113" cy="1222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2" name="AutoShape 170"/>
            <p:cNvSpPr>
              <a:spLocks/>
            </p:cNvSpPr>
            <p:nvPr/>
          </p:nvSpPr>
          <p:spPr bwMode="auto">
            <a:xfrm>
              <a:off x="13754100" y="10248900"/>
              <a:ext cx="11113" cy="34686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3" name="AutoShape 171"/>
            <p:cNvSpPr>
              <a:spLocks/>
            </p:cNvSpPr>
            <p:nvPr/>
          </p:nvSpPr>
          <p:spPr bwMode="auto">
            <a:xfrm>
              <a:off x="13703300" y="10248900"/>
              <a:ext cx="11113" cy="34639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4" name="AutoShape 172"/>
            <p:cNvSpPr>
              <a:spLocks/>
            </p:cNvSpPr>
            <p:nvPr/>
          </p:nvSpPr>
          <p:spPr bwMode="auto">
            <a:xfrm>
              <a:off x="13550900" y="9131300"/>
              <a:ext cx="11113" cy="4578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5" name="AutoShape 173"/>
            <p:cNvSpPr>
              <a:spLocks/>
            </p:cNvSpPr>
            <p:nvPr/>
          </p:nvSpPr>
          <p:spPr bwMode="auto">
            <a:xfrm>
              <a:off x="13525500" y="9804400"/>
              <a:ext cx="11113" cy="3910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6" name="AutoShape 174"/>
            <p:cNvSpPr>
              <a:spLocks/>
            </p:cNvSpPr>
            <p:nvPr/>
          </p:nvSpPr>
          <p:spPr bwMode="auto">
            <a:xfrm>
              <a:off x="13487400" y="12458700"/>
              <a:ext cx="11113" cy="1250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7" name="AutoShape 175"/>
            <p:cNvSpPr>
              <a:spLocks/>
            </p:cNvSpPr>
            <p:nvPr/>
          </p:nvSpPr>
          <p:spPr bwMode="auto">
            <a:xfrm>
              <a:off x="13411200" y="10045700"/>
              <a:ext cx="11113" cy="3671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8" name="AutoShape 176"/>
            <p:cNvSpPr>
              <a:spLocks/>
            </p:cNvSpPr>
            <p:nvPr/>
          </p:nvSpPr>
          <p:spPr bwMode="auto">
            <a:xfrm>
              <a:off x="13385800" y="9931400"/>
              <a:ext cx="11113" cy="3783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9" name="AutoShape 177"/>
            <p:cNvSpPr>
              <a:spLocks/>
            </p:cNvSpPr>
            <p:nvPr/>
          </p:nvSpPr>
          <p:spPr bwMode="auto">
            <a:xfrm>
              <a:off x="13360400" y="9232900"/>
              <a:ext cx="11113" cy="4478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0" name="AutoShape 178"/>
            <p:cNvSpPr>
              <a:spLocks/>
            </p:cNvSpPr>
            <p:nvPr/>
          </p:nvSpPr>
          <p:spPr bwMode="auto">
            <a:xfrm>
              <a:off x="13296900" y="11506200"/>
              <a:ext cx="11113" cy="2203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1" name="AutoShape 179"/>
            <p:cNvSpPr>
              <a:spLocks/>
            </p:cNvSpPr>
            <p:nvPr/>
          </p:nvSpPr>
          <p:spPr bwMode="auto">
            <a:xfrm>
              <a:off x="13246100" y="9131300"/>
              <a:ext cx="11113" cy="4587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2" name="AutoShape 180"/>
            <p:cNvSpPr>
              <a:spLocks/>
            </p:cNvSpPr>
            <p:nvPr/>
          </p:nvSpPr>
          <p:spPr bwMode="auto">
            <a:xfrm>
              <a:off x="13208000" y="9867900"/>
              <a:ext cx="11113" cy="3851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3" name="AutoShape 181"/>
            <p:cNvSpPr>
              <a:spLocks/>
            </p:cNvSpPr>
            <p:nvPr/>
          </p:nvSpPr>
          <p:spPr bwMode="auto">
            <a:xfrm>
              <a:off x="13157200" y="10160000"/>
              <a:ext cx="11113" cy="355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4" name="AutoShape 182"/>
            <p:cNvSpPr>
              <a:spLocks/>
            </p:cNvSpPr>
            <p:nvPr/>
          </p:nvSpPr>
          <p:spPr bwMode="auto">
            <a:xfrm>
              <a:off x="13093700" y="9969500"/>
              <a:ext cx="11113" cy="3751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5" name="AutoShape 183"/>
            <p:cNvSpPr>
              <a:spLocks/>
            </p:cNvSpPr>
            <p:nvPr/>
          </p:nvSpPr>
          <p:spPr bwMode="auto">
            <a:xfrm>
              <a:off x="13055600" y="9220200"/>
              <a:ext cx="11113" cy="4494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6" name="AutoShape 184"/>
            <p:cNvSpPr>
              <a:spLocks/>
            </p:cNvSpPr>
            <p:nvPr/>
          </p:nvSpPr>
          <p:spPr bwMode="auto">
            <a:xfrm>
              <a:off x="12966700" y="11277600"/>
              <a:ext cx="11113" cy="2436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7" name="AutoShape 185"/>
            <p:cNvSpPr>
              <a:spLocks/>
            </p:cNvSpPr>
            <p:nvPr/>
          </p:nvSpPr>
          <p:spPr bwMode="auto">
            <a:xfrm>
              <a:off x="12915900" y="10350500"/>
              <a:ext cx="11113" cy="3360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8" name="AutoShape 186"/>
            <p:cNvSpPr>
              <a:spLocks/>
            </p:cNvSpPr>
            <p:nvPr/>
          </p:nvSpPr>
          <p:spPr bwMode="auto">
            <a:xfrm>
              <a:off x="12865100" y="9601200"/>
              <a:ext cx="11113" cy="4117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9" name="AutoShape 187"/>
            <p:cNvSpPr>
              <a:spLocks/>
            </p:cNvSpPr>
            <p:nvPr/>
          </p:nvSpPr>
          <p:spPr bwMode="auto">
            <a:xfrm>
              <a:off x="12852400" y="10160000"/>
              <a:ext cx="11113" cy="3554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0" name="AutoShape 188"/>
            <p:cNvSpPr>
              <a:spLocks/>
            </p:cNvSpPr>
            <p:nvPr/>
          </p:nvSpPr>
          <p:spPr bwMode="auto">
            <a:xfrm>
              <a:off x="12763500" y="13487400"/>
              <a:ext cx="11113" cy="231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1" name="AutoShape 189"/>
            <p:cNvSpPr>
              <a:spLocks/>
            </p:cNvSpPr>
            <p:nvPr/>
          </p:nvSpPr>
          <p:spPr bwMode="auto">
            <a:xfrm>
              <a:off x="12750800" y="9474200"/>
              <a:ext cx="11113" cy="4240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2" name="AutoShape 190"/>
            <p:cNvSpPr>
              <a:spLocks/>
            </p:cNvSpPr>
            <p:nvPr/>
          </p:nvSpPr>
          <p:spPr bwMode="auto">
            <a:xfrm>
              <a:off x="12712700" y="11061700"/>
              <a:ext cx="11113" cy="2659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3" name="AutoShape 191"/>
            <p:cNvSpPr>
              <a:spLocks/>
            </p:cNvSpPr>
            <p:nvPr/>
          </p:nvSpPr>
          <p:spPr bwMode="auto">
            <a:xfrm>
              <a:off x="12636500" y="12052300"/>
              <a:ext cx="11113" cy="1668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4" name="AutoShape 192"/>
            <p:cNvSpPr>
              <a:spLocks/>
            </p:cNvSpPr>
            <p:nvPr/>
          </p:nvSpPr>
          <p:spPr bwMode="auto">
            <a:xfrm>
              <a:off x="12611100" y="10795000"/>
              <a:ext cx="11113" cy="2921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5" name="AutoShape 193"/>
            <p:cNvSpPr>
              <a:spLocks/>
            </p:cNvSpPr>
            <p:nvPr/>
          </p:nvSpPr>
          <p:spPr bwMode="auto">
            <a:xfrm>
              <a:off x="12496800" y="13030200"/>
              <a:ext cx="11113" cy="681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6" name="AutoShape 194"/>
            <p:cNvSpPr>
              <a:spLocks/>
            </p:cNvSpPr>
            <p:nvPr/>
          </p:nvSpPr>
          <p:spPr bwMode="auto">
            <a:xfrm>
              <a:off x="12407900" y="8877300"/>
              <a:ext cx="11113" cy="4843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7" name="AutoShape 195"/>
            <p:cNvSpPr>
              <a:spLocks/>
            </p:cNvSpPr>
            <p:nvPr/>
          </p:nvSpPr>
          <p:spPr bwMode="auto">
            <a:xfrm>
              <a:off x="12369800" y="8801100"/>
              <a:ext cx="11113" cy="4916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8" name="AutoShape 196"/>
            <p:cNvSpPr>
              <a:spLocks/>
            </p:cNvSpPr>
            <p:nvPr/>
          </p:nvSpPr>
          <p:spPr bwMode="auto">
            <a:xfrm>
              <a:off x="12293600" y="9715500"/>
              <a:ext cx="11113" cy="4003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9" name="AutoShape 197"/>
            <p:cNvSpPr>
              <a:spLocks/>
            </p:cNvSpPr>
            <p:nvPr/>
          </p:nvSpPr>
          <p:spPr bwMode="auto">
            <a:xfrm>
              <a:off x="12242800" y="12509500"/>
              <a:ext cx="11113" cy="12049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0" name="AutoShape 198"/>
            <p:cNvSpPr>
              <a:spLocks/>
            </p:cNvSpPr>
            <p:nvPr/>
          </p:nvSpPr>
          <p:spPr bwMode="auto">
            <a:xfrm>
              <a:off x="12192000" y="11760200"/>
              <a:ext cx="11113" cy="1957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1" name="AutoShape 199"/>
            <p:cNvSpPr>
              <a:spLocks/>
            </p:cNvSpPr>
            <p:nvPr/>
          </p:nvSpPr>
          <p:spPr bwMode="auto">
            <a:xfrm>
              <a:off x="12115800" y="10579100"/>
              <a:ext cx="11113" cy="3140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2" name="AutoShape 200"/>
            <p:cNvSpPr>
              <a:spLocks/>
            </p:cNvSpPr>
            <p:nvPr/>
          </p:nvSpPr>
          <p:spPr bwMode="auto">
            <a:xfrm>
              <a:off x="12039600" y="9067800"/>
              <a:ext cx="11113" cy="4651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3" name="AutoShape 201"/>
            <p:cNvSpPr>
              <a:spLocks/>
            </p:cNvSpPr>
            <p:nvPr/>
          </p:nvSpPr>
          <p:spPr bwMode="auto">
            <a:xfrm>
              <a:off x="11988800" y="10998200"/>
              <a:ext cx="11113" cy="27178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4" name="AutoShape 202"/>
            <p:cNvSpPr>
              <a:spLocks/>
            </p:cNvSpPr>
            <p:nvPr/>
          </p:nvSpPr>
          <p:spPr bwMode="auto">
            <a:xfrm>
              <a:off x="11950700" y="13538200"/>
              <a:ext cx="11113" cy="176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5" name="AutoShape 203"/>
            <p:cNvSpPr>
              <a:spLocks/>
            </p:cNvSpPr>
            <p:nvPr/>
          </p:nvSpPr>
          <p:spPr bwMode="auto">
            <a:xfrm>
              <a:off x="11874500" y="9105900"/>
              <a:ext cx="11113" cy="4608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6" name="AutoShape 204"/>
            <p:cNvSpPr>
              <a:spLocks/>
            </p:cNvSpPr>
            <p:nvPr/>
          </p:nvSpPr>
          <p:spPr bwMode="auto">
            <a:xfrm>
              <a:off x="11823700" y="12533313"/>
              <a:ext cx="11113" cy="1187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7" name="AutoShape 205"/>
            <p:cNvSpPr>
              <a:spLocks/>
            </p:cNvSpPr>
            <p:nvPr/>
          </p:nvSpPr>
          <p:spPr bwMode="auto">
            <a:xfrm>
              <a:off x="11823700" y="10198100"/>
              <a:ext cx="11113" cy="3514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8" name="AutoShape 206"/>
            <p:cNvSpPr>
              <a:spLocks/>
            </p:cNvSpPr>
            <p:nvPr/>
          </p:nvSpPr>
          <p:spPr bwMode="auto">
            <a:xfrm>
              <a:off x="11696700" y="9525000"/>
              <a:ext cx="11113" cy="4184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9" name="AutoShape 207"/>
            <p:cNvSpPr>
              <a:spLocks/>
            </p:cNvSpPr>
            <p:nvPr/>
          </p:nvSpPr>
          <p:spPr bwMode="auto">
            <a:xfrm>
              <a:off x="11633200" y="10223500"/>
              <a:ext cx="11113" cy="34940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0" name="AutoShape 208"/>
            <p:cNvSpPr>
              <a:spLocks/>
            </p:cNvSpPr>
            <p:nvPr/>
          </p:nvSpPr>
          <p:spPr bwMode="auto">
            <a:xfrm>
              <a:off x="11544300" y="11645900"/>
              <a:ext cx="11113" cy="2068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1" name="AutoShape 209"/>
            <p:cNvSpPr>
              <a:spLocks/>
            </p:cNvSpPr>
            <p:nvPr/>
          </p:nvSpPr>
          <p:spPr bwMode="auto">
            <a:xfrm>
              <a:off x="11480800" y="11201400"/>
              <a:ext cx="11113" cy="2517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2" name="AutoShape 210"/>
            <p:cNvSpPr>
              <a:spLocks/>
            </p:cNvSpPr>
            <p:nvPr/>
          </p:nvSpPr>
          <p:spPr bwMode="auto">
            <a:xfrm>
              <a:off x="11442700" y="12458700"/>
              <a:ext cx="11113" cy="1257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3" name="AutoShape 211"/>
            <p:cNvSpPr>
              <a:spLocks/>
            </p:cNvSpPr>
            <p:nvPr/>
          </p:nvSpPr>
          <p:spPr bwMode="auto">
            <a:xfrm>
              <a:off x="11379200" y="9702800"/>
              <a:ext cx="11113" cy="4016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4" name="AutoShape 212"/>
            <p:cNvSpPr>
              <a:spLocks/>
            </p:cNvSpPr>
            <p:nvPr/>
          </p:nvSpPr>
          <p:spPr bwMode="auto">
            <a:xfrm>
              <a:off x="11341100" y="10147300"/>
              <a:ext cx="11113" cy="3573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5" name="AutoShape 213"/>
            <p:cNvSpPr>
              <a:spLocks/>
            </p:cNvSpPr>
            <p:nvPr/>
          </p:nvSpPr>
          <p:spPr bwMode="auto">
            <a:xfrm>
              <a:off x="11303000" y="10464800"/>
              <a:ext cx="11113" cy="32496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6" name="AutoShape 214"/>
            <p:cNvSpPr>
              <a:spLocks/>
            </p:cNvSpPr>
            <p:nvPr/>
          </p:nvSpPr>
          <p:spPr bwMode="auto">
            <a:xfrm>
              <a:off x="11252200" y="10198100"/>
              <a:ext cx="11113" cy="3519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7" name="AutoShape 215"/>
            <p:cNvSpPr>
              <a:spLocks/>
            </p:cNvSpPr>
            <p:nvPr/>
          </p:nvSpPr>
          <p:spPr bwMode="auto">
            <a:xfrm>
              <a:off x="11188700" y="13665200"/>
              <a:ext cx="11113" cy="508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8" name="AutoShape 216"/>
            <p:cNvSpPr>
              <a:spLocks/>
            </p:cNvSpPr>
            <p:nvPr/>
          </p:nvSpPr>
          <p:spPr bwMode="auto">
            <a:xfrm>
              <a:off x="11150600" y="11137900"/>
              <a:ext cx="11113" cy="2576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9" name="AutoShape 217"/>
            <p:cNvSpPr>
              <a:spLocks/>
            </p:cNvSpPr>
            <p:nvPr/>
          </p:nvSpPr>
          <p:spPr bwMode="auto">
            <a:xfrm>
              <a:off x="11074400" y="9867900"/>
              <a:ext cx="11113" cy="3846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0" name="AutoShape 218"/>
            <p:cNvSpPr>
              <a:spLocks/>
            </p:cNvSpPr>
            <p:nvPr/>
          </p:nvSpPr>
          <p:spPr bwMode="auto">
            <a:xfrm>
              <a:off x="11023600" y="12128500"/>
              <a:ext cx="11113" cy="15859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1" name="AutoShape 219"/>
            <p:cNvSpPr>
              <a:spLocks/>
            </p:cNvSpPr>
            <p:nvPr/>
          </p:nvSpPr>
          <p:spPr bwMode="auto">
            <a:xfrm>
              <a:off x="11010900" y="12687300"/>
              <a:ext cx="11113" cy="1022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2" name="AutoShape 220"/>
            <p:cNvSpPr>
              <a:spLocks/>
            </p:cNvSpPr>
            <p:nvPr/>
          </p:nvSpPr>
          <p:spPr bwMode="auto">
            <a:xfrm>
              <a:off x="10947400" y="13246100"/>
              <a:ext cx="11113" cy="473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3" name="AutoShape 221"/>
            <p:cNvSpPr>
              <a:spLocks/>
            </p:cNvSpPr>
            <p:nvPr/>
          </p:nvSpPr>
          <p:spPr bwMode="auto">
            <a:xfrm>
              <a:off x="10896600" y="10375900"/>
              <a:ext cx="11113" cy="3333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4" name="AutoShape 222"/>
            <p:cNvSpPr>
              <a:spLocks/>
            </p:cNvSpPr>
            <p:nvPr/>
          </p:nvSpPr>
          <p:spPr bwMode="auto">
            <a:xfrm>
              <a:off x="10858500" y="11277600"/>
              <a:ext cx="11113" cy="2439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5" name="AutoShape 223"/>
            <p:cNvSpPr>
              <a:spLocks/>
            </p:cNvSpPr>
            <p:nvPr/>
          </p:nvSpPr>
          <p:spPr bwMode="auto">
            <a:xfrm>
              <a:off x="10795000" y="10388600"/>
              <a:ext cx="11113" cy="3332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6" name="AutoShape 224"/>
            <p:cNvSpPr>
              <a:spLocks/>
            </p:cNvSpPr>
            <p:nvPr/>
          </p:nvSpPr>
          <p:spPr bwMode="auto">
            <a:xfrm>
              <a:off x="10680700" y="11506200"/>
              <a:ext cx="11113" cy="2206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7" name="AutoShape 225"/>
            <p:cNvSpPr>
              <a:spLocks/>
            </p:cNvSpPr>
            <p:nvPr/>
          </p:nvSpPr>
          <p:spPr bwMode="auto">
            <a:xfrm>
              <a:off x="10629900" y="10312400"/>
              <a:ext cx="11113" cy="3408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8" name="AutoShape 226"/>
            <p:cNvSpPr>
              <a:spLocks/>
            </p:cNvSpPr>
            <p:nvPr/>
          </p:nvSpPr>
          <p:spPr bwMode="auto">
            <a:xfrm>
              <a:off x="10553700" y="11099800"/>
              <a:ext cx="11113" cy="2619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9" name="AutoShape 227"/>
            <p:cNvSpPr>
              <a:spLocks/>
            </p:cNvSpPr>
            <p:nvPr/>
          </p:nvSpPr>
          <p:spPr bwMode="auto">
            <a:xfrm>
              <a:off x="10528300" y="10579100"/>
              <a:ext cx="11113" cy="3132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0" name="AutoShape 228"/>
            <p:cNvSpPr>
              <a:spLocks/>
            </p:cNvSpPr>
            <p:nvPr/>
          </p:nvSpPr>
          <p:spPr bwMode="auto">
            <a:xfrm>
              <a:off x="10452100" y="11772900"/>
              <a:ext cx="11113" cy="1941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1" name="AutoShape 229"/>
            <p:cNvSpPr>
              <a:spLocks/>
            </p:cNvSpPr>
            <p:nvPr/>
          </p:nvSpPr>
          <p:spPr bwMode="auto">
            <a:xfrm>
              <a:off x="10388600" y="11531600"/>
              <a:ext cx="11113" cy="2189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2" name="AutoShape 230"/>
            <p:cNvSpPr>
              <a:spLocks/>
            </p:cNvSpPr>
            <p:nvPr/>
          </p:nvSpPr>
          <p:spPr bwMode="auto">
            <a:xfrm>
              <a:off x="10375900" y="9613900"/>
              <a:ext cx="11113" cy="4106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3" name="AutoShape 231"/>
            <p:cNvSpPr>
              <a:spLocks/>
            </p:cNvSpPr>
            <p:nvPr/>
          </p:nvSpPr>
          <p:spPr bwMode="auto">
            <a:xfrm>
              <a:off x="10325100" y="11988800"/>
              <a:ext cx="11113" cy="1731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4" name="AutoShape 232"/>
            <p:cNvSpPr>
              <a:spLocks/>
            </p:cNvSpPr>
            <p:nvPr/>
          </p:nvSpPr>
          <p:spPr bwMode="auto">
            <a:xfrm>
              <a:off x="10274300" y="12865100"/>
              <a:ext cx="11113" cy="8445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5" name="AutoShape 233"/>
            <p:cNvSpPr>
              <a:spLocks/>
            </p:cNvSpPr>
            <p:nvPr/>
          </p:nvSpPr>
          <p:spPr bwMode="auto">
            <a:xfrm>
              <a:off x="10236200" y="11772900"/>
              <a:ext cx="11113" cy="1936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6" name="AutoShape 234"/>
            <p:cNvSpPr>
              <a:spLocks/>
            </p:cNvSpPr>
            <p:nvPr/>
          </p:nvSpPr>
          <p:spPr bwMode="auto">
            <a:xfrm>
              <a:off x="10185400" y="11899900"/>
              <a:ext cx="11113" cy="1819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7" name="AutoShape 235"/>
            <p:cNvSpPr>
              <a:spLocks/>
            </p:cNvSpPr>
            <p:nvPr/>
          </p:nvSpPr>
          <p:spPr bwMode="auto">
            <a:xfrm>
              <a:off x="10071100" y="11404600"/>
              <a:ext cx="11113" cy="2316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8" name="AutoShape 236"/>
            <p:cNvSpPr>
              <a:spLocks/>
            </p:cNvSpPr>
            <p:nvPr/>
          </p:nvSpPr>
          <p:spPr bwMode="auto">
            <a:xfrm>
              <a:off x="10007600" y="10096500"/>
              <a:ext cx="11113" cy="3614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9" name="AutoShape 237"/>
            <p:cNvSpPr>
              <a:spLocks/>
            </p:cNvSpPr>
            <p:nvPr/>
          </p:nvSpPr>
          <p:spPr bwMode="auto">
            <a:xfrm>
              <a:off x="9982200" y="11036300"/>
              <a:ext cx="11113" cy="2673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0" name="AutoShape 238"/>
            <p:cNvSpPr>
              <a:spLocks/>
            </p:cNvSpPr>
            <p:nvPr/>
          </p:nvSpPr>
          <p:spPr bwMode="auto">
            <a:xfrm>
              <a:off x="9880600" y="11049000"/>
              <a:ext cx="11113" cy="2671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1" name="AutoShape 239"/>
            <p:cNvSpPr>
              <a:spLocks/>
            </p:cNvSpPr>
            <p:nvPr/>
          </p:nvSpPr>
          <p:spPr bwMode="auto">
            <a:xfrm>
              <a:off x="9867900" y="12230100"/>
              <a:ext cx="11113" cy="14795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2" name="AutoShape 240"/>
            <p:cNvSpPr>
              <a:spLocks/>
            </p:cNvSpPr>
            <p:nvPr/>
          </p:nvSpPr>
          <p:spPr bwMode="auto">
            <a:xfrm>
              <a:off x="9791700" y="9232900"/>
              <a:ext cx="11113" cy="4487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3" name="AutoShape 241"/>
            <p:cNvSpPr>
              <a:spLocks/>
            </p:cNvSpPr>
            <p:nvPr/>
          </p:nvSpPr>
          <p:spPr bwMode="auto">
            <a:xfrm>
              <a:off x="9766300" y="8750300"/>
              <a:ext cx="11113" cy="4962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4" name="AutoShape 242"/>
            <p:cNvSpPr>
              <a:spLocks/>
            </p:cNvSpPr>
            <p:nvPr/>
          </p:nvSpPr>
          <p:spPr bwMode="auto">
            <a:xfrm>
              <a:off x="9715500" y="9486900"/>
              <a:ext cx="11113" cy="4229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5" name="AutoShape 243"/>
            <p:cNvSpPr>
              <a:spLocks/>
            </p:cNvSpPr>
            <p:nvPr/>
          </p:nvSpPr>
          <p:spPr bwMode="auto">
            <a:xfrm>
              <a:off x="9639300" y="11988800"/>
              <a:ext cx="11113" cy="17208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6" name="AutoShape 244"/>
            <p:cNvSpPr>
              <a:spLocks/>
            </p:cNvSpPr>
            <p:nvPr/>
          </p:nvSpPr>
          <p:spPr bwMode="auto">
            <a:xfrm>
              <a:off x="9613900" y="12052300"/>
              <a:ext cx="11113" cy="1665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7" name="AutoShape 245"/>
            <p:cNvSpPr>
              <a:spLocks/>
            </p:cNvSpPr>
            <p:nvPr/>
          </p:nvSpPr>
          <p:spPr bwMode="auto">
            <a:xfrm>
              <a:off x="9563100" y="11391900"/>
              <a:ext cx="11113" cy="2324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8" name="AutoShape 246"/>
            <p:cNvSpPr>
              <a:spLocks/>
            </p:cNvSpPr>
            <p:nvPr/>
          </p:nvSpPr>
          <p:spPr bwMode="auto">
            <a:xfrm>
              <a:off x="9486900" y="10617200"/>
              <a:ext cx="11113" cy="3094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9" name="AutoShape 247"/>
            <p:cNvSpPr>
              <a:spLocks/>
            </p:cNvSpPr>
            <p:nvPr/>
          </p:nvSpPr>
          <p:spPr bwMode="auto">
            <a:xfrm>
              <a:off x="9461500" y="10096500"/>
              <a:ext cx="11113" cy="3622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0" name="AutoShape 248"/>
            <p:cNvSpPr>
              <a:spLocks/>
            </p:cNvSpPr>
            <p:nvPr/>
          </p:nvSpPr>
          <p:spPr bwMode="auto">
            <a:xfrm>
              <a:off x="9398000" y="12052300"/>
              <a:ext cx="11113" cy="1665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1" name="AutoShape 249"/>
            <p:cNvSpPr>
              <a:spLocks/>
            </p:cNvSpPr>
            <p:nvPr/>
          </p:nvSpPr>
          <p:spPr bwMode="auto">
            <a:xfrm>
              <a:off x="9347200" y="8648700"/>
              <a:ext cx="11113" cy="5060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2" name="AutoShape 250"/>
            <p:cNvSpPr>
              <a:spLocks/>
            </p:cNvSpPr>
            <p:nvPr/>
          </p:nvSpPr>
          <p:spPr bwMode="auto">
            <a:xfrm>
              <a:off x="9309100" y="13258800"/>
              <a:ext cx="11113" cy="4587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3" name="AutoShape 251"/>
            <p:cNvSpPr>
              <a:spLocks/>
            </p:cNvSpPr>
            <p:nvPr/>
          </p:nvSpPr>
          <p:spPr bwMode="auto">
            <a:xfrm>
              <a:off x="9232900" y="10502900"/>
              <a:ext cx="11113" cy="3216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4" name="AutoShape 252"/>
            <p:cNvSpPr>
              <a:spLocks/>
            </p:cNvSpPr>
            <p:nvPr/>
          </p:nvSpPr>
          <p:spPr bwMode="auto">
            <a:xfrm>
              <a:off x="9169400" y="9029700"/>
              <a:ext cx="11113" cy="4687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5" name="AutoShape 253"/>
            <p:cNvSpPr>
              <a:spLocks/>
            </p:cNvSpPr>
            <p:nvPr/>
          </p:nvSpPr>
          <p:spPr bwMode="auto">
            <a:xfrm>
              <a:off x="9118600" y="13309600"/>
              <a:ext cx="11113" cy="409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6" name="AutoShape 254"/>
            <p:cNvSpPr>
              <a:spLocks/>
            </p:cNvSpPr>
            <p:nvPr/>
          </p:nvSpPr>
          <p:spPr bwMode="auto">
            <a:xfrm>
              <a:off x="9017000" y="9245600"/>
              <a:ext cx="11113" cy="4471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7" name="AutoShape 255"/>
            <p:cNvSpPr>
              <a:spLocks/>
            </p:cNvSpPr>
            <p:nvPr/>
          </p:nvSpPr>
          <p:spPr bwMode="auto">
            <a:xfrm>
              <a:off x="8953500" y="8724900"/>
              <a:ext cx="11113" cy="4995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8" name="AutoShape 256"/>
            <p:cNvSpPr>
              <a:spLocks/>
            </p:cNvSpPr>
            <p:nvPr/>
          </p:nvSpPr>
          <p:spPr bwMode="auto">
            <a:xfrm>
              <a:off x="8902700" y="8801100"/>
              <a:ext cx="11113" cy="4910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9" name="AutoShape 257"/>
            <p:cNvSpPr>
              <a:spLocks/>
            </p:cNvSpPr>
            <p:nvPr/>
          </p:nvSpPr>
          <p:spPr bwMode="auto">
            <a:xfrm>
              <a:off x="8864600" y="9779000"/>
              <a:ext cx="11113" cy="3937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0" name="AutoShape 258"/>
            <p:cNvSpPr>
              <a:spLocks/>
            </p:cNvSpPr>
            <p:nvPr/>
          </p:nvSpPr>
          <p:spPr bwMode="auto">
            <a:xfrm>
              <a:off x="8801100" y="10579100"/>
              <a:ext cx="11113" cy="3140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1" name="AutoShape 259"/>
            <p:cNvSpPr>
              <a:spLocks/>
            </p:cNvSpPr>
            <p:nvPr/>
          </p:nvSpPr>
          <p:spPr bwMode="auto">
            <a:xfrm>
              <a:off x="8801100" y="12355513"/>
              <a:ext cx="11113" cy="136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2" name="AutoShape 260"/>
            <p:cNvSpPr>
              <a:spLocks/>
            </p:cNvSpPr>
            <p:nvPr/>
          </p:nvSpPr>
          <p:spPr bwMode="auto">
            <a:xfrm>
              <a:off x="8699500" y="9728200"/>
              <a:ext cx="11113" cy="3986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3" name="AutoShape 261"/>
            <p:cNvSpPr>
              <a:spLocks/>
            </p:cNvSpPr>
            <p:nvPr/>
          </p:nvSpPr>
          <p:spPr bwMode="auto">
            <a:xfrm>
              <a:off x="8648700" y="9486900"/>
              <a:ext cx="11113" cy="42306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4" name="AutoShape 262"/>
            <p:cNvSpPr>
              <a:spLocks/>
            </p:cNvSpPr>
            <p:nvPr/>
          </p:nvSpPr>
          <p:spPr bwMode="auto">
            <a:xfrm>
              <a:off x="8610600" y="10909300"/>
              <a:ext cx="11113" cy="2808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5" name="AutoShape 263"/>
            <p:cNvSpPr>
              <a:spLocks/>
            </p:cNvSpPr>
            <p:nvPr/>
          </p:nvSpPr>
          <p:spPr bwMode="auto">
            <a:xfrm>
              <a:off x="8585200" y="10439400"/>
              <a:ext cx="11113" cy="32718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6" name="AutoShape 264"/>
            <p:cNvSpPr>
              <a:spLocks/>
            </p:cNvSpPr>
            <p:nvPr/>
          </p:nvSpPr>
          <p:spPr bwMode="auto">
            <a:xfrm>
              <a:off x="8445500" y="11595100"/>
              <a:ext cx="11113" cy="211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7" name="AutoShape 265"/>
            <p:cNvSpPr>
              <a:spLocks/>
            </p:cNvSpPr>
            <p:nvPr/>
          </p:nvSpPr>
          <p:spPr bwMode="auto">
            <a:xfrm>
              <a:off x="8382000" y="11112500"/>
              <a:ext cx="11113" cy="26035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8" name="AutoShape 266"/>
            <p:cNvSpPr>
              <a:spLocks/>
            </p:cNvSpPr>
            <p:nvPr/>
          </p:nvSpPr>
          <p:spPr bwMode="auto">
            <a:xfrm>
              <a:off x="8318500" y="12419013"/>
              <a:ext cx="11113" cy="130016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9" name="AutoShape 267"/>
            <p:cNvSpPr>
              <a:spLocks/>
            </p:cNvSpPr>
            <p:nvPr/>
          </p:nvSpPr>
          <p:spPr bwMode="auto">
            <a:xfrm>
              <a:off x="8191500" y="13144500"/>
              <a:ext cx="11113" cy="568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0" name="AutoShape 268"/>
            <p:cNvSpPr>
              <a:spLocks/>
            </p:cNvSpPr>
            <p:nvPr/>
          </p:nvSpPr>
          <p:spPr bwMode="auto">
            <a:xfrm>
              <a:off x="8128000" y="10096500"/>
              <a:ext cx="11113" cy="3616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1" name="AutoShape 269"/>
            <p:cNvSpPr>
              <a:spLocks/>
            </p:cNvSpPr>
            <p:nvPr/>
          </p:nvSpPr>
          <p:spPr bwMode="auto">
            <a:xfrm>
              <a:off x="8051800" y="12001500"/>
              <a:ext cx="11113" cy="1711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2" name="AutoShape 270"/>
            <p:cNvSpPr>
              <a:spLocks/>
            </p:cNvSpPr>
            <p:nvPr/>
          </p:nvSpPr>
          <p:spPr bwMode="auto">
            <a:xfrm>
              <a:off x="8001000" y="9969500"/>
              <a:ext cx="11113" cy="3743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3" name="AutoShape 271"/>
            <p:cNvSpPr>
              <a:spLocks/>
            </p:cNvSpPr>
            <p:nvPr/>
          </p:nvSpPr>
          <p:spPr bwMode="auto">
            <a:xfrm>
              <a:off x="7848600" y="13423900"/>
              <a:ext cx="11113" cy="290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4" name="AutoShape 272"/>
            <p:cNvSpPr>
              <a:spLocks/>
            </p:cNvSpPr>
            <p:nvPr/>
          </p:nvSpPr>
          <p:spPr bwMode="auto">
            <a:xfrm>
              <a:off x="7759700" y="11874500"/>
              <a:ext cx="11113" cy="1836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5" name="AutoShape 273"/>
            <p:cNvSpPr>
              <a:spLocks/>
            </p:cNvSpPr>
            <p:nvPr/>
          </p:nvSpPr>
          <p:spPr bwMode="auto">
            <a:xfrm>
              <a:off x="7747000" y="11480800"/>
              <a:ext cx="11113" cy="22336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6" name="AutoShape 274"/>
            <p:cNvSpPr>
              <a:spLocks/>
            </p:cNvSpPr>
            <p:nvPr/>
          </p:nvSpPr>
          <p:spPr bwMode="auto">
            <a:xfrm>
              <a:off x="7658100" y="10617200"/>
              <a:ext cx="11113" cy="3103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7" name="AutoShape 275"/>
            <p:cNvSpPr>
              <a:spLocks/>
            </p:cNvSpPr>
            <p:nvPr/>
          </p:nvSpPr>
          <p:spPr bwMode="auto">
            <a:xfrm>
              <a:off x="7594600" y="9690100"/>
              <a:ext cx="11113" cy="4029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8" name="AutoShape 276"/>
            <p:cNvSpPr>
              <a:spLocks/>
            </p:cNvSpPr>
            <p:nvPr/>
          </p:nvSpPr>
          <p:spPr bwMode="auto">
            <a:xfrm>
              <a:off x="7543800" y="11925300"/>
              <a:ext cx="11113" cy="1793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9" name="AutoShape 277"/>
            <p:cNvSpPr>
              <a:spLocks/>
            </p:cNvSpPr>
            <p:nvPr/>
          </p:nvSpPr>
          <p:spPr bwMode="auto">
            <a:xfrm>
              <a:off x="7454900" y="12877800"/>
              <a:ext cx="11113" cy="835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0" name="AutoShape 278"/>
            <p:cNvSpPr>
              <a:spLocks/>
            </p:cNvSpPr>
            <p:nvPr/>
          </p:nvSpPr>
          <p:spPr bwMode="auto">
            <a:xfrm>
              <a:off x="7404100" y="10020300"/>
              <a:ext cx="11113" cy="3700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1" name="AutoShape 279"/>
            <p:cNvSpPr>
              <a:spLocks/>
            </p:cNvSpPr>
            <p:nvPr/>
          </p:nvSpPr>
          <p:spPr bwMode="auto">
            <a:xfrm>
              <a:off x="7391400" y="10998200"/>
              <a:ext cx="11113" cy="2709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2" name="AutoShape 280"/>
            <p:cNvSpPr>
              <a:spLocks/>
            </p:cNvSpPr>
            <p:nvPr/>
          </p:nvSpPr>
          <p:spPr bwMode="auto">
            <a:xfrm>
              <a:off x="7353300" y="12103100"/>
              <a:ext cx="11113" cy="1609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3" name="AutoShape 281"/>
            <p:cNvSpPr>
              <a:spLocks/>
            </p:cNvSpPr>
            <p:nvPr/>
          </p:nvSpPr>
          <p:spPr bwMode="auto">
            <a:xfrm>
              <a:off x="7264400" y="13322300"/>
              <a:ext cx="11113" cy="392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4" name="AutoShape 282"/>
            <p:cNvSpPr>
              <a:spLocks/>
            </p:cNvSpPr>
            <p:nvPr/>
          </p:nvSpPr>
          <p:spPr bwMode="auto">
            <a:xfrm>
              <a:off x="7251700" y="11506200"/>
              <a:ext cx="11113" cy="2211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5" name="AutoShape 283"/>
            <p:cNvSpPr>
              <a:spLocks/>
            </p:cNvSpPr>
            <p:nvPr/>
          </p:nvSpPr>
          <p:spPr bwMode="auto">
            <a:xfrm>
              <a:off x="7175500" y="12636500"/>
              <a:ext cx="11113" cy="1074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6" name="AutoShape 284"/>
            <p:cNvSpPr>
              <a:spLocks/>
            </p:cNvSpPr>
            <p:nvPr/>
          </p:nvSpPr>
          <p:spPr bwMode="auto">
            <a:xfrm>
              <a:off x="7150100" y="8851900"/>
              <a:ext cx="11113" cy="4862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7" name="AutoShape 285"/>
            <p:cNvSpPr>
              <a:spLocks/>
            </p:cNvSpPr>
            <p:nvPr/>
          </p:nvSpPr>
          <p:spPr bwMode="auto">
            <a:xfrm>
              <a:off x="7048500" y="10312400"/>
              <a:ext cx="11113" cy="3397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8" name="AutoShape 286"/>
            <p:cNvSpPr>
              <a:spLocks/>
            </p:cNvSpPr>
            <p:nvPr/>
          </p:nvSpPr>
          <p:spPr bwMode="auto">
            <a:xfrm>
              <a:off x="7061200" y="12674600"/>
              <a:ext cx="11113" cy="1041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9" name="AutoShape 287"/>
            <p:cNvSpPr>
              <a:spLocks/>
            </p:cNvSpPr>
            <p:nvPr/>
          </p:nvSpPr>
          <p:spPr bwMode="auto">
            <a:xfrm>
              <a:off x="6997700" y="9994900"/>
              <a:ext cx="11113" cy="3716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0" name="AutoShape 288"/>
            <p:cNvSpPr>
              <a:spLocks/>
            </p:cNvSpPr>
            <p:nvPr/>
          </p:nvSpPr>
          <p:spPr bwMode="auto">
            <a:xfrm>
              <a:off x="6934200" y="10134600"/>
              <a:ext cx="11113" cy="3584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1" name="AutoShape 289"/>
            <p:cNvSpPr>
              <a:spLocks/>
            </p:cNvSpPr>
            <p:nvPr/>
          </p:nvSpPr>
          <p:spPr bwMode="auto">
            <a:xfrm>
              <a:off x="6883400" y="10033000"/>
              <a:ext cx="11113" cy="3676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2" name="AutoShape 290"/>
            <p:cNvSpPr>
              <a:spLocks/>
            </p:cNvSpPr>
            <p:nvPr/>
          </p:nvSpPr>
          <p:spPr bwMode="auto">
            <a:xfrm>
              <a:off x="6819900" y="10058400"/>
              <a:ext cx="11113" cy="3659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3" name="AutoShape 291"/>
            <p:cNvSpPr>
              <a:spLocks/>
            </p:cNvSpPr>
            <p:nvPr/>
          </p:nvSpPr>
          <p:spPr bwMode="auto">
            <a:xfrm>
              <a:off x="6781800" y="9017000"/>
              <a:ext cx="11113" cy="4703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4" name="AutoShape 292"/>
            <p:cNvSpPr>
              <a:spLocks/>
            </p:cNvSpPr>
            <p:nvPr/>
          </p:nvSpPr>
          <p:spPr bwMode="auto">
            <a:xfrm>
              <a:off x="6743700" y="12700000"/>
              <a:ext cx="11113" cy="101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5" name="AutoShape 293"/>
            <p:cNvSpPr>
              <a:spLocks/>
            </p:cNvSpPr>
            <p:nvPr/>
          </p:nvSpPr>
          <p:spPr bwMode="auto">
            <a:xfrm>
              <a:off x="6680200" y="9613900"/>
              <a:ext cx="11113" cy="4100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6" name="AutoShape 294"/>
            <p:cNvSpPr>
              <a:spLocks/>
            </p:cNvSpPr>
            <p:nvPr/>
          </p:nvSpPr>
          <p:spPr bwMode="auto">
            <a:xfrm>
              <a:off x="6629400" y="9588500"/>
              <a:ext cx="11113" cy="4121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7" name="AutoShape 295"/>
            <p:cNvSpPr>
              <a:spLocks/>
            </p:cNvSpPr>
            <p:nvPr/>
          </p:nvSpPr>
          <p:spPr bwMode="auto">
            <a:xfrm>
              <a:off x="6604000" y="9677400"/>
              <a:ext cx="11113" cy="4041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8" name="AutoShape 296"/>
            <p:cNvSpPr>
              <a:spLocks/>
            </p:cNvSpPr>
            <p:nvPr/>
          </p:nvSpPr>
          <p:spPr bwMode="auto">
            <a:xfrm>
              <a:off x="6527800" y="8915400"/>
              <a:ext cx="11113" cy="4803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9" name="AutoShape 297"/>
            <p:cNvSpPr>
              <a:spLocks/>
            </p:cNvSpPr>
            <p:nvPr/>
          </p:nvSpPr>
          <p:spPr bwMode="auto">
            <a:xfrm>
              <a:off x="6489700" y="10998200"/>
              <a:ext cx="11113" cy="2722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0" name="AutoShape 298"/>
            <p:cNvSpPr>
              <a:spLocks/>
            </p:cNvSpPr>
            <p:nvPr/>
          </p:nvSpPr>
          <p:spPr bwMode="auto">
            <a:xfrm>
              <a:off x="6400800" y="12876213"/>
              <a:ext cx="11113" cy="83661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1" name="AutoShape 299"/>
            <p:cNvSpPr>
              <a:spLocks/>
            </p:cNvSpPr>
            <p:nvPr/>
          </p:nvSpPr>
          <p:spPr bwMode="auto">
            <a:xfrm>
              <a:off x="6375400" y="12242800"/>
              <a:ext cx="11113" cy="1470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2" name="AutoShape 300"/>
            <p:cNvSpPr>
              <a:spLocks/>
            </p:cNvSpPr>
            <p:nvPr/>
          </p:nvSpPr>
          <p:spPr bwMode="auto">
            <a:xfrm>
              <a:off x="6324600" y="9271000"/>
              <a:ext cx="11113" cy="4440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3" name="AutoShape 301"/>
            <p:cNvSpPr>
              <a:spLocks/>
            </p:cNvSpPr>
            <p:nvPr/>
          </p:nvSpPr>
          <p:spPr bwMode="auto">
            <a:xfrm>
              <a:off x="6286500" y="10896600"/>
              <a:ext cx="11113" cy="2813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4" name="AutoShape 302"/>
            <p:cNvSpPr>
              <a:spLocks/>
            </p:cNvSpPr>
            <p:nvPr/>
          </p:nvSpPr>
          <p:spPr bwMode="auto">
            <a:xfrm>
              <a:off x="6223000" y="12674600"/>
              <a:ext cx="11113" cy="1038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5" name="AutoShape 303"/>
            <p:cNvSpPr>
              <a:spLocks/>
            </p:cNvSpPr>
            <p:nvPr/>
          </p:nvSpPr>
          <p:spPr bwMode="auto">
            <a:xfrm>
              <a:off x="6172200" y="12052300"/>
              <a:ext cx="11113" cy="1660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6" name="AutoShape 304"/>
            <p:cNvSpPr>
              <a:spLocks/>
            </p:cNvSpPr>
            <p:nvPr/>
          </p:nvSpPr>
          <p:spPr bwMode="auto">
            <a:xfrm>
              <a:off x="6159500" y="9677400"/>
              <a:ext cx="11113" cy="4040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7" name="AutoShape 305"/>
            <p:cNvSpPr>
              <a:spLocks/>
            </p:cNvSpPr>
            <p:nvPr/>
          </p:nvSpPr>
          <p:spPr bwMode="auto">
            <a:xfrm>
              <a:off x="6057900" y="11569700"/>
              <a:ext cx="11113" cy="2144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8" name="AutoShape 306"/>
            <p:cNvSpPr>
              <a:spLocks/>
            </p:cNvSpPr>
            <p:nvPr/>
          </p:nvSpPr>
          <p:spPr bwMode="auto">
            <a:xfrm>
              <a:off x="5969000" y="10795000"/>
              <a:ext cx="11113" cy="29178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9" name="AutoShape 307"/>
            <p:cNvSpPr>
              <a:spLocks/>
            </p:cNvSpPr>
            <p:nvPr/>
          </p:nvSpPr>
          <p:spPr bwMode="auto">
            <a:xfrm>
              <a:off x="5930900" y="11341100"/>
              <a:ext cx="11113" cy="2379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0" name="AutoShape 308"/>
            <p:cNvSpPr>
              <a:spLocks/>
            </p:cNvSpPr>
            <p:nvPr/>
          </p:nvSpPr>
          <p:spPr bwMode="auto">
            <a:xfrm>
              <a:off x="5892800" y="9512300"/>
              <a:ext cx="11113" cy="4208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1" name="AutoShape 309"/>
            <p:cNvSpPr>
              <a:spLocks/>
            </p:cNvSpPr>
            <p:nvPr/>
          </p:nvSpPr>
          <p:spPr bwMode="auto">
            <a:xfrm>
              <a:off x="5753100" y="12611100"/>
              <a:ext cx="11113" cy="1103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2" name="AutoShape 310"/>
            <p:cNvSpPr>
              <a:spLocks/>
            </p:cNvSpPr>
            <p:nvPr/>
          </p:nvSpPr>
          <p:spPr bwMode="auto">
            <a:xfrm>
              <a:off x="5753100" y="9232900"/>
              <a:ext cx="11113" cy="4487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3" name="AutoShape 311"/>
            <p:cNvSpPr>
              <a:spLocks/>
            </p:cNvSpPr>
            <p:nvPr/>
          </p:nvSpPr>
          <p:spPr bwMode="auto">
            <a:xfrm>
              <a:off x="5664200" y="9791700"/>
              <a:ext cx="11113" cy="392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4" name="AutoShape 312"/>
            <p:cNvSpPr>
              <a:spLocks/>
            </p:cNvSpPr>
            <p:nvPr/>
          </p:nvSpPr>
          <p:spPr bwMode="auto">
            <a:xfrm>
              <a:off x="5588000" y="10185400"/>
              <a:ext cx="11113" cy="3530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5" name="AutoShape 313"/>
            <p:cNvSpPr>
              <a:spLocks/>
            </p:cNvSpPr>
            <p:nvPr/>
          </p:nvSpPr>
          <p:spPr bwMode="auto">
            <a:xfrm>
              <a:off x="5537200" y="10007600"/>
              <a:ext cx="11113" cy="3713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6" name="AutoShape 314"/>
            <p:cNvSpPr>
              <a:spLocks/>
            </p:cNvSpPr>
            <p:nvPr/>
          </p:nvSpPr>
          <p:spPr bwMode="auto">
            <a:xfrm>
              <a:off x="5473700" y="11341100"/>
              <a:ext cx="11113" cy="2373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7" name="AutoShape 315"/>
            <p:cNvSpPr>
              <a:spLocks/>
            </p:cNvSpPr>
            <p:nvPr/>
          </p:nvSpPr>
          <p:spPr bwMode="auto">
            <a:xfrm>
              <a:off x="5422900" y="12776200"/>
              <a:ext cx="11113" cy="933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8" name="AutoShape 316"/>
            <p:cNvSpPr>
              <a:spLocks/>
            </p:cNvSpPr>
            <p:nvPr/>
          </p:nvSpPr>
          <p:spPr bwMode="auto">
            <a:xfrm>
              <a:off x="5384800" y="9867900"/>
              <a:ext cx="11113" cy="3841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9" name="AutoShape 317"/>
            <p:cNvSpPr>
              <a:spLocks/>
            </p:cNvSpPr>
            <p:nvPr/>
          </p:nvSpPr>
          <p:spPr bwMode="auto">
            <a:xfrm>
              <a:off x="5334000" y="9588500"/>
              <a:ext cx="11113" cy="4124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0" name="AutoShape 318"/>
            <p:cNvSpPr>
              <a:spLocks/>
            </p:cNvSpPr>
            <p:nvPr/>
          </p:nvSpPr>
          <p:spPr bwMode="auto">
            <a:xfrm>
              <a:off x="5295900" y="9105900"/>
              <a:ext cx="11113" cy="4614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1" name="AutoShape 319"/>
            <p:cNvSpPr>
              <a:spLocks/>
            </p:cNvSpPr>
            <p:nvPr/>
          </p:nvSpPr>
          <p:spPr bwMode="auto">
            <a:xfrm>
              <a:off x="5232400" y="11036300"/>
              <a:ext cx="11113" cy="2678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2" name="AutoShape 320"/>
            <p:cNvSpPr>
              <a:spLocks/>
            </p:cNvSpPr>
            <p:nvPr/>
          </p:nvSpPr>
          <p:spPr bwMode="auto">
            <a:xfrm>
              <a:off x="5168900" y="12319000"/>
              <a:ext cx="11113" cy="1397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3" name="AutoShape 321"/>
            <p:cNvSpPr>
              <a:spLocks/>
            </p:cNvSpPr>
            <p:nvPr/>
          </p:nvSpPr>
          <p:spPr bwMode="auto">
            <a:xfrm>
              <a:off x="5105400" y="9740900"/>
              <a:ext cx="11113" cy="3975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4" name="AutoShape 322"/>
            <p:cNvSpPr>
              <a:spLocks/>
            </p:cNvSpPr>
            <p:nvPr/>
          </p:nvSpPr>
          <p:spPr bwMode="auto">
            <a:xfrm>
              <a:off x="5067300" y="9944100"/>
              <a:ext cx="11113" cy="3776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5" name="AutoShape 323"/>
            <p:cNvSpPr>
              <a:spLocks/>
            </p:cNvSpPr>
            <p:nvPr/>
          </p:nvSpPr>
          <p:spPr bwMode="auto">
            <a:xfrm>
              <a:off x="4965700" y="9169400"/>
              <a:ext cx="11113" cy="4543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6" name="AutoShape 324"/>
            <p:cNvSpPr>
              <a:spLocks/>
            </p:cNvSpPr>
            <p:nvPr/>
          </p:nvSpPr>
          <p:spPr bwMode="auto">
            <a:xfrm>
              <a:off x="4940300" y="12052300"/>
              <a:ext cx="11113" cy="1657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7" name="AutoShape 325"/>
            <p:cNvSpPr>
              <a:spLocks/>
            </p:cNvSpPr>
            <p:nvPr/>
          </p:nvSpPr>
          <p:spPr bwMode="auto">
            <a:xfrm>
              <a:off x="4876800" y="10718800"/>
              <a:ext cx="11113" cy="3001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8" name="AutoShape 326"/>
            <p:cNvSpPr>
              <a:spLocks/>
            </p:cNvSpPr>
            <p:nvPr/>
          </p:nvSpPr>
          <p:spPr bwMode="auto">
            <a:xfrm>
              <a:off x="4838700" y="9436100"/>
              <a:ext cx="11113" cy="4281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9" name="AutoShape 327"/>
            <p:cNvSpPr>
              <a:spLocks/>
            </p:cNvSpPr>
            <p:nvPr/>
          </p:nvSpPr>
          <p:spPr bwMode="auto">
            <a:xfrm>
              <a:off x="4813300" y="9105900"/>
              <a:ext cx="11113" cy="46116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0" name="AutoShape 328"/>
            <p:cNvSpPr>
              <a:spLocks/>
            </p:cNvSpPr>
            <p:nvPr/>
          </p:nvSpPr>
          <p:spPr bwMode="auto">
            <a:xfrm>
              <a:off x="4724400" y="10718800"/>
              <a:ext cx="11113" cy="3000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1" name="AutoShape 329"/>
            <p:cNvSpPr>
              <a:spLocks/>
            </p:cNvSpPr>
            <p:nvPr/>
          </p:nvSpPr>
          <p:spPr bwMode="auto">
            <a:xfrm>
              <a:off x="4635500" y="9245600"/>
              <a:ext cx="11113" cy="4471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2" name="AutoShape 330"/>
            <p:cNvSpPr>
              <a:spLocks/>
            </p:cNvSpPr>
            <p:nvPr/>
          </p:nvSpPr>
          <p:spPr bwMode="auto">
            <a:xfrm>
              <a:off x="4610100" y="10248900"/>
              <a:ext cx="11113" cy="3462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3" name="AutoShape 331"/>
            <p:cNvSpPr>
              <a:spLocks/>
            </p:cNvSpPr>
            <p:nvPr/>
          </p:nvSpPr>
          <p:spPr bwMode="auto">
            <a:xfrm>
              <a:off x="4559300" y="10172700"/>
              <a:ext cx="11113" cy="3538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4" name="AutoShape 332"/>
            <p:cNvSpPr>
              <a:spLocks/>
            </p:cNvSpPr>
            <p:nvPr/>
          </p:nvSpPr>
          <p:spPr bwMode="auto">
            <a:xfrm>
              <a:off x="4508500" y="11531600"/>
              <a:ext cx="11113" cy="2187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5" name="AutoShape 333"/>
            <p:cNvSpPr>
              <a:spLocks/>
            </p:cNvSpPr>
            <p:nvPr/>
          </p:nvSpPr>
          <p:spPr bwMode="auto">
            <a:xfrm>
              <a:off x="4432300" y="8712200"/>
              <a:ext cx="11113" cy="4999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6" name="AutoShape 334"/>
            <p:cNvSpPr>
              <a:spLocks/>
            </p:cNvSpPr>
            <p:nvPr/>
          </p:nvSpPr>
          <p:spPr bwMode="auto">
            <a:xfrm>
              <a:off x="4381500" y="13309600"/>
              <a:ext cx="11113" cy="403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7" name="AutoShape 335"/>
            <p:cNvSpPr>
              <a:spLocks/>
            </p:cNvSpPr>
            <p:nvPr/>
          </p:nvSpPr>
          <p:spPr bwMode="auto">
            <a:xfrm>
              <a:off x="4356100" y="10325100"/>
              <a:ext cx="11113" cy="3394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8" name="AutoShape 336"/>
            <p:cNvSpPr>
              <a:spLocks/>
            </p:cNvSpPr>
            <p:nvPr/>
          </p:nvSpPr>
          <p:spPr bwMode="auto">
            <a:xfrm>
              <a:off x="4318000" y="9982200"/>
              <a:ext cx="11113" cy="3730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9" name="AutoShape 337"/>
            <p:cNvSpPr>
              <a:spLocks/>
            </p:cNvSpPr>
            <p:nvPr/>
          </p:nvSpPr>
          <p:spPr bwMode="auto">
            <a:xfrm>
              <a:off x="4178300" y="12446000"/>
              <a:ext cx="11113" cy="1274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0" name="AutoShape 338"/>
            <p:cNvSpPr>
              <a:spLocks/>
            </p:cNvSpPr>
            <p:nvPr/>
          </p:nvSpPr>
          <p:spPr bwMode="auto">
            <a:xfrm>
              <a:off x="4165600" y="9474200"/>
              <a:ext cx="11113" cy="4244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1" name="AutoShape 339"/>
            <p:cNvSpPr>
              <a:spLocks/>
            </p:cNvSpPr>
            <p:nvPr/>
          </p:nvSpPr>
          <p:spPr bwMode="auto">
            <a:xfrm>
              <a:off x="4102100" y="13449300"/>
              <a:ext cx="11113" cy="266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2" name="AutoShape 340"/>
            <p:cNvSpPr>
              <a:spLocks/>
            </p:cNvSpPr>
            <p:nvPr/>
          </p:nvSpPr>
          <p:spPr bwMode="auto">
            <a:xfrm>
              <a:off x="4064000" y="10185400"/>
              <a:ext cx="11113" cy="3530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3" name="AutoShape 341"/>
            <p:cNvSpPr>
              <a:spLocks/>
            </p:cNvSpPr>
            <p:nvPr/>
          </p:nvSpPr>
          <p:spPr bwMode="auto">
            <a:xfrm>
              <a:off x="4013200" y="12636500"/>
              <a:ext cx="11113" cy="10810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4" name="AutoShape 342"/>
            <p:cNvSpPr>
              <a:spLocks/>
            </p:cNvSpPr>
            <p:nvPr/>
          </p:nvSpPr>
          <p:spPr bwMode="auto">
            <a:xfrm>
              <a:off x="3949700" y="9271000"/>
              <a:ext cx="11113" cy="4438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5" name="AutoShape 343"/>
            <p:cNvSpPr>
              <a:spLocks/>
            </p:cNvSpPr>
            <p:nvPr/>
          </p:nvSpPr>
          <p:spPr bwMode="auto">
            <a:xfrm>
              <a:off x="3860800" y="10007600"/>
              <a:ext cx="11113" cy="3709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6" name="AutoShape 344"/>
            <p:cNvSpPr>
              <a:spLocks/>
            </p:cNvSpPr>
            <p:nvPr/>
          </p:nvSpPr>
          <p:spPr bwMode="auto">
            <a:xfrm>
              <a:off x="3797300" y="10807700"/>
              <a:ext cx="11113" cy="2913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7" name="AutoShape 345"/>
            <p:cNvSpPr>
              <a:spLocks/>
            </p:cNvSpPr>
            <p:nvPr/>
          </p:nvSpPr>
          <p:spPr bwMode="auto">
            <a:xfrm>
              <a:off x="3759200" y="10160000"/>
              <a:ext cx="11113" cy="355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8" name="AutoShape 346"/>
            <p:cNvSpPr>
              <a:spLocks/>
            </p:cNvSpPr>
            <p:nvPr/>
          </p:nvSpPr>
          <p:spPr bwMode="auto">
            <a:xfrm>
              <a:off x="3721100" y="10947400"/>
              <a:ext cx="11113" cy="2762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9" name="AutoShape 347"/>
            <p:cNvSpPr>
              <a:spLocks/>
            </p:cNvSpPr>
            <p:nvPr/>
          </p:nvSpPr>
          <p:spPr bwMode="auto">
            <a:xfrm>
              <a:off x="3657600" y="12484100"/>
              <a:ext cx="11113" cy="1236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0" name="AutoShape 348"/>
            <p:cNvSpPr>
              <a:spLocks/>
            </p:cNvSpPr>
            <p:nvPr/>
          </p:nvSpPr>
          <p:spPr bwMode="auto">
            <a:xfrm>
              <a:off x="3632200" y="10960100"/>
              <a:ext cx="11113" cy="2759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1" name="AutoShape 349"/>
            <p:cNvSpPr>
              <a:spLocks/>
            </p:cNvSpPr>
            <p:nvPr/>
          </p:nvSpPr>
          <p:spPr bwMode="auto">
            <a:xfrm>
              <a:off x="3530600" y="10083800"/>
              <a:ext cx="11113" cy="36258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2" name="AutoShape 350"/>
            <p:cNvSpPr>
              <a:spLocks/>
            </p:cNvSpPr>
            <p:nvPr/>
          </p:nvSpPr>
          <p:spPr bwMode="auto">
            <a:xfrm>
              <a:off x="3454400" y="13081000"/>
              <a:ext cx="11113" cy="633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3" name="AutoShape 351"/>
            <p:cNvSpPr>
              <a:spLocks/>
            </p:cNvSpPr>
            <p:nvPr/>
          </p:nvSpPr>
          <p:spPr bwMode="auto">
            <a:xfrm>
              <a:off x="3403600" y="13246100"/>
              <a:ext cx="11113" cy="471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4" name="AutoShape 352"/>
            <p:cNvSpPr>
              <a:spLocks/>
            </p:cNvSpPr>
            <p:nvPr/>
          </p:nvSpPr>
          <p:spPr bwMode="auto">
            <a:xfrm>
              <a:off x="3289300" y="10185400"/>
              <a:ext cx="11113" cy="3532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5" name="AutoShape 353"/>
            <p:cNvSpPr>
              <a:spLocks/>
            </p:cNvSpPr>
            <p:nvPr/>
          </p:nvSpPr>
          <p:spPr bwMode="auto">
            <a:xfrm>
              <a:off x="3276600" y="10325100"/>
              <a:ext cx="11113" cy="338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6" name="AutoShape 354"/>
            <p:cNvSpPr>
              <a:spLocks/>
            </p:cNvSpPr>
            <p:nvPr/>
          </p:nvSpPr>
          <p:spPr bwMode="auto">
            <a:xfrm>
              <a:off x="3225800" y="10795000"/>
              <a:ext cx="11113" cy="2919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7" name="AutoShape 355"/>
            <p:cNvSpPr>
              <a:spLocks/>
            </p:cNvSpPr>
            <p:nvPr/>
          </p:nvSpPr>
          <p:spPr bwMode="auto">
            <a:xfrm>
              <a:off x="3187700" y="11290300"/>
              <a:ext cx="11113" cy="2419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8" name="AutoShape 356"/>
            <p:cNvSpPr>
              <a:spLocks/>
            </p:cNvSpPr>
            <p:nvPr/>
          </p:nvSpPr>
          <p:spPr bwMode="auto">
            <a:xfrm>
              <a:off x="3060700" y="11823700"/>
              <a:ext cx="11113" cy="1892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9" name="AutoShape 357"/>
            <p:cNvSpPr>
              <a:spLocks/>
            </p:cNvSpPr>
            <p:nvPr/>
          </p:nvSpPr>
          <p:spPr bwMode="auto">
            <a:xfrm>
              <a:off x="2959100" y="9867900"/>
              <a:ext cx="11113" cy="3841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0" name="AutoShape 358"/>
            <p:cNvSpPr>
              <a:spLocks/>
            </p:cNvSpPr>
            <p:nvPr/>
          </p:nvSpPr>
          <p:spPr bwMode="auto">
            <a:xfrm>
              <a:off x="2908300" y="11569700"/>
              <a:ext cx="11113" cy="2144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1" name="AutoShape 359"/>
            <p:cNvSpPr>
              <a:spLocks/>
            </p:cNvSpPr>
            <p:nvPr/>
          </p:nvSpPr>
          <p:spPr bwMode="auto">
            <a:xfrm>
              <a:off x="2857500" y="12954000"/>
              <a:ext cx="11113" cy="760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2" name="AutoShape 360"/>
            <p:cNvSpPr>
              <a:spLocks/>
            </p:cNvSpPr>
            <p:nvPr/>
          </p:nvSpPr>
          <p:spPr bwMode="auto">
            <a:xfrm>
              <a:off x="2806700" y="12522200"/>
              <a:ext cx="11113" cy="1187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3" name="AutoShape 361"/>
            <p:cNvSpPr>
              <a:spLocks/>
            </p:cNvSpPr>
            <p:nvPr/>
          </p:nvSpPr>
          <p:spPr bwMode="auto">
            <a:xfrm>
              <a:off x="2743200" y="12992100"/>
              <a:ext cx="11113" cy="720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4" name="AutoShape 362"/>
            <p:cNvSpPr>
              <a:spLocks/>
            </p:cNvSpPr>
            <p:nvPr/>
          </p:nvSpPr>
          <p:spPr bwMode="auto">
            <a:xfrm>
              <a:off x="2717800" y="12268200"/>
              <a:ext cx="11113" cy="1450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5" name="AutoShape 363"/>
            <p:cNvSpPr>
              <a:spLocks/>
            </p:cNvSpPr>
            <p:nvPr/>
          </p:nvSpPr>
          <p:spPr bwMode="auto">
            <a:xfrm>
              <a:off x="2679700" y="10248900"/>
              <a:ext cx="11113" cy="3460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6" name="AutoShape 364"/>
            <p:cNvSpPr>
              <a:spLocks/>
            </p:cNvSpPr>
            <p:nvPr/>
          </p:nvSpPr>
          <p:spPr bwMode="auto">
            <a:xfrm>
              <a:off x="2616200" y="9626600"/>
              <a:ext cx="11113" cy="4083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7" name="AutoShape 365"/>
            <p:cNvSpPr>
              <a:spLocks/>
            </p:cNvSpPr>
            <p:nvPr/>
          </p:nvSpPr>
          <p:spPr bwMode="auto">
            <a:xfrm>
              <a:off x="2540000" y="12090400"/>
              <a:ext cx="11113" cy="1628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8" name="AutoShape 366"/>
            <p:cNvSpPr>
              <a:spLocks/>
            </p:cNvSpPr>
            <p:nvPr/>
          </p:nvSpPr>
          <p:spPr bwMode="auto">
            <a:xfrm>
              <a:off x="2476500" y="10210800"/>
              <a:ext cx="11113" cy="3508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9" name="AutoShape 367"/>
            <p:cNvSpPr>
              <a:spLocks/>
            </p:cNvSpPr>
            <p:nvPr/>
          </p:nvSpPr>
          <p:spPr bwMode="auto">
            <a:xfrm>
              <a:off x="2336800" y="12636500"/>
              <a:ext cx="11113" cy="1084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0" name="AutoShape 368"/>
            <p:cNvSpPr>
              <a:spLocks/>
            </p:cNvSpPr>
            <p:nvPr/>
          </p:nvSpPr>
          <p:spPr bwMode="auto">
            <a:xfrm>
              <a:off x="2324100" y="11353800"/>
              <a:ext cx="11113" cy="23637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1" name="AutoShape 369"/>
            <p:cNvSpPr>
              <a:spLocks/>
            </p:cNvSpPr>
            <p:nvPr/>
          </p:nvSpPr>
          <p:spPr bwMode="auto">
            <a:xfrm>
              <a:off x="2247900" y="10147300"/>
              <a:ext cx="11113" cy="3571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2" name="AutoShape 370"/>
            <p:cNvSpPr>
              <a:spLocks/>
            </p:cNvSpPr>
            <p:nvPr/>
          </p:nvSpPr>
          <p:spPr bwMode="auto">
            <a:xfrm>
              <a:off x="2209800" y="10236200"/>
              <a:ext cx="11113" cy="3484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3" name="AutoShape 371"/>
            <p:cNvSpPr>
              <a:spLocks/>
            </p:cNvSpPr>
            <p:nvPr/>
          </p:nvSpPr>
          <p:spPr bwMode="auto">
            <a:xfrm>
              <a:off x="2159000" y="9626600"/>
              <a:ext cx="11113" cy="4087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4" name="AutoShape 372"/>
            <p:cNvSpPr>
              <a:spLocks/>
            </p:cNvSpPr>
            <p:nvPr/>
          </p:nvSpPr>
          <p:spPr bwMode="auto">
            <a:xfrm>
              <a:off x="2133600" y="9791700"/>
              <a:ext cx="11113" cy="3924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5" name="AutoShape 373"/>
            <p:cNvSpPr>
              <a:spLocks/>
            </p:cNvSpPr>
            <p:nvPr/>
          </p:nvSpPr>
          <p:spPr bwMode="auto">
            <a:xfrm>
              <a:off x="2032000" y="10261600"/>
              <a:ext cx="11113" cy="3455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6" name="AutoShape 374"/>
            <p:cNvSpPr>
              <a:spLocks/>
            </p:cNvSpPr>
            <p:nvPr/>
          </p:nvSpPr>
          <p:spPr bwMode="auto">
            <a:xfrm>
              <a:off x="1892300" y="12090400"/>
              <a:ext cx="11113" cy="1624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7" name="AutoShape 375"/>
            <p:cNvSpPr>
              <a:spLocks/>
            </p:cNvSpPr>
            <p:nvPr/>
          </p:nvSpPr>
          <p:spPr bwMode="auto">
            <a:xfrm>
              <a:off x="1841500" y="10922000"/>
              <a:ext cx="11113" cy="27908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8" name="AutoShape 376"/>
            <p:cNvSpPr>
              <a:spLocks/>
            </p:cNvSpPr>
            <p:nvPr/>
          </p:nvSpPr>
          <p:spPr bwMode="auto">
            <a:xfrm>
              <a:off x="1841500" y="12622213"/>
              <a:ext cx="11113" cy="1089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9" name="AutoShape 377"/>
            <p:cNvSpPr>
              <a:spLocks/>
            </p:cNvSpPr>
            <p:nvPr/>
          </p:nvSpPr>
          <p:spPr bwMode="auto">
            <a:xfrm>
              <a:off x="1752600" y="11201400"/>
              <a:ext cx="11113" cy="2513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0" name="AutoShape 378"/>
            <p:cNvSpPr>
              <a:spLocks/>
            </p:cNvSpPr>
            <p:nvPr/>
          </p:nvSpPr>
          <p:spPr bwMode="auto">
            <a:xfrm>
              <a:off x="1701800" y="13360400"/>
              <a:ext cx="11113" cy="349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1" name="AutoShape 379"/>
            <p:cNvSpPr>
              <a:spLocks/>
            </p:cNvSpPr>
            <p:nvPr/>
          </p:nvSpPr>
          <p:spPr bwMode="auto">
            <a:xfrm>
              <a:off x="1651000" y="12750800"/>
              <a:ext cx="11113" cy="9604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2" name="AutoShape 380"/>
            <p:cNvSpPr>
              <a:spLocks/>
            </p:cNvSpPr>
            <p:nvPr/>
          </p:nvSpPr>
          <p:spPr bwMode="auto">
            <a:xfrm>
              <a:off x="1651000" y="10934700"/>
              <a:ext cx="11113" cy="2786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3" name="AutoShape 381"/>
            <p:cNvSpPr>
              <a:spLocks/>
            </p:cNvSpPr>
            <p:nvPr/>
          </p:nvSpPr>
          <p:spPr bwMode="auto">
            <a:xfrm>
              <a:off x="1587500" y="12268200"/>
              <a:ext cx="11113" cy="1441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4" name="AutoShape 382"/>
            <p:cNvSpPr>
              <a:spLocks/>
            </p:cNvSpPr>
            <p:nvPr/>
          </p:nvSpPr>
          <p:spPr bwMode="auto">
            <a:xfrm>
              <a:off x="1536700" y="10769600"/>
              <a:ext cx="11113" cy="2944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5" name="AutoShape 383"/>
            <p:cNvSpPr>
              <a:spLocks/>
            </p:cNvSpPr>
            <p:nvPr/>
          </p:nvSpPr>
          <p:spPr bwMode="auto">
            <a:xfrm>
              <a:off x="1460500" y="12814300"/>
              <a:ext cx="11113" cy="901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6" name="AutoShape 384"/>
            <p:cNvSpPr>
              <a:spLocks/>
            </p:cNvSpPr>
            <p:nvPr/>
          </p:nvSpPr>
          <p:spPr bwMode="auto">
            <a:xfrm>
              <a:off x="1409700" y="11150600"/>
              <a:ext cx="11113" cy="25606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7" name="AutoShape 385"/>
            <p:cNvSpPr>
              <a:spLocks/>
            </p:cNvSpPr>
            <p:nvPr/>
          </p:nvSpPr>
          <p:spPr bwMode="auto">
            <a:xfrm>
              <a:off x="1371600" y="13271500"/>
              <a:ext cx="11113" cy="439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8" name="AutoShape 386"/>
            <p:cNvSpPr>
              <a:spLocks/>
            </p:cNvSpPr>
            <p:nvPr/>
          </p:nvSpPr>
          <p:spPr bwMode="auto">
            <a:xfrm>
              <a:off x="1308100" y="12293600"/>
              <a:ext cx="11113" cy="1427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9" name="AutoShape 387"/>
            <p:cNvSpPr>
              <a:spLocks/>
            </p:cNvSpPr>
            <p:nvPr/>
          </p:nvSpPr>
          <p:spPr bwMode="auto">
            <a:xfrm>
              <a:off x="1257300" y="11303000"/>
              <a:ext cx="11113" cy="2406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0" name="AutoShape 388"/>
            <p:cNvSpPr>
              <a:spLocks/>
            </p:cNvSpPr>
            <p:nvPr/>
          </p:nvSpPr>
          <p:spPr bwMode="auto">
            <a:xfrm>
              <a:off x="1244600" y="10985500"/>
              <a:ext cx="11113" cy="2727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1" name="AutoShape 389"/>
            <p:cNvSpPr>
              <a:spLocks/>
            </p:cNvSpPr>
            <p:nvPr/>
          </p:nvSpPr>
          <p:spPr bwMode="auto">
            <a:xfrm>
              <a:off x="1092200" y="11430000"/>
              <a:ext cx="11113" cy="2290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2" name="AutoShape 390"/>
            <p:cNvSpPr>
              <a:spLocks/>
            </p:cNvSpPr>
            <p:nvPr/>
          </p:nvSpPr>
          <p:spPr bwMode="auto">
            <a:xfrm>
              <a:off x="990600" y="11226800"/>
              <a:ext cx="11113" cy="2486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3" name="AutoShape 391"/>
            <p:cNvSpPr>
              <a:spLocks/>
            </p:cNvSpPr>
            <p:nvPr/>
          </p:nvSpPr>
          <p:spPr bwMode="auto">
            <a:xfrm>
              <a:off x="901700" y="9982200"/>
              <a:ext cx="11113" cy="3729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4" name="AutoShape 392"/>
            <p:cNvSpPr>
              <a:spLocks/>
            </p:cNvSpPr>
            <p:nvPr/>
          </p:nvSpPr>
          <p:spPr bwMode="auto">
            <a:xfrm>
              <a:off x="889000" y="9804400"/>
              <a:ext cx="11113" cy="3911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5" name="AutoShape 393"/>
            <p:cNvSpPr>
              <a:spLocks/>
            </p:cNvSpPr>
            <p:nvPr/>
          </p:nvSpPr>
          <p:spPr bwMode="auto">
            <a:xfrm>
              <a:off x="838200" y="13436600"/>
              <a:ext cx="11113" cy="279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6" name="AutoShape 394"/>
            <p:cNvSpPr>
              <a:spLocks/>
            </p:cNvSpPr>
            <p:nvPr/>
          </p:nvSpPr>
          <p:spPr bwMode="auto">
            <a:xfrm>
              <a:off x="736600" y="10185400"/>
              <a:ext cx="11113" cy="3532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7" name="AutoShape 395"/>
            <p:cNvSpPr>
              <a:spLocks/>
            </p:cNvSpPr>
            <p:nvPr/>
          </p:nvSpPr>
          <p:spPr bwMode="auto">
            <a:xfrm>
              <a:off x="698500" y="12395200"/>
              <a:ext cx="11113" cy="1322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8" name="AutoShape 396"/>
            <p:cNvSpPr>
              <a:spLocks/>
            </p:cNvSpPr>
            <p:nvPr/>
          </p:nvSpPr>
          <p:spPr bwMode="auto">
            <a:xfrm>
              <a:off x="635000" y="10629900"/>
              <a:ext cx="11113" cy="30829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9" name="AutoShape 397"/>
            <p:cNvSpPr>
              <a:spLocks/>
            </p:cNvSpPr>
            <p:nvPr/>
          </p:nvSpPr>
          <p:spPr bwMode="auto">
            <a:xfrm>
              <a:off x="546100" y="11557000"/>
              <a:ext cx="11113" cy="21558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0" name="AutoShape 398"/>
            <p:cNvSpPr>
              <a:spLocks/>
            </p:cNvSpPr>
            <p:nvPr/>
          </p:nvSpPr>
          <p:spPr bwMode="auto">
            <a:xfrm>
              <a:off x="482600" y="11976100"/>
              <a:ext cx="11113" cy="1735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1" name="AutoShape 399"/>
            <p:cNvSpPr>
              <a:spLocks/>
            </p:cNvSpPr>
            <p:nvPr/>
          </p:nvSpPr>
          <p:spPr bwMode="auto">
            <a:xfrm>
              <a:off x="444500" y="9766300"/>
              <a:ext cx="11113" cy="3946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2" name="AutoShape 400"/>
            <p:cNvSpPr>
              <a:spLocks/>
            </p:cNvSpPr>
            <p:nvPr/>
          </p:nvSpPr>
          <p:spPr bwMode="auto">
            <a:xfrm>
              <a:off x="279400" y="11531600"/>
              <a:ext cx="11113" cy="2181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3" name="AutoShape 401"/>
            <p:cNvSpPr>
              <a:spLocks/>
            </p:cNvSpPr>
            <p:nvPr/>
          </p:nvSpPr>
          <p:spPr bwMode="auto">
            <a:xfrm>
              <a:off x="241300" y="10731500"/>
              <a:ext cx="11113" cy="2989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4" name="AutoShape 402"/>
            <p:cNvSpPr>
              <a:spLocks/>
            </p:cNvSpPr>
            <p:nvPr/>
          </p:nvSpPr>
          <p:spPr bwMode="auto">
            <a:xfrm>
              <a:off x="177800" y="13614400"/>
              <a:ext cx="11113" cy="100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5" name="AutoShape 403"/>
            <p:cNvSpPr>
              <a:spLocks/>
            </p:cNvSpPr>
            <p:nvPr/>
          </p:nvSpPr>
          <p:spPr bwMode="auto">
            <a:xfrm>
              <a:off x="152400" y="10502900"/>
              <a:ext cx="11113" cy="3213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6" name="AutoShape 404"/>
            <p:cNvSpPr>
              <a:spLocks/>
            </p:cNvSpPr>
            <p:nvPr/>
          </p:nvSpPr>
          <p:spPr bwMode="auto">
            <a:xfrm>
              <a:off x="100013" y="12001500"/>
              <a:ext cx="12700" cy="1719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7" name="AutoShape 405"/>
            <p:cNvSpPr>
              <a:spLocks/>
            </p:cNvSpPr>
            <p:nvPr/>
          </p:nvSpPr>
          <p:spPr bwMode="auto">
            <a:xfrm>
              <a:off x="11113" y="11112500"/>
              <a:ext cx="12700" cy="2597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4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74940" y="1284794"/>
            <a:ext cx="15625209" cy="4775200"/>
          </a:xfrm>
        </p:spPr>
        <p:txBody>
          <a:bodyPr lIns="0" tIns="0" rIns="0" bIns="0" anchor="t" anchorCtr="0">
            <a:noAutofit/>
          </a:bodyPr>
          <a:lstStyle>
            <a:lvl1pPr marL="0" indent="0" algn="l">
              <a:lnSpc>
                <a:spcPts val="10400"/>
              </a:lnSpc>
              <a:tabLst>
                <a:tab pos="2524125" algn="l"/>
                <a:tab pos="3730625" algn="l"/>
              </a:tabLst>
              <a:defRPr sz="10000">
                <a:solidFill>
                  <a:schemeClr val="bg1"/>
                </a:solidFill>
              </a:defRPr>
            </a:lvl1pPr>
          </a:lstStyle>
          <a:p>
            <a:r>
              <a:rPr lang="en-US" dirty="0"/>
              <a:t>Click to edit </a:t>
            </a:r>
            <a:br>
              <a:rPr lang="en-US" dirty="0"/>
            </a:br>
            <a:r>
              <a:rPr lang="en-US" dirty="0"/>
              <a:t>		Master </a:t>
            </a:r>
            <a:br>
              <a:rPr lang="en-US" dirty="0"/>
            </a:br>
            <a:r>
              <a:rPr lang="en-US" dirty="0"/>
              <a:t>	title style</a:t>
            </a:r>
          </a:p>
        </p:txBody>
      </p:sp>
      <p:sp>
        <p:nvSpPr>
          <p:cNvPr id="3" name="Subtitle 2"/>
          <p:cNvSpPr>
            <a:spLocks noGrp="1"/>
          </p:cNvSpPr>
          <p:nvPr>
            <p:ph type="subTitle" idx="1"/>
          </p:nvPr>
        </p:nvSpPr>
        <p:spPr>
          <a:xfrm>
            <a:off x="7645811" y="6222897"/>
            <a:ext cx="6894765" cy="2405146"/>
          </a:xfrm>
        </p:spPr>
        <p:txBody>
          <a:bodyPr lIns="0" tIns="0" rIns="0" bIns="0" anchor="t" anchorCtr="0">
            <a:noAutofit/>
          </a:bodyPr>
          <a:lstStyle>
            <a:lvl1pPr marL="0" indent="0" algn="l">
              <a:buNone/>
              <a:defRPr sz="3000">
                <a:solidFill>
                  <a:schemeClr val="bg1"/>
                </a:solidFill>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Click to edit Master subtitle style</a:t>
            </a:r>
          </a:p>
        </p:txBody>
      </p:sp>
      <p:grpSp>
        <p:nvGrpSpPr>
          <p:cNvPr id="41" name="Group 40"/>
          <p:cNvGrpSpPr/>
          <p:nvPr userDrawn="1"/>
        </p:nvGrpSpPr>
        <p:grpSpPr>
          <a:xfrm>
            <a:off x="21597366" y="1396600"/>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
        <p:nvSpPr>
          <p:cNvPr id="43" name="Text Placeholder 42"/>
          <p:cNvSpPr>
            <a:spLocks noGrp="1"/>
          </p:cNvSpPr>
          <p:nvPr>
            <p:ph type="body" sz="quarter" idx="10" hasCustomPrompt="1"/>
          </p:nvPr>
        </p:nvSpPr>
        <p:spPr>
          <a:xfrm rot="16200000">
            <a:off x="21910508" y="7975814"/>
            <a:ext cx="2165685" cy="1452562"/>
          </a:xfrm>
        </p:spPr>
        <p:txBody>
          <a:bodyPr lIns="0" tIns="0" rIns="0" bIns="0">
            <a:noAutofit/>
          </a:bodyPr>
          <a:lstStyle>
            <a:lvl1pPr marL="0" indent="0">
              <a:lnSpc>
                <a:spcPct val="100000"/>
              </a:lnSpc>
              <a:spcBef>
                <a:spcPts val="0"/>
              </a:spcBef>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Graphics credit goes here</a:t>
            </a:r>
            <a:br>
              <a:rPr lang="en-US" dirty="0"/>
            </a:br>
            <a:r>
              <a:rPr lang="en-US" dirty="0"/>
              <a:t>Click to edit</a:t>
            </a:r>
          </a:p>
        </p:txBody>
      </p:sp>
      <p:grpSp>
        <p:nvGrpSpPr>
          <p:cNvPr id="10" name="Group 9"/>
          <p:cNvGrpSpPr/>
          <p:nvPr userDrawn="1"/>
        </p:nvGrpSpPr>
        <p:grpSpPr>
          <a:xfrm>
            <a:off x="1907113" y="8717216"/>
            <a:ext cx="24282400" cy="5072063"/>
            <a:chOff x="11113" y="8648700"/>
            <a:chExt cx="24282400" cy="5072063"/>
          </a:xfrm>
          <a:solidFill>
            <a:schemeClr val="bg1"/>
          </a:solidFill>
        </p:grpSpPr>
        <p:sp>
          <p:nvSpPr>
            <p:cNvPr id="11" name="AutoShape 1"/>
            <p:cNvSpPr>
              <a:spLocks/>
            </p:cNvSpPr>
            <p:nvPr/>
          </p:nvSpPr>
          <p:spPr bwMode="auto">
            <a:xfrm>
              <a:off x="24282400" y="9804400"/>
              <a:ext cx="11113" cy="3916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 name="AutoShape 2"/>
            <p:cNvSpPr>
              <a:spLocks/>
            </p:cNvSpPr>
            <p:nvPr/>
          </p:nvSpPr>
          <p:spPr bwMode="auto">
            <a:xfrm>
              <a:off x="24244300" y="9753600"/>
              <a:ext cx="11113" cy="3960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 name="AutoShape 3"/>
            <p:cNvSpPr>
              <a:spLocks/>
            </p:cNvSpPr>
            <p:nvPr/>
          </p:nvSpPr>
          <p:spPr bwMode="auto">
            <a:xfrm>
              <a:off x="24180800" y="11633200"/>
              <a:ext cx="11113" cy="2078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 name="AutoShape 4"/>
            <p:cNvSpPr>
              <a:spLocks/>
            </p:cNvSpPr>
            <p:nvPr/>
          </p:nvSpPr>
          <p:spPr bwMode="auto">
            <a:xfrm>
              <a:off x="24142700" y="10401300"/>
              <a:ext cx="11113" cy="3316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5"/>
            <p:cNvSpPr>
              <a:spLocks/>
            </p:cNvSpPr>
            <p:nvPr/>
          </p:nvSpPr>
          <p:spPr bwMode="auto">
            <a:xfrm>
              <a:off x="24091900" y="11874500"/>
              <a:ext cx="11113" cy="18430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6"/>
            <p:cNvSpPr>
              <a:spLocks/>
            </p:cNvSpPr>
            <p:nvPr/>
          </p:nvSpPr>
          <p:spPr bwMode="auto">
            <a:xfrm>
              <a:off x="24041100" y="13246100"/>
              <a:ext cx="11113" cy="474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7"/>
            <p:cNvSpPr>
              <a:spLocks/>
            </p:cNvSpPr>
            <p:nvPr/>
          </p:nvSpPr>
          <p:spPr bwMode="auto">
            <a:xfrm>
              <a:off x="24028400" y="9804400"/>
              <a:ext cx="11113" cy="3914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8"/>
            <p:cNvSpPr>
              <a:spLocks/>
            </p:cNvSpPr>
            <p:nvPr/>
          </p:nvSpPr>
          <p:spPr bwMode="auto">
            <a:xfrm>
              <a:off x="23952200" y="9461500"/>
              <a:ext cx="11113" cy="4257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9"/>
            <p:cNvSpPr>
              <a:spLocks/>
            </p:cNvSpPr>
            <p:nvPr/>
          </p:nvSpPr>
          <p:spPr bwMode="auto">
            <a:xfrm>
              <a:off x="23825200" y="10566400"/>
              <a:ext cx="11113" cy="3146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10"/>
            <p:cNvSpPr>
              <a:spLocks/>
            </p:cNvSpPr>
            <p:nvPr/>
          </p:nvSpPr>
          <p:spPr bwMode="auto">
            <a:xfrm>
              <a:off x="23825200" y="12901613"/>
              <a:ext cx="11113" cy="809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 name="AutoShape 11"/>
            <p:cNvSpPr>
              <a:spLocks/>
            </p:cNvSpPr>
            <p:nvPr/>
          </p:nvSpPr>
          <p:spPr bwMode="auto">
            <a:xfrm>
              <a:off x="23723600" y="10172700"/>
              <a:ext cx="11113" cy="3544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12"/>
            <p:cNvSpPr>
              <a:spLocks/>
            </p:cNvSpPr>
            <p:nvPr/>
          </p:nvSpPr>
          <p:spPr bwMode="auto">
            <a:xfrm>
              <a:off x="23622000" y="11264900"/>
              <a:ext cx="11113" cy="2444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13"/>
            <p:cNvSpPr>
              <a:spLocks/>
            </p:cNvSpPr>
            <p:nvPr/>
          </p:nvSpPr>
          <p:spPr bwMode="auto">
            <a:xfrm>
              <a:off x="23558500" y="13385800"/>
              <a:ext cx="11113" cy="3317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14"/>
            <p:cNvSpPr>
              <a:spLocks/>
            </p:cNvSpPr>
            <p:nvPr/>
          </p:nvSpPr>
          <p:spPr bwMode="auto">
            <a:xfrm>
              <a:off x="23431500" y="10274300"/>
              <a:ext cx="11113" cy="3440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15"/>
            <p:cNvSpPr>
              <a:spLocks/>
            </p:cNvSpPr>
            <p:nvPr/>
          </p:nvSpPr>
          <p:spPr bwMode="auto">
            <a:xfrm>
              <a:off x="23431500" y="10452100"/>
              <a:ext cx="11113" cy="32639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16"/>
            <p:cNvSpPr>
              <a:spLocks/>
            </p:cNvSpPr>
            <p:nvPr/>
          </p:nvSpPr>
          <p:spPr bwMode="auto">
            <a:xfrm>
              <a:off x="23291800" y="13157200"/>
              <a:ext cx="11113" cy="552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17"/>
            <p:cNvSpPr>
              <a:spLocks/>
            </p:cNvSpPr>
            <p:nvPr/>
          </p:nvSpPr>
          <p:spPr bwMode="auto">
            <a:xfrm>
              <a:off x="23279100" y="13081000"/>
              <a:ext cx="11113" cy="638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18"/>
            <p:cNvSpPr>
              <a:spLocks/>
            </p:cNvSpPr>
            <p:nvPr/>
          </p:nvSpPr>
          <p:spPr bwMode="auto">
            <a:xfrm>
              <a:off x="23190200" y="10464800"/>
              <a:ext cx="11113" cy="3255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19"/>
            <p:cNvSpPr>
              <a:spLocks/>
            </p:cNvSpPr>
            <p:nvPr/>
          </p:nvSpPr>
          <p:spPr bwMode="auto">
            <a:xfrm>
              <a:off x="23164800" y="13449300"/>
              <a:ext cx="11113" cy="263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20"/>
            <p:cNvSpPr>
              <a:spLocks/>
            </p:cNvSpPr>
            <p:nvPr/>
          </p:nvSpPr>
          <p:spPr bwMode="auto">
            <a:xfrm>
              <a:off x="23088600" y="10833100"/>
              <a:ext cx="11113" cy="2879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21"/>
            <p:cNvSpPr>
              <a:spLocks/>
            </p:cNvSpPr>
            <p:nvPr/>
          </p:nvSpPr>
          <p:spPr bwMode="auto">
            <a:xfrm>
              <a:off x="23088600" y="12609513"/>
              <a:ext cx="11113" cy="1101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22"/>
            <p:cNvSpPr>
              <a:spLocks/>
            </p:cNvSpPr>
            <p:nvPr/>
          </p:nvSpPr>
          <p:spPr bwMode="auto">
            <a:xfrm>
              <a:off x="22987000" y="13182600"/>
              <a:ext cx="11113" cy="533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23"/>
            <p:cNvSpPr>
              <a:spLocks/>
            </p:cNvSpPr>
            <p:nvPr/>
          </p:nvSpPr>
          <p:spPr bwMode="auto">
            <a:xfrm>
              <a:off x="22898100" y="11531600"/>
              <a:ext cx="11113" cy="2185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24"/>
            <p:cNvSpPr>
              <a:spLocks/>
            </p:cNvSpPr>
            <p:nvPr/>
          </p:nvSpPr>
          <p:spPr bwMode="auto">
            <a:xfrm>
              <a:off x="22872700" y="12077700"/>
              <a:ext cx="11113" cy="1638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25"/>
            <p:cNvSpPr>
              <a:spLocks/>
            </p:cNvSpPr>
            <p:nvPr/>
          </p:nvSpPr>
          <p:spPr bwMode="auto">
            <a:xfrm>
              <a:off x="22821900" y="11671300"/>
              <a:ext cx="11113" cy="2038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26"/>
            <p:cNvSpPr>
              <a:spLocks/>
            </p:cNvSpPr>
            <p:nvPr/>
          </p:nvSpPr>
          <p:spPr bwMode="auto">
            <a:xfrm>
              <a:off x="22745700" y="12852400"/>
              <a:ext cx="11113" cy="860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27"/>
            <p:cNvSpPr>
              <a:spLocks/>
            </p:cNvSpPr>
            <p:nvPr/>
          </p:nvSpPr>
          <p:spPr bwMode="auto">
            <a:xfrm>
              <a:off x="22707600" y="12700000"/>
              <a:ext cx="11113" cy="1014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28"/>
            <p:cNvSpPr>
              <a:spLocks/>
            </p:cNvSpPr>
            <p:nvPr/>
          </p:nvSpPr>
          <p:spPr bwMode="auto">
            <a:xfrm>
              <a:off x="22694900" y="11899900"/>
              <a:ext cx="11113" cy="1811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29"/>
            <p:cNvSpPr>
              <a:spLocks/>
            </p:cNvSpPr>
            <p:nvPr/>
          </p:nvSpPr>
          <p:spPr bwMode="auto">
            <a:xfrm>
              <a:off x="22618700" y="13589000"/>
              <a:ext cx="11113" cy="1285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 name="AutoShape 30"/>
            <p:cNvSpPr>
              <a:spLocks/>
            </p:cNvSpPr>
            <p:nvPr/>
          </p:nvSpPr>
          <p:spPr bwMode="auto">
            <a:xfrm>
              <a:off x="22542500" y="12788900"/>
              <a:ext cx="11113" cy="927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 name="AutoShape 31"/>
            <p:cNvSpPr>
              <a:spLocks/>
            </p:cNvSpPr>
            <p:nvPr/>
          </p:nvSpPr>
          <p:spPr bwMode="auto">
            <a:xfrm>
              <a:off x="22517100" y="11468100"/>
              <a:ext cx="11113" cy="2249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 name="AutoShape 32"/>
            <p:cNvSpPr>
              <a:spLocks/>
            </p:cNvSpPr>
            <p:nvPr/>
          </p:nvSpPr>
          <p:spPr bwMode="auto">
            <a:xfrm>
              <a:off x="22491700" y="13411200"/>
              <a:ext cx="11113" cy="298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 name="AutoShape 33"/>
            <p:cNvSpPr>
              <a:spLocks/>
            </p:cNvSpPr>
            <p:nvPr/>
          </p:nvSpPr>
          <p:spPr bwMode="auto">
            <a:xfrm>
              <a:off x="22415500" y="12090400"/>
              <a:ext cx="11113" cy="1630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 name="AutoShape 34"/>
            <p:cNvSpPr>
              <a:spLocks/>
            </p:cNvSpPr>
            <p:nvPr/>
          </p:nvSpPr>
          <p:spPr bwMode="auto">
            <a:xfrm>
              <a:off x="22339300" y="11150600"/>
              <a:ext cx="11113" cy="2559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 name="AutoShape 35"/>
            <p:cNvSpPr>
              <a:spLocks/>
            </p:cNvSpPr>
            <p:nvPr/>
          </p:nvSpPr>
          <p:spPr bwMode="auto">
            <a:xfrm>
              <a:off x="22313900" y="11493500"/>
              <a:ext cx="11113" cy="2217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 name="AutoShape 36"/>
            <p:cNvSpPr>
              <a:spLocks/>
            </p:cNvSpPr>
            <p:nvPr/>
          </p:nvSpPr>
          <p:spPr bwMode="auto">
            <a:xfrm>
              <a:off x="22212300" y="10731500"/>
              <a:ext cx="11113" cy="2981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 name="AutoShape 37"/>
            <p:cNvSpPr>
              <a:spLocks/>
            </p:cNvSpPr>
            <p:nvPr/>
          </p:nvSpPr>
          <p:spPr bwMode="auto">
            <a:xfrm>
              <a:off x="22148800" y="12090400"/>
              <a:ext cx="11113" cy="1625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 name="AutoShape 38"/>
            <p:cNvSpPr>
              <a:spLocks/>
            </p:cNvSpPr>
            <p:nvPr/>
          </p:nvSpPr>
          <p:spPr bwMode="auto">
            <a:xfrm>
              <a:off x="22047200" y="11201400"/>
              <a:ext cx="11113" cy="2519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 name="AutoShape 39"/>
            <p:cNvSpPr>
              <a:spLocks/>
            </p:cNvSpPr>
            <p:nvPr/>
          </p:nvSpPr>
          <p:spPr bwMode="auto">
            <a:xfrm>
              <a:off x="22047200" y="11518900"/>
              <a:ext cx="11113" cy="2192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 name="AutoShape 40"/>
            <p:cNvSpPr>
              <a:spLocks/>
            </p:cNvSpPr>
            <p:nvPr/>
          </p:nvSpPr>
          <p:spPr bwMode="auto">
            <a:xfrm>
              <a:off x="21932900" y="11557000"/>
              <a:ext cx="11113" cy="2157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 name="AutoShape 41"/>
            <p:cNvSpPr>
              <a:spLocks/>
            </p:cNvSpPr>
            <p:nvPr/>
          </p:nvSpPr>
          <p:spPr bwMode="auto">
            <a:xfrm>
              <a:off x="21869400" y="12001500"/>
              <a:ext cx="11113" cy="1717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 name="AutoShape 42"/>
            <p:cNvSpPr>
              <a:spLocks/>
            </p:cNvSpPr>
            <p:nvPr/>
          </p:nvSpPr>
          <p:spPr bwMode="auto">
            <a:xfrm>
              <a:off x="21818600" y="12636500"/>
              <a:ext cx="11113" cy="1076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 name="AutoShape 43"/>
            <p:cNvSpPr>
              <a:spLocks/>
            </p:cNvSpPr>
            <p:nvPr/>
          </p:nvSpPr>
          <p:spPr bwMode="auto">
            <a:xfrm>
              <a:off x="21767800" y="10312400"/>
              <a:ext cx="11113" cy="33988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 name="AutoShape 44"/>
            <p:cNvSpPr>
              <a:spLocks/>
            </p:cNvSpPr>
            <p:nvPr/>
          </p:nvSpPr>
          <p:spPr bwMode="auto">
            <a:xfrm>
              <a:off x="21755100" y="12585700"/>
              <a:ext cx="11113" cy="1133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 name="AutoShape 45"/>
            <p:cNvSpPr>
              <a:spLocks/>
            </p:cNvSpPr>
            <p:nvPr/>
          </p:nvSpPr>
          <p:spPr bwMode="auto">
            <a:xfrm>
              <a:off x="21704300" y="13182600"/>
              <a:ext cx="11113" cy="527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46"/>
            <p:cNvSpPr>
              <a:spLocks/>
            </p:cNvSpPr>
            <p:nvPr/>
          </p:nvSpPr>
          <p:spPr bwMode="auto">
            <a:xfrm>
              <a:off x="21577300" y="11379200"/>
              <a:ext cx="11113" cy="2332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47"/>
            <p:cNvSpPr>
              <a:spLocks/>
            </p:cNvSpPr>
            <p:nvPr/>
          </p:nvSpPr>
          <p:spPr bwMode="auto">
            <a:xfrm>
              <a:off x="21526500" y="11861800"/>
              <a:ext cx="11113" cy="18542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48"/>
            <p:cNvSpPr>
              <a:spLocks/>
            </p:cNvSpPr>
            <p:nvPr/>
          </p:nvSpPr>
          <p:spPr bwMode="auto">
            <a:xfrm>
              <a:off x="21501100" y="10147300"/>
              <a:ext cx="11113" cy="3563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 name="AutoShape 49"/>
            <p:cNvSpPr>
              <a:spLocks/>
            </p:cNvSpPr>
            <p:nvPr/>
          </p:nvSpPr>
          <p:spPr bwMode="auto">
            <a:xfrm>
              <a:off x="21450300" y="12903200"/>
              <a:ext cx="11113" cy="806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 name="AutoShape 50"/>
            <p:cNvSpPr>
              <a:spLocks/>
            </p:cNvSpPr>
            <p:nvPr/>
          </p:nvSpPr>
          <p:spPr bwMode="auto">
            <a:xfrm>
              <a:off x="21361400" y="11049000"/>
              <a:ext cx="11113" cy="2667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 name="AutoShape 51"/>
            <p:cNvSpPr>
              <a:spLocks/>
            </p:cNvSpPr>
            <p:nvPr/>
          </p:nvSpPr>
          <p:spPr bwMode="auto">
            <a:xfrm>
              <a:off x="21310600" y="11176000"/>
              <a:ext cx="11113" cy="2538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52"/>
            <p:cNvSpPr>
              <a:spLocks/>
            </p:cNvSpPr>
            <p:nvPr/>
          </p:nvSpPr>
          <p:spPr bwMode="auto">
            <a:xfrm>
              <a:off x="21259800" y="12319000"/>
              <a:ext cx="11113" cy="1390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 name="AutoShape 53"/>
            <p:cNvSpPr>
              <a:spLocks/>
            </p:cNvSpPr>
            <p:nvPr/>
          </p:nvSpPr>
          <p:spPr bwMode="auto">
            <a:xfrm>
              <a:off x="21234400" y="10807700"/>
              <a:ext cx="11113" cy="29051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 name="AutoShape 54"/>
            <p:cNvSpPr>
              <a:spLocks/>
            </p:cNvSpPr>
            <p:nvPr/>
          </p:nvSpPr>
          <p:spPr bwMode="auto">
            <a:xfrm>
              <a:off x="21209000" y="11938000"/>
              <a:ext cx="11113" cy="1778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 name="AutoShape 55"/>
            <p:cNvSpPr>
              <a:spLocks/>
            </p:cNvSpPr>
            <p:nvPr/>
          </p:nvSpPr>
          <p:spPr bwMode="auto">
            <a:xfrm>
              <a:off x="21107400" y="12406313"/>
              <a:ext cx="11113" cy="1311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56"/>
            <p:cNvSpPr>
              <a:spLocks/>
            </p:cNvSpPr>
            <p:nvPr/>
          </p:nvSpPr>
          <p:spPr bwMode="auto">
            <a:xfrm>
              <a:off x="21043900" y="11912600"/>
              <a:ext cx="11113" cy="1803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57"/>
            <p:cNvSpPr>
              <a:spLocks/>
            </p:cNvSpPr>
            <p:nvPr/>
          </p:nvSpPr>
          <p:spPr bwMode="auto">
            <a:xfrm>
              <a:off x="20955000" y="13169900"/>
              <a:ext cx="11113" cy="550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 name="AutoShape 58"/>
            <p:cNvSpPr>
              <a:spLocks/>
            </p:cNvSpPr>
            <p:nvPr/>
          </p:nvSpPr>
          <p:spPr bwMode="auto">
            <a:xfrm>
              <a:off x="20955000" y="12128500"/>
              <a:ext cx="11113" cy="1592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 name="AutoShape 59"/>
            <p:cNvSpPr>
              <a:spLocks/>
            </p:cNvSpPr>
            <p:nvPr/>
          </p:nvSpPr>
          <p:spPr bwMode="auto">
            <a:xfrm>
              <a:off x="20891500" y="12649200"/>
              <a:ext cx="11113" cy="1065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 name="AutoShape 60"/>
            <p:cNvSpPr>
              <a:spLocks/>
            </p:cNvSpPr>
            <p:nvPr/>
          </p:nvSpPr>
          <p:spPr bwMode="auto">
            <a:xfrm>
              <a:off x="20764500" y="13347700"/>
              <a:ext cx="11113" cy="371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 name="AutoShape 61"/>
            <p:cNvSpPr>
              <a:spLocks/>
            </p:cNvSpPr>
            <p:nvPr/>
          </p:nvSpPr>
          <p:spPr bwMode="auto">
            <a:xfrm>
              <a:off x="20688300" y="12471400"/>
              <a:ext cx="11113" cy="1249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 name="AutoShape 62"/>
            <p:cNvSpPr>
              <a:spLocks/>
            </p:cNvSpPr>
            <p:nvPr/>
          </p:nvSpPr>
          <p:spPr bwMode="auto">
            <a:xfrm>
              <a:off x="20561300" y="12001500"/>
              <a:ext cx="11113" cy="1708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 name="AutoShape 63"/>
            <p:cNvSpPr>
              <a:spLocks/>
            </p:cNvSpPr>
            <p:nvPr/>
          </p:nvSpPr>
          <p:spPr bwMode="auto">
            <a:xfrm>
              <a:off x="20447000" y="12611100"/>
              <a:ext cx="11113" cy="1108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 name="AutoShape 64"/>
            <p:cNvSpPr>
              <a:spLocks/>
            </p:cNvSpPr>
            <p:nvPr/>
          </p:nvSpPr>
          <p:spPr bwMode="auto">
            <a:xfrm>
              <a:off x="20396200" y="12636500"/>
              <a:ext cx="11113" cy="1076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 name="AutoShape 65"/>
            <p:cNvSpPr>
              <a:spLocks/>
            </p:cNvSpPr>
            <p:nvPr/>
          </p:nvSpPr>
          <p:spPr bwMode="auto">
            <a:xfrm>
              <a:off x="20345400" y="12052300"/>
              <a:ext cx="11113" cy="1666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 name="AutoShape 66"/>
            <p:cNvSpPr>
              <a:spLocks/>
            </p:cNvSpPr>
            <p:nvPr/>
          </p:nvSpPr>
          <p:spPr bwMode="auto">
            <a:xfrm>
              <a:off x="20294600" y="12558713"/>
              <a:ext cx="11113" cy="1157287"/>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 name="AutoShape 67"/>
            <p:cNvSpPr>
              <a:spLocks/>
            </p:cNvSpPr>
            <p:nvPr/>
          </p:nvSpPr>
          <p:spPr bwMode="auto">
            <a:xfrm>
              <a:off x="20154900" y="12382500"/>
              <a:ext cx="11113" cy="1327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3" name="AutoShape 68"/>
            <p:cNvSpPr>
              <a:spLocks/>
            </p:cNvSpPr>
            <p:nvPr/>
          </p:nvSpPr>
          <p:spPr bwMode="auto">
            <a:xfrm>
              <a:off x="20091400" y="11950700"/>
              <a:ext cx="11113" cy="17621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4" name="AutoShape 69"/>
            <p:cNvSpPr>
              <a:spLocks/>
            </p:cNvSpPr>
            <p:nvPr/>
          </p:nvSpPr>
          <p:spPr bwMode="auto">
            <a:xfrm>
              <a:off x="19951700" y="11391900"/>
              <a:ext cx="11113" cy="2327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5" name="AutoShape 70"/>
            <p:cNvSpPr>
              <a:spLocks/>
            </p:cNvSpPr>
            <p:nvPr/>
          </p:nvSpPr>
          <p:spPr bwMode="auto">
            <a:xfrm>
              <a:off x="19951700" y="11544300"/>
              <a:ext cx="11113" cy="2168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6" name="AutoShape 71"/>
            <p:cNvSpPr>
              <a:spLocks/>
            </p:cNvSpPr>
            <p:nvPr/>
          </p:nvSpPr>
          <p:spPr bwMode="auto">
            <a:xfrm>
              <a:off x="19888200" y="12331700"/>
              <a:ext cx="11113" cy="1382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7" name="AutoShape 72"/>
            <p:cNvSpPr>
              <a:spLocks/>
            </p:cNvSpPr>
            <p:nvPr/>
          </p:nvSpPr>
          <p:spPr bwMode="auto">
            <a:xfrm>
              <a:off x="19761200" y="10960100"/>
              <a:ext cx="11113" cy="2751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8" name="AutoShape 73"/>
            <p:cNvSpPr>
              <a:spLocks/>
            </p:cNvSpPr>
            <p:nvPr/>
          </p:nvSpPr>
          <p:spPr bwMode="auto">
            <a:xfrm>
              <a:off x="19735800" y="12380913"/>
              <a:ext cx="11113" cy="13335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9" name="AutoShape 74"/>
            <p:cNvSpPr>
              <a:spLocks/>
            </p:cNvSpPr>
            <p:nvPr/>
          </p:nvSpPr>
          <p:spPr bwMode="auto">
            <a:xfrm>
              <a:off x="19659600" y="11569700"/>
              <a:ext cx="11113" cy="2144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0" name="AutoShape 75"/>
            <p:cNvSpPr>
              <a:spLocks/>
            </p:cNvSpPr>
            <p:nvPr/>
          </p:nvSpPr>
          <p:spPr bwMode="auto">
            <a:xfrm>
              <a:off x="19621500" y="10998200"/>
              <a:ext cx="11113" cy="2713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1" name="AutoShape 76"/>
            <p:cNvSpPr>
              <a:spLocks/>
            </p:cNvSpPr>
            <p:nvPr/>
          </p:nvSpPr>
          <p:spPr bwMode="auto">
            <a:xfrm>
              <a:off x="19596100" y="11480800"/>
              <a:ext cx="11113" cy="2238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2" name="AutoShape 77"/>
            <p:cNvSpPr>
              <a:spLocks/>
            </p:cNvSpPr>
            <p:nvPr/>
          </p:nvSpPr>
          <p:spPr bwMode="auto">
            <a:xfrm>
              <a:off x="19532600" y="12065000"/>
              <a:ext cx="11113" cy="1654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3" name="AutoShape 78"/>
            <p:cNvSpPr>
              <a:spLocks/>
            </p:cNvSpPr>
            <p:nvPr/>
          </p:nvSpPr>
          <p:spPr bwMode="auto">
            <a:xfrm>
              <a:off x="19507200" y="11950700"/>
              <a:ext cx="11113" cy="1758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4" name="AutoShape 79"/>
            <p:cNvSpPr>
              <a:spLocks/>
            </p:cNvSpPr>
            <p:nvPr/>
          </p:nvSpPr>
          <p:spPr bwMode="auto">
            <a:xfrm>
              <a:off x="19456400" y="12065000"/>
              <a:ext cx="11113" cy="1654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5" name="AutoShape 80"/>
            <p:cNvSpPr>
              <a:spLocks/>
            </p:cNvSpPr>
            <p:nvPr/>
          </p:nvSpPr>
          <p:spPr bwMode="auto">
            <a:xfrm>
              <a:off x="19380200" y="11544300"/>
              <a:ext cx="11113" cy="2170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6" name="AutoShape 81"/>
            <p:cNvSpPr>
              <a:spLocks/>
            </p:cNvSpPr>
            <p:nvPr/>
          </p:nvSpPr>
          <p:spPr bwMode="auto">
            <a:xfrm>
              <a:off x="19367500" y="12395200"/>
              <a:ext cx="11113" cy="1323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7" name="AutoShape 82"/>
            <p:cNvSpPr>
              <a:spLocks/>
            </p:cNvSpPr>
            <p:nvPr/>
          </p:nvSpPr>
          <p:spPr bwMode="auto">
            <a:xfrm>
              <a:off x="19291300" y="11798300"/>
              <a:ext cx="11113" cy="1912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8" name="AutoShape 83"/>
            <p:cNvSpPr>
              <a:spLocks/>
            </p:cNvSpPr>
            <p:nvPr/>
          </p:nvSpPr>
          <p:spPr bwMode="auto">
            <a:xfrm>
              <a:off x="19240500" y="12014200"/>
              <a:ext cx="11113" cy="1697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99" name="AutoShape 84"/>
            <p:cNvSpPr>
              <a:spLocks/>
            </p:cNvSpPr>
            <p:nvPr/>
          </p:nvSpPr>
          <p:spPr bwMode="auto">
            <a:xfrm>
              <a:off x="19215100" y="10528300"/>
              <a:ext cx="11113" cy="3184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0" name="AutoShape 85"/>
            <p:cNvSpPr>
              <a:spLocks/>
            </p:cNvSpPr>
            <p:nvPr/>
          </p:nvSpPr>
          <p:spPr bwMode="auto">
            <a:xfrm>
              <a:off x="19062700" y="11963400"/>
              <a:ext cx="11113" cy="1757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1" name="AutoShape 86"/>
            <p:cNvSpPr>
              <a:spLocks/>
            </p:cNvSpPr>
            <p:nvPr/>
          </p:nvSpPr>
          <p:spPr bwMode="auto">
            <a:xfrm>
              <a:off x="18986500" y="11112500"/>
              <a:ext cx="11113" cy="2608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2" name="AutoShape 87"/>
            <p:cNvSpPr>
              <a:spLocks/>
            </p:cNvSpPr>
            <p:nvPr/>
          </p:nvSpPr>
          <p:spPr bwMode="auto">
            <a:xfrm>
              <a:off x="18961100" y="10642600"/>
              <a:ext cx="11113" cy="3073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3" name="AutoShape 88"/>
            <p:cNvSpPr>
              <a:spLocks/>
            </p:cNvSpPr>
            <p:nvPr/>
          </p:nvSpPr>
          <p:spPr bwMode="auto">
            <a:xfrm>
              <a:off x="18897600" y="13373100"/>
              <a:ext cx="11113" cy="3429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4" name="AutoShape 89"/>
            <p:cNvSpPr>
              <a:spLocks/>
            </p:cNvSpPr>
            <p:nvPr/>
          </p:nvSpPr>
          <p:spPr bwMode="auto">
            <a:xfrm>
              <a:off x="18808700" y="10972800"/>
              <a:ext cx="11113" cy="27432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5" name="AutoShape 90"/>
            <p:cNvSpPr>
              <a:spLocks/>
            </p:cNvSpPr>
            <p:nvPr/>
          </p:nvSpPr>
          <p:spPr bwMode="auto">
            <a:xfrm>
              <a:off x="18732500" y="10071100"/>
              <a:ext cx="11113" cy="3649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6" name="AutoShape 91"/>
            <p:cNvSpPr>
              <a:spLocks/>
            </p:cNvSpPr>
            <p:nvPr/>
          </p:nvSpPr>
          <p:spPr bwMode="auto">
            <a:xfrm>
              <a:off x="18719800" y="10147300"/>
              <a:ext cx="11113" cy="3573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7" name="AutoShape 92"/>
            <p:cNvSpPr>
              <a:spLocks/>
            </p:cNvSpPr>
            <p:nvPr/>
          </p:nvSpPr>
          <p:spPr bwMode="auto">
            <a:xfrm>
              <a:off x="18605500" y="13055600"/>
              <a:ext cx="11113" cy="663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8" name="AutoShape 93"/>
            <p:cNvSpPr>
              <a:spLocks/>
            </p:cNvSpPr>
            <p:nvPr/>
          </p:nvSpPr>
          <p:spPr bwMode="auto">
            <a:xfrm>
              <a:off x="18516600" y="11811000"/>
              <a:ext cx="11113" cy="1898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09" name="AutoShape 94"/>
            <p:cNvSpPr>
              <a:spLocks/>
            </p:cNvSpPr>
            <p:nvPr/>
          </p:nvSpPr>
          <p:spPr bwMode="auto">
            <a:xfrm>
              <a:off x="18516600" y="11404600"/>
              <a:ext cx="11113" cy="23066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0" name="AutoShape 95"/>
            <p:cNvSpPr>
              <a:spLocks/>
            </p:cNvSpPr>
            <p:nvPr/>
          </p:nvSpPr>
          <p:spPr bwMode="auto">
            <a:xfrm>
              <a:off x="18440400" y="13144500"/>
              <a:ext cx="11113" cy="5715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1" name="AutoShape 96"/>
            <p:cNvSpPr>
              <a:spLocks/>
            </p:cNvSpPr>
            <p:nvPr/>
          </p:nvSpPr>
          <p:spPr bwMode="auto">
            <a:xfrm>
              <a:off x="18402300" y="11950700"/>
              <a:ext cx="11113" cy="17621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2" name="AutoShape 97"/>
            <p:cNvSpPr>
              <a:spLocks/>
            </p:cNvSpPr>
            <p:nvPr/>
          </p:nvSpPr>
          <p:spPr bwMode="auto">
            <a:xfrm>
              <a:off x="18300700" y="11506200"/>
              <a:ext cx="11113" cy="2206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3" name="AutoShape 98"/>
            <p:cNvSpPr>
              <a:spLocks/>
            </p:cNvSpPr>
            <p:nvPr/>
          </p:nvSpPr>
          <p:spPr bwMode="auto">
            <a:xfrm>
              <a:off x="18224500" y="11620500"/>
              <a:ext cx="11113" cy="2089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4" name="AutoShape 99"/>
            <p:cNvSpPr>
              <a:spLocks/>
            </p:cNvSpPr>
            <p:nvPr/>
          </p:nvSpPr>
          <p:spPr bwMode="auto">
            <a:xfrm>
              <a:off x="18211800" y="11379200"/>
              <a:ext cx="11113" cy="2335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5" name="AutoShape 100"/>
            <p:cNvSpPr>
              <a:spLocks/>
            </p:cNvSpPr>
            <p:nvPr/>
          </p:nvSpPr>
          <p:spPr bwMode="auto">
            <a:xfrm>
              <a:off x="18122900" y="12217400"/>
              <a:ext cx="11113" cy="1492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6" name="AutoShape 101"/>
            <p:cNvSpPr>
              <a:spLocks/>
            </p:cNvSpPr>
            <p:nvPr/>
          </p:nvSpPr>
          <p:spPr bwMode="auto">
            <a:xfrm>
              <a:off x="18135600" y="11010900"/>
              <a:ext cx="11113" cy="2708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7" name="AutoShape 102"/>
            <p:cNvSpPr>
              <a:spLocks/>
            </p:cNvSpPr>
            <p:nvPr/>
          </p:nvSpPr>
          <p:spPr bwMode="auto">
            <a:xfrm>
              <a:off x="18021300" y="13068300"/>
              <a:ext cx="11113" cy="652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8" name="AutoShape 103"/>
            <p:cNvSpPr>
              <a:spLocks/>
            </p:cNvSpPr>
            <p:nvPr/>
          </p:nvSpPr>
          <p:spPr bwMode="auto">
            <a:xfrm>
              <a:off x="17957800" y="13487400"/>
              <a:ext cx="11113" cy="2238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19" name="AutoShape 104"/>
            <p:cNvSpPr>
              <a:spLocks/>
            </p:cNvSpPr>
            <p:nvPr/>
          </p:nvSpPr>
          <p:spPr bwMode="auto">
            <a:xfrm>
              <a:off x="17868900" y="12014200"/>
              <a:ext cx="11113" cy="1695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0" name="AutoShape 105"/>
            <p:cNvSpPr>
              <a:spLocks/>
            </p:cNvSpPr>
            <p:nvPr/>
          </p:nvSpPr>
          <p:spPr bwMode="auto">
            <a:xfrm>
              <a:off x="17741900" y="12839700"/>
              <a:ext cx="11113" cy="877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1" name="AutoShape 106"/>
            <p:cNvSpPr>
              <a:spLocks/>
            </p:cNvSpPr>
            <p:nvPr/>
          </p:nvSpPr>
          <p:spPr bwMode="auto">
            <a:xfrm>
              <a:off x="17703800" y="12280900"/>
              <a:ext cx="11113" cy="14319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2" name="AutoShape 107"/>
            <p:cNvSpPr>
              <a:spLocks/>
            </p:cNvSpPr>
            <p:nvPr/>
          </p:nvSpPr>
          <p:spPr bwMode="auto">
            <a:xfrm>
              <a:off x="17665700" y="11010900"/>
              <a:ext cx="11113" cy="2708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3" name="AutoShape 108"/>
            <p:cNvSpPr>
              <a:spLocks/>
            </p:cNvSpPr>
            <p:nvPr/>
          </p:nvSpPr>
          <p:spPr bwMode="auto">
            <a:xfrm>
              <a:off x="17589500" y="11125200"/>
              <a:ext cx="11113" cy="2584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4" name="AutoShape 109"/>
            <p:cNvSpPr>
              <a:spLocks/>
            </p:cNvSpPr>
            <p:nvPr/>
          </p:nvSpPr>
          <p:spPr bwMode="auto">
            <a:xfrm>
              <a:off x="17526000" y="12927013"/>
              <a:ext cx="11113" cy="784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5" name="AutoShape 110"/>
            <p:cNvSpPr>
              <a:spLocks/>
            </p:cNvSpPr>
            <p:nvPr/>
          </p:nvSpPr>
          <p:spPr bwMode="auto">
            <a:xfrm>
              <a:off x="17449800" y="13322300"/>
              <a:ext cx="11113" cy="390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6" name="AutoShape 111"/>
            <p:cNvSpPr>
              <a:spLocks/>
            </p:cNvSpPr>
            <p:nvPr/>
          </p:nvSpPr>
          <p:spPr bwMode="auto">
            <a:xfrm>
              <a:off x="17335500" y="12596813"/>
              <a:ext cx="11113" cy="111601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7" name="AutoShape 112"/>
            <p:cNvSpPr>
              <a:spLocks/>
            </p:cNvSpPr>
            <p:nvPr/>
          </p:nvSpPr>
          <p:spPr bwMode="auto">
            <a:xfrm>
              <a:off x="17310100" y="11404600"/>
              <a:ext cx="11113" cy="23066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8" name="AutoShape 113"/>
            <p:cNvSpPr>
              <a:spLocks/>
            </p:cNvSpPr>
            <p:nvPr/>
          </p:nvSpPr>
          <p:spPr bwMode="auto">
            <a:xfrm>
              <a:off x="17272000" y="12749213"/>
              <a:ext cx="11113" cy="96996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29" name="AutoShape 114"/>
            <p:cNvSpPr>
              <a:spLocks/>
            </p:cNvSpPr>
            <p:nvPr/>
          </p:nvSpPr>
          <p:spPr bwMode="auto">
            <a:xfrm>
              <a:off x="17195800" y="11303000"/>
              <a:ext cx="11113" cy="2408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0" name="AutoShape 115"/>
            <p:cNvSpPr>
              <a:spLocks/>
            </p:cNvSpPr>
            <p:nvPr/>
          </p:nvSpPr>
          <p:spPr bwMode="auto">
            <a:xfrm>
              <a:off x="17145000" y="11430000"/>
              <a:ext cx="11113" cy="228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1" name="AutoShape 116"/>
            <p:cNvSpPr>
              <a:spLocks/>
            </p:cNvSpPr>
            <p:nvPr/>
          </p:nvSpPr>
          <p:spPr bwMode="auto">
            <a:xfrm>
              <a:off x="17119600" y="10096500"/>
              <a:ext cx="11113" cy="3624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2" name="AutoShape 117"/>
            <p:cNvSpPr>
              <a:spLocks/>
            </p:cNvSpPr>
            <p:nvPr/>
          </p:nvSpPr>
          <p:spPr bwMode="auto">
            <a:xfrm>
              <a:off x="17068800" y="12890500"/>
              <a:ext cx="11113" cy="822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3" name="AutoShape 118"/>
            <p:cNvSpPr>
              <a:spLocks/>
            </p:cNvSpPr>
            <p:nvPr/>
          </p:nvSpPr>
          <p:spPr bwMode="auto">
            <a:xfrm>
              <a:off x="16979900" y="12800013"/>
              <a:ext cx="11113" cy="920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4" name="AutoShape 119"/>
            <p:cNvSpPr>
              <a:spLocks/>
            </p:cNvSpPr>
            <p:nvPr/>
          </p:nvSpPr>
          <p:spPr bwMode="auto">
            <a:xfrm>
              <a:off x="16954500" y="10718800"/>
              <a:ext cx="11113" cy="2994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5" name="AutoShape 120"/>
            <p:cNvSpPr>
              <a:spLocks/>
            </p:cNvSpPr>
            <p:nvPr/>
          </p:nvSpPr>
          <p:spPr bwMode="auto">
            <a:xfrm>
              <a:off x="16878300" y="10388600"/>
              <a:ext cx="11113" cy="3328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6" name="AutoShape 121"/>
            <p:cNvSpPr>
              <a:spLocks/>
            </p:cNvSpPr>
            <p:nvPr/>
          </p:nvSpPr>
          <p:spPr bwMode="auto">
            <a:xfrm>
              <a:off x="16878300" y="12141200"/>
              <a:ext cx="11113" cy="1579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7" name="AutoShape 122"/>
            <p:cNvSpPr>
              <a:spLocks/>
            </p:cNvSpPr>
            <p:nvPr/>
          </p:nvSpPr>
          <p:spPr bwMode="auto">
            <a:xfrm>
              <a:off x="16827500" y="10464800"/>
              <a:ext cx="11113" cy="3254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8" name="AutoShape 123"/>
            <p:cNvSpPr>
              <a:spLocks/>
            </p:cNvSpPr>
            <p:nvPr/>
          </p:nvSpPr>
          <p:spPr bwMode="auto">
            <a:xfrm>
              <a:off x="16687800" y="11137900"/>
              <a:ext cx="11113" cy="2570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39" name="AutoShape 124"/>
            <p:cNvSpPr>
              <a:spLocks/>
            </p:cNvSpPr>
            <p:nvPr/>
          </p:nvSpPr>
          <p:spPr bwMode="auto">
            <a:xfrm>
              <a:off x="16687800" y="11658600"/>
              <a:ext cx="11113" cy="2057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0" name="AutoShape 125"/>
            <p:cNvSpPr>
              <a:spLocks/>
            </p:cNvSpPr>
            <p:nvPr/>
          </p:nvSpPr>
          <p:spPr bwMode="auto">
            <a:xfrm>
              <a:off x="16624300" y="10299700"/>
              <a:ext cx="11113" cy="3417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1" name="AutoShape 126"/>
            <p:cNvSpPr>
              <a:spLocks/>
            </p:cNvSpPr>
            <p:nvPr/>
          </p:nvSpPr>
          <p:spPr bwMode="auto">
            <a:xfrm>
              <a:off x="16560800" y="10261600"/>
              <a:ext cx="11113" cy="3452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2" name="AutoShape 127"/>
            <p:cNvSpPr>
              <a:spLocks/>
            </p:cNvSpPr>
            <p:nvPr/>
          </p:nvSpPr>
          <p:spPr bwMode="auto">
            <a:xfrm>
              <a:off x="16535400" y="11785600"/>
              <a:ext cx="11113" cy="1930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3" name="AutoShape 128"/>
            <p:cNvSpPr>
              <a:spLocks/>
            </p:cNvSpPr>
            <p:nvPr/>
          </p:nvSpPr>
          <p:spPr bwMode="auto">
            <a:xfrm>
              <a:off x="16471900" y="11963400"/>
              <a:ext cx="11113" cy="1757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4" name="AutoShape 129"/>
            <p:cNvSpPr>
              <a:spLocks/>
            </p:cNvSpPr>
            <p:nvPr/>
          </p:nvSpPr>
          <p:spPr bwMode="auto">
            <a:xfrm>
              <a:off x="16370300" y="11950700"/>
              <a:ext cx="11113" cy="1765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5" name="AutoShape 130"/>
            <p:cNvSpPr>
              <a:spLocks/>
            </p:cNvSpPr>
            <p:nvPr/>
          </p:nvSpPr>
          <p:spPr bwMode="auto">
            <a:xfrm>
              <a:off x="16141700" y="11010900"/>
              <a:ext cx="11113" cy="2708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6" name="AutoShape 131"/>
            <p:cNvSpPr>
              <a:spLocks/>
            </p:cNvSpPr>
            <p:nvPr/>
          </p:nvSpPr>
          <p:spPr bwMode="auto">
            <a:xfrm>
              <a:off x="16040100" y="13423900"/>
              <a:ext cx="11113" cy="292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7" name="AutoShape 132"/>
            <p:cNvSpPr>
              <a:spLocks/>
            </p:cNvSpPr>
            <p:nvPr/>
          </p:nvSpPr>
          <p:spPr bwMode="auto">
            <a:xfrm>
              <a:off x="15989300" y="12458700"/>
              <a:ext cx="11113" cy="1257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8" name="AutoShape 133"/>
            <p:cNvSpPr>
              <a:spLocks/>
            </p:cNvSpPr>
            <p:nvPr/>
          </p:nvSpPr>
          <p:spPr bwMode="auto">
            <a:xfrm>
              <a:off x="15913100" y="11099800"/>
              <a:ext cx="11113" cy="26162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49" name="AutoShape 134"/>
            <p:cNvSpPr>
              <a:spLocks/>
            </p:cNvSpPr>
            <p:nvPr/>
          </p:nvSpPr>
          <p:spPr bwMode="auto">
            <a:xfrm>
              <a:off x="15900400" y="11125200"/>
              <a:ext cx="11113" cy="2593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0" name="AutoShape 135"/>
            <p:cNvSpPr>
              <a:spLocks/>
            </p:cNvSpPr>
            <p:nvPr/>
          </p:nvSpPr>
          <p:spPr bwMode="auto">
            <a:xfrm>
              <a:off x="15786100" y="11823700"/>
              <a:ext cx="11113" cy="1887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1" name="AutoShape 136"/>
            <p:cNvSpPr>
              <a:spLocks/>
            </p:cNvSpPr>
            <p:nvPr/>
          </p:nvSpPr>
          <p:spPr bwMode="auto">
            <a:xfrm>
              <a:off x="15786100" y="11531600"/>
              <a:ext cx="11113" cy="2189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2" name="AutoShape 137"/>
            <p:cNvSpPr>
              <a:spLocks/>
            </p:cNvSpPr>
            <p:nvPr/>
          </p:nvSpPr>
          <p:spPr bwMode="auto">
            <a:xfrm>
              <a:off x="15697200" y="12763500"/>
              <a:ext cx="11113" cy="949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3" name="AutoShape 138"/>
            <p:cNvSpPr>
              <a:spLocks/>
            </p:cNvSpPr>
            <p:nvPr/>
          </p:nvSpPr>
          <p:spPr bwMode="auto">
            <a:xfrm>
              <a:off x="15697200" y="11595100"/>
              <a:ext cx="11113" cy="2117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4" name="AutoShape 139"/>
            <p:cNvSpPr>
              <a:spLocks/>
            </p:cNvSpPr>
            <p:nvPr/>
          </p:nvSpPr>
          <p:spPr bwMode="auto">
            <a:xfrm>
              <a:off x="15608300" y="12014200"/>
              <a:ext cx="11113" cy="17018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5" name="AutoShape 140"/>
            <p:cNvSpPr>
              <a:spLocks/>
            </p:cNvSpPr>
            <p:nvPr/>
          </p:nvSpPr>
          <p:spPr bwMode="auto">
            <a:xfrm>
              <a:off x="15582900" y="11315700"/>
              <a:ext cx="11113" cy="2405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6" name="AutoShape 141"/>
            <p:cNvSpPr>
              <a:spLocks/>
            </p:cNvSpPr>
            <p:nvPr/>
          </p:nvSpPr>
          <p:spPr bwMode="auto">
            <a:xfrm>
              <a:off x="15506700" y="11811000"/>
              <a:ext cx="11113" cy="1900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7" name="AutoShape 142"/>
            <p:cNvSpPr>
              <a:spLocks/>
            </p:cNvSpPr>
            <p:nvPr/>
          </p:nvSpPr>
          <p:spPr bwMode="auto">
            <a:xfrm>
              <a:off x="15328900" y="10515600"/>
              <a:ext cx="11113" cy="3198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8" name="AutoShape 143"/>
            <p:cNvSpPr>
              <a:spLocks/>
            </p:cNvSpPr>
            <p:nvPr/>
          </p:nvSpPr>
          <p:spPr bwMode="auto">
            <a:xfrm>
              <a:off x="15240000" y="13081000"/>
              <a:ext cx="11113" cy="630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9" name="AutoShape 144"/>
            <p:cNvSpPr>
              <a:spLocks/>
            </p:cNvSpPr>
            <p:nvPr/>
          </p:nvSpPr>
          <p:spPr bwMode="auto">
            <a:xfrm>
              <a:off x="15214600" y="11315700"/>
              <a:ext cx="11113" cy="2405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0" name="AutoShape 145"/>
            <p:cNvSpPr>
              <a:spLocks/>
            </p:cNvSpPr>
            <p:nvPr/>
          </p:nvSpPr>
          <p:spPr bwMode="auto">
            <a:xfrm>
              <a:off x="15163800" y="11112500"/>
              <a:ext cx="11113" cy="2608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1" name="AutoShape 146"/>
            <p:cNvSpPr>
              <a:spLocks/>
            </p:cNvSpPr>
            <p:nvPr/>
          </p:nvSpPr>
          <p:spPr bwMode="auto">
            <a:xfrm>
              <a:off x="15087600" y="12863513"/>
              <a:ext cx="11113" cy="846137"/>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2" name="AutoShape 147"/>
            <p:cNvSpPr>
              <a:spLocks/>
            </p:cNvSpPr>
            <p:nvPr/>
          </p:nvSpPr>
          <p:spPr bwMode="auto">
            <a:xfrm>
              <a:off x="15049500" y="12634913"/>
              <a:ext cx="11113" cy="107791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3" name="AutoShape 148"/>
            <p:cNvSpPr>
              <a:spLocks/>
            </p:cNvSpPr>
            <p:nvPr/>
          </p:nvSpPr>
          <p:spPr bwMode="auto">
            <a:xfrm>
              <a:off x="15049500" y="11518900"/>
              <a:ext cx="11113" cy="2195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4" name="AutoShape 149"/>
            <p:cNvSpPr>
              <a:spLocks/>
            </p:cNvSpPr>
            <p:nvPr/>
          </p:nvSpPr>
          <p:spPr bwMode="auto">
            <a:xfrm>
              <a:off x="14947900" y="10668000"/>
              <a:ext cx="11113" cy="3046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5" name="AutoShape 150"/>
            <p:cNvSpPr>
              <a:spLocks/>
            </p:cNvSpPr>
            <p:nvPr/>
          </p:nvSpPr>
          <p:spPr bwMode="auto">
            <a:xfrm>
              <a:off x="14922500" y="11760200"/>
              <a:ext cx="11113" cy="1957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6" name="AutoShape 151"/>
            <p:cNvSpPr>
              <a:spLocks/>
            </p:cNvSpPr>
            <p:nvPr/>
          </p:nvSpPr>
          <p:spPr bwMode="auto">
            <a:xfrm>
              <a:off x="14795500" y="11087100"/>
              <a:ext cx="11113" cy="2633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7" name="AutoShape 152"/>
            <p:cNvSpPr>
              <a:spLocks/>
            </p:cNvSpPr>
            <p:nvPr/>
          </p:nvSpPr>
          <p:spPr bwMode="auto">
            <a:xfrm>
              <a:off x="14693900" y="9867900"/>
              <a:ext cx="11113" cy="3843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8" name="AutoShape 153"/>
            <p:cNvSpPr>
              <a:spLocks/>
            </p:cNvSpPr>
            <p:nvPr/>
          </p:nvSpPr>
          <p:spPr bwMode="auto">
            <a:xfrm>
              <a:off x="14655800" y="12558713"/>
              <a:ext cx="11113" cy="1155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9" name="AutoShape 154"/>
            <p:cNvSpPr>
              <a:spLocks/>
            </p:cNvSpPr>
            <p:nvPr/>
          </p:nvSpPr>
          <p:spPr bwMode="auto">
            <a:xfrm>
              <a:off x="14605000" y="8991600"/>
              <a:ext cx="11113" cy="4718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0" name="AutoShape 155"/>
            <p:cNvSpPr>
              <a:spLocks/>
            </p:cNvSpPr>
            <p:nvPr/>
          </p:nvSpPr>
          <p:spPr bwMode="auto">
            <a:xfrm>
              <a:off x="14554200" y="10845800"/>
              <a:ext cx="11113" cy="2867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1" name="AutoShape 156"/>
            <p:cNvSpPr>
              <a:spLocks/>
            </p:cNvSpPr>
            <p:nvPr/>
          </p:nvSpPr>
          <p:spPr bwMode="auto">
            <a:xfrm>
              <a:off x="14528800" y="10579100"/>
              <a:ext cx="11113" cy="3135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2" name="AutoShape 157"/>
            <p:cNvSpPr>
              <a:spLocks/>
            </p:cNvSpPr>
            <p:nvPr/>
          </p:nvSpPr>
          <p:spPr bwMode="auto">
            <a:xfrm>
              <a:off x="14465300" y="10693400"/>
              <a:ext cx="11113" cy="3021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3" name="AutoShape 158"/>
            <p:cNvSpPr>
              <a:spLocks/>
            </p:cNvSpPr>
            <p:nvPr/>
          </p:nvSpPr>
          <p:spPr bwMode="auto">
            <a:xfrm>
              <a:off x="14439900" y="8763000"/>
              <a:ext cx="11113" cy="4956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4" name="AutoShape 159"/>
            <p:cNvSpPr>
              <a:spLocks/>
            </p:cNvSpPr>
            <p:nvPr/>
          </p:nvSpPr>
          <p:spPr bwMode="auto">
            <a:xfrm>
              <a:off x="14325600" y="9893300"/>
              <a:ext cx="11113" cy="3817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5" name="AutoShape 160"/>
            <p:cNvSpPr>
              <a:spLocks/>
            </p:cNvSpPr>
            <p:nvPr/>
          </p:nvSpPr>
          <p:spPr bwMode="auto">
            <a:xfrm>
              <a:off x="14262100" y="10401300"/>
              <a:ext cx="11113" cy="3314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6" name="AutoShape 161"/>
            <p:cNvSpPr>
              <a:spLocks/>
            </p:cNvSpPr>
            <p:nvPr/>
          </p:nvSpPr>
          <p:spPr bwMode="auto">
            <a:xfrm>
              <a:off x="14198600" y="12166600"/>
              <a:ext cx="11113" cy="1552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7" name="AutoShape 162"/>
            <p:cNvSpPr>
              <a:spLocks/>
            </p:cNvSpPr>
            <p:nvPr/>
          </p:nvSpPr>
          <p:spPr bwMode="auto">
            <a:xfrm>
              <a:off x="14147800" y="12217400"/>
              <a:ext cx="11113" cy="1497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8" name="AutoShape 163"/>
            <p:cNvSpPr>
              <a:spLocks/>
            </p:cNvSpPr>
            <p:nvPr/>
          </p:nvSpPr>
          <p:spPr bwMode="auto">
            <a:xfrm>
              <a:off x="14084300" y="9918700"/>
              <a:ext cx="11113" cy="3795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9" name="AutoShape 164"/>
            <p:cNvSpPr>
              <a:spLocks/>
            </p:cNvSpPr>
            <p:nvPr/>
          </p:nvSpPr>
          <p:spPr bwMode="auto">
            <a:xfrm>
              <a:off x="14008100" y="10045700"/>
              <a:ext cx="11113" cy="3665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0" name="AutoShape 165"/>
            <p:cNvSpPr>
              <a:spLocks/>
            </p:cNvSpPr>
            <p:nvPr/>
          </p:nvSpPr>
          <p:spPr bwMode="auto">
            <a:xfrm>
              <a:off x="13970000" y="8788400"/>
              <a:ext cx="11113" cy="4930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1" name="AutoShape 166"/>
            <p:cNvSpPr>
              <a:spLocks/>
            </p:cNvSpPr>
            <p:nvPr/>
          </p:nvSpPr>
          <p:spPr bwMode="auto">
            <a:xfrm>
              <a:off x="13906500" y="9550400"/>
              <a:ext cx="11113" cy="4165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2" name="AutoShape 167"/>
            <p:cNvSpPr>
              <a:spLocks/>
            </p:cNvSpPr>
            <p:nvPr/>
          </p:nvSpPr>
          <p:spPr bwMode="auto">
            <a:xfrm>
              <a:off x="13868400" y="13106400"/>
              <a:ext cx="11113" cy="606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3" name="AutoShape 168"/>
            <p:cNvSpPr>
              <a:spLocks/>
            </p:cNvSpPr>
            <p:nvPr/>
          </p:nvSpPr>
          <p:spPr bwMode="auto">
            <a:xfrm>
              <a:off x="13817600" y="9321800"/>
              <a:ext cx="11113" cy="4398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4" name="AutoShape 169"/>
            <p:cNvSpPr>
              <a:spLocks/>
            </p:cNvSpPr>
            <p:nvPr/>
          </p:nvSpPr>
          <p:spPr bwMode="auto">
            <a:xfrm>
              <a:off x="13766800" y="12496800"/>
              <a:ext cx="11113" cy="1222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5" name="AutoShape 170"/>
            <p:cNvSpPr>
              <a:spLocks/>
            </p:cNvSpPr>
            <p:nvPr/>
          </p:nvSpPr>
          <p:spPr bwMode="auto">
            <a:xfrm>
              <a:off x="13754100" y="10248900"/>
              <a:ext cx="11113" cy="34686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6" name="AutoShape 171"/>
            <p:cNvSpPr>
              <a:spLocks/>
            </p:cNvSpPr>
            <p:nvPr/>
          </p:nvSpPr>
          <p:spPr bwMode="auto">
            <a:xfrm>
              <a:off x="13703300" y="10248900"/>
              <a:ext cx="11113" cy="34639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7" name="AutoShape 172"/>
            <p:cNvSpPr>
              <a:spLocks/>
            </p:cNvSpPr>
            <p:nvPr/>
          </p:nvSpPr>
          <p:spPr bwMode="auto">
            <a:xfrm>
              <a:off x="13550900" y="9131300"/>
              <a:ext cx="11113" cy="4578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8" name="AutoShape 173"/>
            <p:cNvSpPr>
              <a:spLocks/>
            </p:cNvSpPr>
            <p:nvPr/>
          </p:nvSpPr>
          <p:spPr bwMode="auto">
            <a:xfrm>
              <a:off x="13525500" y="9804400"/>
              <a:ext cx="11113" cy="3910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9" name="AutoShape 174"/>
            <p:cNvSpPr>
              <a:spLocks/>
            </p:cNvSpPr>
            <p:nvPr/>
          </p:nvSpPr>
          <p:spPr bwMode="auto">
            <a:xfrm>
              <a:off x="13487400" y="12458700"/>
              <a:ext cx="11113" cy="1250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0" name="AutoShape 175"/>
            <p:cNvSpPr>
              <a:spLocks/>
            </p:cNvSpPr>
            <p:nvPr/>
          </p:nvSpPr>
          <p:spPr bwMode="auto">
            <a:xfrm>
              <a:off x="13411200" y="10045700"/>
              <a:ext cx="11113" cy="3671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1" name="AutoShape 176"/>
            <p:cNvSpPr>
              <a:spLocks/>
            </p:cNvSpPr>
            <p:nvPr/>
          </p:nvSpPr>
          <p:spPr bwMode="auto">
            <a:xfrm>
              <a:off x="13385800" y="9931400"/>
              <a:ext cx="11113" cy="3783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2" name="AutoShape 177"/>
            <p:cNvSpPr>
              <a:spLocks/>
            </p:cNvSpPr>
            <p:nvPr/>
          </p:nvSpPr>
          <p:spPr bwMode="auto">
            <a:xfrm>
              <a:off x="13360400" y="9232900"/>
              <a:ext cx="11113" cy="4478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3" name="AutoShape 178"/>
            <p:cNvSpPr>
              <a:spLocks/>
            </p:cNvSpPr>
            <p:nvPr/>
          </p:nvSpPr>
          <p:spPr bwMode="auto">
            <a:xfrm>
              <a:off x="13296900" y="11506200"/>
              <a:ext cx="11113" cy="2203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4" name="AutoShape 179"/>
            <p:cNvSpPr>
              <a:spLocks/>
            </p:cNvSpPr>
            <p:nvPr/>
          </p:nvSpPr>
          <p:spPr bwMode="auto">
            <a:xfrm>
              <a:off x="13246100" y="9131300"/>
              <a:ext cx="11113" cy="4587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5" name="AutoShape 180"/>
            <p:cNvSpPr>
              <a:spLocks/>
            </p:cNvSpPr>
            <p:nvPr/>
          </p:nvSpPr>
          <p:spPr bwMode="auto">
            <a:xfrm>
              <a:off x="13208000" y="9867900"/>
              <a:ext cx="11113" cy="3851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6" name="AutoShape 181"/>
            <p:cNvSpPr>
              <a:spLocks/>
            </p:cNvSpPr>
            <p:nvPr/>
          </p:nvSpPr>
          <p:spPr bwMode="auto">
            <a:xfrm>
              <a:off x="13157200" y="10160000"/>
              <a:ext cx="11113" cy="355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7" name="AutoShape 182"/>
            <p:cNvSpPr>
              <a:spLocks/>
            </p:cNvSpPr>
            <p:nvPr/>
          </p:nvSpPr>
          <p:spPr bwMode="auto">
            <a:xfrm>
              <a:off x="13093700" y="9969500"/>
              <a:ext cx="11113" cy="3751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8" name="AutoShape 183"/>
            <p:cNvSpPr>
              <a:spLocks/>
            </p:cNvSpPr>
            <p:nvPr/>
          </p:nvSpPr>
          <p:spPr bwMode="auto">
            <a:xfrm>
              <a:off x="13055600" y="9220200"/>
              <a:ext cx="11113" cy="4494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9" name="AutoShape 184"/>
            <p:cNvSpPr>
              <a:spLocks/>
            </p:cNvSpPr>
            <p:nvPr/>
          </p:nvSpPr>
          <p:spPr bwMode="auto">
            <a:xfrm>
              <a:off x="12966700" y="11277600"/>
              <a:ext cx="11113" cy="2436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0" name="AutoShape 185"/>
            <p:cNvSpPr>
              <a:spLocks/>
            </p:cNvSpPr>
            <p:nvPr/>
          </p:nvSpPr>
          <p:spPr bwMode="auto">
            <a:xfrm>
              <a:off x="12915900" y="10350500"/>
              <a:ext cx="11113" cy="3360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1" name="AutoShape 186"/>
            <p:cNvSpPr>
              <a:spLocks/>
            </p:cNvSpPr>
            <p:nvPr/>
          </p:nvSpPr>
          <p:spPr bwMode="auto">
            <a:xfrm>
              <a:off x="12865100" y="9601200"/>
              <a:ext cx="11113" cy="4117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2" name="AutoShape 187"/>
            <p:cNvSpPr>
              <a:spLocks/>
            </p:cNvSpPr>
            <p:nvPr/>
          </p:nvSpPr>
          <p:spPr bwMode="auto">
            <a:xfrm>
              <a:off x="12852400" y="10160000"/>
              <a:ext cx="11113" cy="3554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3" name="AutoShape 188"/>
            <p:cNvSpPr>
              <a:spLocks/>
            </p:cNvSpPr>
            <p:nvPr/>
          </p:nvSpPr>
          <p:spPr bwMode="auto">
            <a:xfrm>
              <a:off x="12763500" y="13487400"/>
              <a:ext cx="11113" cy="231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4" name="AutoShape 189"/>
            <p:cNvSpPr>
              <a:spLocks/>
            </p:cNvSpPr>
            <p:nvPr/>
          </p:nvSpPr>
          <p:spPr bwMode="auto">
            <a:xfrm>
              <a:off x="12750800" y="9474200"/>
              <a:ext cx="11113" cy="4240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5" name="AutoShape 190"/>
            <p:cNvSpPr>
              <a:spLocks/>
            </p:cNvSpPr>
            <p:nvPr/>
          </p:nvSpPr>
          <p:spPr bwMode="auto">
            <a:xfrm>
              <a:off x="12712700" y="11061700"/>
              <a:ext cx="11113" cy="2659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6" name="AutoShape 191"/>
            <p:cNvSpPr>
              <a:spLocks/>
            </p:cNvSpPr>
            <p:nvPr/>
          </p:nvSpPr>
          <p:spPr bwMode="auto">
            <a:xfrm>
              <a:off x="12636500" y="12052300"/>
              <a:ext cx="11113" cy="1668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7" name="AutoShape 192"/>
            <p:cNvSpPr>
              <a:spLocks/>
            </p:cNvSpPr>
            <p:nvPr/>
          </p:nvSpPr>
          <p:spPr bwMode="auto">
            <a:xfrm>
              <a:off x="12611100" y="10795000"/>
              <a:ext cx="11113" cy="2921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8" name="AutoShape 193"/>
            <p:cNvSpPr>
              <a:spLocks/>
            </p:cNvSpPr>
            <p:nvPr/>
          </p:nvSpPr>
          <p:spPr bwMode="auto">
            <a:xfrm>
              <a:off x="12496800" y="13030200"/>
              <a:ext cx="11113" cy="681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9" name="AutoShape 194"/>
            <p:cNvSpPr>
              <a:spLocks/>
            </p:cNvSpPr>
            <p:nvPr/>
          </p:nvSpPr>
          <p:spPr bwMode="auto">
            <a:xfrm>
              <a:off x="12407900" y="8877300"/>
              <a:ext cx="11113" cy="4843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0" name="AutoShape 195"/>
            <p:cNvSpPr>
              <a:spLocks/>
            </p:cNvSpPr>
            <p:nvPr/>
          </p:nvSpPr>
          <p:spPr bwMode="auto">
            <a:xfrm>
              <a:off x="12369800" y="8801100"/>
              <a:ext cx="11113" cy="4916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1" name="AutoShape 196"/>
            <p:cNvSpPr>
              <a:spLocks/>
            </p:cNvSpPr>
            <p:nvPr/>
          </p:nvSpPr>
          <p:spPr bwMode="auto">
            <a:xfrm>
              <a:off x="12293600" y="9715500"/>
              <a:ext cx="11113" cy="4003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2" name="AutoShape 197"/>
            <p:cNvSpPr>
              <a:spLocks/>
            </p:cNvSpPr>
            <p:nvPr/>
          </p:nvSpPr>
          <p:spPr bwMode="auto">
            <a:xfrm>
              <a:off x="12242800" y="12509500"/>
              <a:ext cx="11113" cy="12049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3" name="AutoShape 198"/>
            <p:cNvSpPr>
              <a:spLocks/>
            </p:cNvSpPr>
            <p:nvPr/>
          </p:nvSpPr>
          <p:spPr bwMode="auto">
            <a:xfrm>
              <a:off x="12192000" y="11760200"/>
              <a:ext cx="11113" cy="1957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4" name="AutoShape 199"/>
            <p:cNvSpPr>
              <a:spLocks/>
            </p:cNvSpPr>
            <p:nvPr/>
          </p:nvSpPr>
          <p:spPr bwMode="auto">
            <a:xfrm>
              <a:off x="12115800" y="10579100"/>
              <a:ext cx="11113" cy="3140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5" name="AutoShape 200"/>
            <p:cNvSpPr>
              <a:spLocks/>
            </p:cNvSpPr>
            <p:nvPr/>
          </p:nvSpPr>
          <p:spPr bwMode="auto">
            <a:xfrm>
              <a:off x="12039600" y="9067800"/>
              <a:ext cx="11113" cy="4651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6" name="AutoShape 201"/>
            <p:cNvSpPr>
              <a:spLocks/>
            </p:cNvSpPr>
            <p:nvPr/>
          </p:nvSpPr>
          <p:spPr bwMode="auto">
            <a:xfrm>
              <a:off x="11988800" y="10998200"/>
              <a:ext cx="11113" cy="27178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7" name="AutoShape 202"/>
            <p:cNvSpPr>
              <a:spLocks/>
            </p:cNvSpPr>
            <p:nvPr/>
          </p:nvSpPr>
          <p:spPr bwMode="auto">
            <a:xfrm>
              <a:off x="11950700" y="13538200"/>
              <a:ext cx="11113" cy="176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8" name="AutoShape 203"/>
            <p:cNvSpPr>
              <a:spLocks/>
            </p:cNvSpPr>
            <p:nvPr/>
          </p:nvSpPr>
          <p:spPr bwMode="auto">
            <a:xfrm>
              <a:off x="11874500" y="9105900"/>
              <a:ext cx="11113" cy="4608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9" name="AutoShape 204"/>
            <p:cNvSpPr>
              <a:spLocks/>
            </p:cNvSpPr>
            <p:nvPr/>
          </p:nvSpPr>
          <p:spPr bwMode="auto">
            <a:xfrm>
              <a:off x="11823700" y="12533313"/>
              <a:ext cx="11113" cy="1187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0" name="AutoShape 205"/>
            <p:cNvSpPr>
              <a:spLocks/>
            </p:cNvSpPr>
            <p:nvPr/>
          </p:nvSpPr>
          <p:spPr bwMode="auto">
            <a:xfrm>
              <a:off x="11823700" y="10198100"/>
              <a:ext cx="11113" cy="3514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1" name="AutoShape 206"/>
            <p:cNvSpPr>
              <a:spLocks/>
            </p:cNvSpPr>
            <p:nvPr/>
          </p:nvSpPr>
          <p:spPr bwMode="auto">
            <a:xfrm>
              <a:off x="11696700" y="9525000"/>
              <a:ext cx="11113" cy="4184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2" name="AutoShape 207"/>
            <p:cNvSpPr>
              <a:spLocks/>
            </p:cNvSpPr>
            <p:nvPr/>
          </p:nvSpPr>
          <p:spPr bwMode="auto">
            <a:xfrm>
              <a:off x="11633200" y="10223500"/>
              <a:ext cx="11113" cy="34940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3" name="AutoShape 208"/>
            <p:cNvSpPr>
              <a:spLocks/>
            </p:cNvSpPr>
            <p:nvPr/>
          </p:nvSpPr>
          <p:spPr bwMode="auto">
            <a:xfrm>
              <a:off x="11544300" y="11645900"/>
              <a:ext cx="11113" cy="2068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4" name="AutoShape 209"/>
            <p:cNvSpPr>
              <a:spLocks/>
            </p:cNvSpPr>
            <p:nvPr/>
          </p:nvSpPr>
          <p:spPr bwMode="auto">
            <a:xfrm>
              <a:off x="11480800" y="11201400"/>
              <a:ext cx="11113" cy="2517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5" name="AutoShape 210"/>
            <p:cNvSpPr>
              <a:spLocks/>
            </p:cNvSpPr>
            <p:nvPr/>
          </p:nvSpPr>
          <p:spPr bwMode="auto">
            <a:xfrm>
              <a:off x="11442700" y="12458700"/>
              <a:ext cx="11113" cy="1257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6" name="AutoShape 211"/>
            <p:cNvSpPr>
              <a:spLocks/>
            </p:cNvSpPr>
            <p:nvPr/>
          </p:nvSpPr>
          <p:spPr bwMode="auto">
            <a:xfrm>
              <a:off x="11379200" y="9702800"/>
              <a:ext cx="11113" cy="4016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7" name="AutoShape 212"/>
            <p:cNvSpPr>
              <a:spLocks/>
            </p:cNvSpPr>
            <p:nvPr/>
          </p:nvSpPr>
          <p:spPr bwMode="auto">
            <a:xfrm>
              <a:off x="11341100" y="10147300"/>
              <a:ext cx="11113" cy="3573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8" name="AutoShape 213"/>
            <p:cNvSpPr>
              <a:spLocks/>
            </p:cNvSpPr>
            <p:nvPr/>
          </p:nvSpPr>
          <p:spPr bwMode="auto">
            <a:xfrm>
              <a:off x="11303000" y="10464800"/>
              <a:ext cx="11113" cy="32496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9" name="AutoShape 214"/>
            <p:cNvSpPr>
              <a:spLocks/>
            </p:cNvSpPr>
            <p:nvPr/>
          </p:nvSpPr>
          <p:spPr bwMode="auto">
            <a:xfrm>
              <a:off x="11252200" y="10198100"/>
              <a:ext cx="11113" cy="3519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0" name="AutoShape 215"/>
            <p:cNvSpPr>
              <a:spLocks/>
            </p:cNvSpPr>
            <p:nvPr/>
          </p:nvSpPr>
          <p:spPr bwMode="auto">
            <a:xfrm>
              <a:off x="11188700" y="13665200"/>
              <a:ext cx="11113" cy="508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1" name="AutoShape 216"/>
            <p:cNvSpPr>
              <a:spLocks/>
            </p:cNvSpPr>
            <p:nvPr/>
          </p:nvSpPr>
          <p:spPr bwMode="auto">
            <a:xfrm>
              <a:off x="11150600" y="11137900"/>
              <a:ext cx="11113" cy="2576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2" name="AutoShape 217"/>
            <p:cNvSpPr>
              <a:spLocks/>
            </p:cNvSpPr>
            <p:nvPr/>
          </p:nvSpPr>
          <p:spPr bwMode="auto">
            <a:xfrm>
              <a:off x="11074400" y="9867900"/>
              <a:ext cx="11113" cy="3846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3" name="AutoShape 218"/>
            <p:cNvSpPr>
              <a:spLocks/>
            </p:cNvSpPr>
            <p:nvPr/>
          </p:nvSpPr>
          <p:spPr bwMode="auto">
            <a:xfrm>
              <a:off x="11023600" y="12128500"/>
              <a:ext cx="11113" cy="15859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4" name="AutoShape 219"/>
            <p:cNvSpPr>
              <a:spLocks/>
            </p:cNvSpPr>
            <p:nvPr/>
          </p:nvSpPr>
          <p:spPr bwMode="auto">
            <a:xfrm>
              <a:off x="11010900" y="12687300"/>
              <a:ext cx="11113" cy="1022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5" name="AutoShape 220"/>
            <p:cNvSpPr>
              <a:spLocks/>
            </p:cNvSpPr>
            <p:nvPr/>
          </p:nvSpPr>
          <p:spPr bwMode="auto">
            <a:xfrm>
              <a:off x="10947400" y="13246100"/>
              <a:ext cx="11113" cy="473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6" name="AutoShape 221"/>
            <p:cNvSpPr>
              <a:spLocks/>
            </p:cNvSpPr>
            <p:nvPr/>
          </p:nvSpPr>
          <p:spPr bwMode="auto">
            <a:xfrm>
              <a:off x="10896600" y="10375900"/>
              <a:ext cx="11113" cy="3333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7" name="AutoShape 222"/>
            <p:cNvSpPr>
              <a:spLocks/>
            </p:cNvSpPr>
            <p:nvPr/>
          </p:nvSpPr>
          <p:spPr bwMode="auto">
            <a:xfrm>
              <a:off x="10858500" y="11277600"/>
              <a:ext cx="11113" cy="2439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8" name="AutoShape 223"/>
            <p:cNvSpPr>
              <a:spLocks/>
            </p:cNvSpPr>
            <p:nvPr/>
          </p:nvSpPr>
          <p:spPr bwMode="auto">
            <a:xfrm>
              <a:off x="10795000" y="10388600"/>
              <a:ext cx="11113" cy="3332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9" name="AutoShape 224"/>
            <p:cNvSpPr>
              <a:spLocks/>
            </p:cNvSpPr>
            <p:nvPr/>
          </p:nvSpPr>
          <p:spPr bwMode="auto">
            <a:xfrm>
              <a:off x="10680700" y="11506200"/>
              <a:ext cx="11113" cy="2206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0" name="AutoShape 225"/>
            <p:cNvSpPr>
              <a:spLocks/>
            </p:cNvSpPr>
            <p:nvPr/>
          </p:nvSpPr>
          <p:spPr bwMode="auto">
            <a:xfrm>
              <a:off x="10629900" y="10312400"/>
              <a:ext cx="11113" cy="3408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1" name="AutoShape 226"/>
            <p:cNvSpPr>
              <a:spLocks/>
            </p:cNvSpPr>
            <p:nvPr/>
          </p:nvSpPr>
          <p:spPr bwMode="auto">
            <a:xfrm>
              <a:off x="10553700" y="11099800"/>
              <a:ext cx="11113" cy="2619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2" name="AutoShape 227"/>
            <p:cNvSpPr>
              <a:spLocks/>
            </p:cNvSpPr>
            <p:nvPr/>
          </p:nvSpPr>
          <p:spPr bwMode="auto">
            <a:xfrm>
              <a:off x="10528300" y="10579100"/>
              <a:ext cx="11113" cy="3132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3" name="AutoShape 228"/>
            <p:cNvSpPr>
              <a:spLocks/>
            </p:cNvSpPr>
            <p:nvPr/>
          </p:nvSpPr>
          <p:spPr bwMode="auto">
            <a:xfrm>
              <a:off x="10452100" y="11772900"/>
              <a:ext cx="11113" cy="1941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4" name="AutoShape 229"/>
            <p:cNvSpPr>
              <a:spLocks/>
            </p:cNvSpPr>
            <p:nvPr/>
          </p:nvSpPr>
          <p:spPr bwMode="auto">
            <a:xfrm>
              <a:off x="10388600" y="11531600"/>
              <a:ext cx="11113" cy="2189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5" name="AutoShape 230"/>
            <p:cNvSpPr>
              <a:spLocks/>
            </p:cNvSpPr>
            <p:nvPr/>
          </p:nvSpPr>
          <p:spPr bwMode="auto">
            <a:xfrm>
              <a:off x="10375900" y="9613900"/>
              <a:ext cx="11113" cy="4106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6" name="AutoShape 231"/>
            <p:cNvSpPr>
              <a:spLocks/>
            </p:cNvSpPr>
            <p:nvPr/>
          </p:nvSpPr>
          <p:spPr bwMode="auto">
            <a:xfrm>
              <a:off x="10325100" y="11988800"/>
              <a:ext cx="11113" cy="1731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7" name="AutoShape 232"/>
            <p:cNvSpPr>
              <a:spLocks/>
            </p:cNvSpPr>
            <p:nvPr/>
          </p:nvSpPr>
          <p:spPr bwMode="auto">
            <a:xfrm>
              <a:off x="10274300" y="12865100"/>
              <a:ext cx="11113" cy="8445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8" name="AutoShape 233"/>
            <p:cNvSpPr>
              <a:spLocks/>
            </p:cNvSpPr>
            <p:nvPr/>
          </p:nvSpPr>
          <p:spPr bwMode="auto">
            <a:xfrm>
              <a:off x="10236200" y="11772900"/>
              <a:ext cx="11113" cy="1936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9" name="AutoShape 234"/>
            <p:cNvSpPr>
              <a:spLocks/>
            </p:cNvSpPr>
            <p:nvPr/>
          </p:nvSpPr>
          <p:spPr bwMode="auto">
            <a:xfrm>
              <a:off x="10185400" y="11899900"/>
              <a:ext cx="11113" cy="1819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0" name="AutoShape 235"/>
            <p:cNvSpPr>
              <a:spLocks/>
            </p:cNvSpPr>
            <p:nvPr/>
          </p:nvSpPr>
          <p:spPr bwMode="auto">
            <a:xfrm>
              <a:off x="10071100" y="11404600"/>
              <a:ext cx="11113" cy="2316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1" name="AutoShape 236"/>
            <p:cNvSpPr>
              <a:spLocks/>
            </p:cNvSpPr>
            <p:nvPr/>
          </p:nvSpPr>
          <p:spPr bwMode="auto">
            <a:xfrm>
              <a:off x="10007600" y="10096500"/>
              <a:ext cx="11113" cy="3614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2" name="AutoShape 237"/>
            <p:cNvSpPr>
              <a:spLocks/>
            </p:cNvSpPr>
            <p:nvPr/>
          </p:nvSpPr>
          <p:spPr bwMode="auto">
            <a:xfrm>
              <a:off x="9982200" y="11036300"/>
              <a:ext cx="11113" cy="2673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3" name="AutoShape 238"/>
            <p:cNvSpPr>
              <a:spLocks/>
            </p:cNvSpPr>
            <p:nvPr/>
          </p:nvSpPr>
          <p:spPr bwMode="auto">
            <a:xfrm>
              <a:off x="9880600" y="11049000"/>
              <a:ext cx="11113" cy="2671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4" name="AutoShape 239"/>
            <p:cNvSpPr>
              <a:spLocks/>
            </p:cNvSpPr>
            <p:nvPr/>
          </p:nvSpPr>
          <p:spPr bwMode="auto">
            <a:xfrm>
              <a:off x="9867900" y="12230100"/>
              <a:ext cx="11113" cy="14795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5" name="AutoShape 240"/>
            <p:cNvSpPr>
              <a:spLocks/>
            </p:cNvSpPr>
            <p:nvPr/>
          </p:nvSpPr>
          <p:spPr bwMode="auto">
            <a:xfrm>
              <a:off x="9791700" y="9232900"/>
              <a:ext cx="11113" cy="4487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6" name="AutoShape 241"/>
            <p:cNvSpPr>
              <a:spLocks/>
            </p:cNvSpPr>
            <p:nvPr/>
          </p:nvSpPr>
          <p:spPr bwMode="auto">
            <a:xfrm>
              <a:off x="9766300" y="8750300"/>
              <a:ext cx="11113" cy="4962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7" name="AutoShape 242"/>
            <p:cNvSpPr>
              <a:spLocks/>
            </p:cNvSpPr>
            <p:nvPr/>
          </p:nvSpPr>
          <p:spPr bwMode="auto">
            <a:xfrm>
              <a:off x="9715500" y="9486900"/>
              <a:ext cx="11113" cy="4229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8" name="AutoShape 243"/>
            <p:cNvSpPr>
              <a:spLocks/>
            </p:cNvSpPr>
            <p:nvPr/>
          </p:nvSpPr>
          <p:spPr bwMode="auto">
            <a:xfrm>
              <a:off x="9639300" y="11988800"/>
              <a:ext cx="11113" cy="17208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9" name="AutoShape 244"/>
            <p:cNvSpPr>
              <a:spLocks/>
            </p:cNvSpPr>
            <p:nvPr/>
          </p:nvSpPr>
          <p:spPr bwMode="auto">
            <a:xfrm>
              <a:off x="9613900" y="12052300"/>
              <a:ext cx="11113" cy="1665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0" name="AutoShape 245"/>
            <p:cNvSpPr>
              <a:spLocks/>
            </p:cNvSpPr>
            <p:nvPr/>
          </p:nvSpPr>
          <p:spPr bwMode="auto">
            <a:xfrm>
              <a:off x="9563100" y="11391900"/>
              <a:ext cx="11113" cy="2324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1" name="AutoShape 246"/>
            <p:cNvSpPr>
              <a:spLocks/>
            </p:cNvSpPr>
            <p:nvPr/>
          </p:nvSpPr>
          <p:spPr bwMode="auto">
            <a:xfrm>
              <a:off x="9486900" y="10617200"/>
              <a:ext cx="11113" cy="3094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2" name="AutoShape 247"/>
            <p:cNvSpPr>
              <a:spLocks/>
            </p:cNvSpPr>
            <p:nvPr/>
          </p:nvSpPr>
          <p:spPr bwMode="auto">
            <a:xfrm>
              <a:off x="9461500" y="10096500"/>
              <a:ext cx="11113" cy="3622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3" name="AutoShape 248"/>
            <p:cNvSpPr>
              <a:spLocks/>
            </p:cNvSpPr>
            <p:nvPr/>
          </p:nvSpPr>
          <p:spPr bwMode="auto">
            <a:xfrm>
              <a:off x="9398000" y="12052300"/>
              <a:ext cx="11113" cy="1665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4" name="AutoShape 249"/>
            <p:cNvSpPr>
              <a:spLocks/>
            </p:cNvSpPr>
            <p:nvPr/>
          </p:nvSpPr>
          <p:spPr bwMode="auto">
            <a:xfrm>
              <a:off x="9347200" y="8648700"/>
              <a:ext cx="11113" cy="5060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5" name="AutoShape 250"/>
            <p:cNvSpPr>
              <a:spLocks/>
            </p:cNvSpPr>
            <p:nvPr/>
          </p:nvSpPr>
          <p:spPr bwMode="auto">
            <a:xfrm>
              <a:off x="9309100" y="13258800"/>
              <a:ext cx="11113" cy="4587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6" name="AutoShape 251"/>
            <p:cNvSpPr>
              <a:spLocks/>
            </p:cNvSpPr>
            <p:nvPr/>
          </p:nvSpPr>
          <p:spPr bwMode="auto">
            <a:xfrm>
              <a:off x="9232900" y="10502900"/>
              <a:ext cx="11113" cy="3216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7" name="AutoShape 252"/>
            <p:cNvSpPr>
              <a:spLocks/>
            </p:cNvSpPr>
            <p:nvPr/>
          </p:nvSpPr>
          <p:spPr bwMode="auto">
            <a:xfrm>
              <a:off x="9169400" y="9029700"/>
              <a:ext cx="11113" cy="4687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8" name="AutoShape 253"/>
            <p:cNvSpPr>
              <a:spLocks/>
            </p:cNvSpPr>
            <p:nvPr/>
          </p:nvSpPr>
          <p:spPr bwMode="auto">
            <a:xfrm>
              <a:off x="9118600" y="13309600"/>
              <a:ext cx="11113" cy="409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9" name="AutoShape 254"/>
            <p:cNvSpPr>
              <a:spLocks/>
            </p:cNvSpPr>
            <p:nvPr/>
          </p:nvSpPr>
          <p:spPr bwMode="auto">
            <a:xfrm>
              <a:off x="9017000" y="9245600"/>
              <a:ext cx="11113" cy="4471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0" name="AutoShape 255"/>
            <p:cNvSpPr>
              <a:spLocks/>
            </p:cNvSpPr>
            <p:nvPr/>
          </p:nvSpPr>
          <p:spPr bwMode="auto">
            <a:xfrm>
              <a:off x="8953500" y="8724900"/>
              <a:ext cx="11113" cy="4995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1" name="AutoShape 256"/>
            <p:cNvSpPr>
              <a:spLocks/>
            </p:cNvSpPr>
            <p:nvPr/>
          </p:nvSpPr>
          <p:spPr bwMode="auto">
            <a:xfrm>
              <a:off x="8902700" y="8801100"/>
              <a:ext cx="11113" cy="4910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2" name="AutoShape 257"/>
            <p:cNvSpPr>
              <a:spLocks/>
            </p:cNvSpPr>
            <p:nvPr/>
          </p:nvSpPr>
          <p:spPr bwMode="auto">
            <a:xfrm>
              <a:off x="8864600" y="9779000"/>
              <a:ext cx="11113" cy="3937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3" name="AutoShape 258"/>
            <p:cNvSpPr>
              <a:spLocks/>
            </p:cNvSpPr>
            <p:nvPr/>
          </p:nvSpPr>
          <p:spPr bwMode="auto">
            <a:xfrm>
              <a:off x="8801100" y="10579100"/>
              <a:ext cx="11113" cy="3140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4" name="AutoShape 259"/>
            <p:cNvSpPr>
              <a:spLocks/>
            </p:cNvSpPr>
            <p:nvPr/>
          </p:nvSpPr>
          <p:spPr bwMode="auto">
            <a:xfrm>
              <a:off x="8801100" y="12355513"/>
              <a:ext cx="11113" cy="136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5" name="AutoShape 260"/>
            <p:cNvSpPr>
              <a:spLocks/>
            </p:cNvSpPr>
            <p:nvPr/>
          </p:nvSpPr>
          <p:spPr bwMode="auto">
            <a:xfrm>
              <a:off x="8699500" y="9728200"/>
              <a:ext cx="11113" cy="3986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6" name="AutoShape 261"/>
            <p:cNvSpPr>
              <a:spLocks/>
            </p:cNvSpPr>
            <p:nvPr/>
          </p:nvSpPr>
          <p:spPr bwMode="auto">
            <a:xfrm>
              <a:off x="8648700" y="9486900"/>
              <a:ext cx="11113" cy="42306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7" name="AutoShape 262"/>
            <p:cNvSpPr>
              <a:spLocks/>
            </p:cNvSpPr>
            <p:nvPr/>
          </p:nvSpPr>
          <p:spPr bwMode="auto">
            <a:xfrm>
              <a:off x="8610600" y="10909300"/>
              <a:ext cx="11113" cy="2808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8" name="AutoShape 263"/>
            <p:cNvSpPr>
              <a:spLocks/>
            </p:cNvSpPr>
            <p:nvPr/>
          </p:nvSpPr>
          <p:spPr bwMode="auto">
            <a:xfrm>
              <a:off x="8585200" y="10439400"/>
              <a:ext cx="11113" cy="32718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9" name="AutoShape 264"/>
            <p:cNvSpPr>
              <a:spLocks/>
            </p:cNvSpPr>
            <p:nvPr/>
          </p:nvSpPr>
          <p:spPr bwMode="auto">
            <a:xfrm>
              <a:off x="8445500" y="11595100"/>
              <a:ext cx="11113" cy="211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0" name="AutoShape 265"/>
            <p:cNvSpPr>
              <a:spLocks/>
            </p:cNvSpPr>
            <p:nvPr/>
          </p:nvSpPr>
          <p:spPr bwMode="auto">
            <a:xfrm>
              <a:off x="8382000" y="11112500"/>
              <a:ext cx="11113" cy="26035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1" name="AutoShape 266"/>
            <p:cNvSpPr>
              <a:spLocks/>
            </p:cNvSpPr>
            <p:nvPr/>
          </p:nvSpPr>
          <p:spPr bwMode="auto">
            <a:xfrm>
              <a:off x="8318500" y="12419013"/>
              <a:ext cx="11113" cy="130016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2" name="AutoShape 267"/>
            <p:cNvSpPr>
              <a:spLocks/>
            </p:cNvSpPr>
            <p:nvPr/>
          </p:nvSpPr>
          <p:spPr bwMode="auto">
            <a:xfrm>
              <a:off x="8191500" y="13144500"/>
              <a:ext cx="11113" cy="568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3" name="AutoShape 268"/>
            <p:cNvSpPr>
              <a:spLocks/>
            </p:cNvSpPr>
            <p:nvPr/>
          </p:nvSpPr>
          <p:spPr bwMode="auto">
            <a:xfrm>
              <a:off x="8128000" y="10096500"/>
              <a:ext cx="11113" cy="3616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4" name="AutoShape 269"/>
            <p:cNvSpPr>
              <a:spLocks/>
            </p:cNvSpPr>
            <p:nvPr/>
          </p:nvSpPr>
          <p:spPr bwMode="auto">
            <a:xfrm>
              <a:off x="8051800" y="12001500"/>
              <a:ext cx="11113" cy="1711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5" name="AutoShape 270"/>
            <p:cNvSpPr>
              <a:spLocks/>
            </p:cNvSpPr>
            <p:nvPr/>
          </p:nvSpPr>
          <p:spPr bwMode="auto">
            <a:xfrm>
              <a:off x="8001000" y="9969500"/>
              <a:ext cx="11113" cy="3743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6" name="AutoShape 271"/>
            <p:cNvSpPr>
              <a:spLocks/>
            </p:cNvSpPr>
            <p:nvPr/>
          </p:nvSpPr>
          <p:spPr bwMode="auto">
            <a:xfrm>
              <a:off x="7848600" y="13423900"/>
              <a:ext cx="11113" cy="290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7" name="AutoShape 272"/>
            <p:cNvSpPr>
              <a:spLocks/>
            </p:cNvSpPr>
            <p:nvPr/>
          </p:nvSpPr>
          <p:spPr bwMode="auto">
            <a:xfrm>
              <a:off x="7759700" y="11874500"/>
              <a:ext cx="11113" cy="1836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8" name="AutoShape 273"/>
            <p:cNvSpPr>
              <a:spLocks/>
            </p:cNvSpPr>
            <p:nvPr/>
          </p:nvSpPr>
          <p:spPr bwMode="auto">
            <a:xfrm>
              <a:off x="7747000" y="11480800"/>
              <a:ext cx="11113" cy="22336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9" name="AutoShape 274"/>
            <p:cNvSpPr>
              <a:spLocks/>
            </p:cNvSpPr>
            <p:nvPr/>
          </p:nvSpPr>
          <p:spPr bwMode="auto">
            <a:xfrm>
              <a:off x="7658100" y="10617200"/>
              <a:ext cx="11113" cy="3103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0" name="AutoShape 275"/>
            <p:cNvSpPr>
              <a:spLocks/>
            </p:cNvSpPr>
            <p:nvPr/>
          </p:nvSpPr>
          <p:spPr bwMode="auto">
            <a:xfrm>
              <a:off x="7594600" y="9690100"/>
              <a:ext cx="11113" cy="4029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1" name="AutoShape 276"/>
            <p:cNvSpPr>
              <a:spLocks/>
            </p:cNvSpPr>
            <p:nvPr/>
          </p:nvSpPr>
          <p:spPr bwMode="auto">
            <a:xfrm>
              <a:off x="7543800" y="11925300"/>
              <a:ext cx="11113" cy="1793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2" name="AutoShape 277"/>
            <p:cNvSpPr>
              <a:spLocks/>
            </p:cNvSpPr>
            <p:nvPr/>
          </p:nvSpPr>
          <p:spPr bwMode="auto">
            <a:xfrm>
              <a:off x="7454900" y="12877800"/>
              <a:ext cx="11113" cy="835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3" name="AutoShape 278"/>
            <p:cNvSpPr>
              <a:spLocks/>
            </p:cNvSpPr>
            <p:nvPr/>
          </p:nvSpPr>
          <p:spPr bwMode="auto">
            <a:xfrm>
              <a:off x="7404100" y="10020300"/>
              <a:ext cx="11113" cy="3700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4" name="AutoShape 279"/>
            <p:cNvSpPr>
              <a:spLocks/>
            </p:cNvSpPr>
            <p:nvPr/>
          </p:nvSpPr>
          <p:spPr bwMode="auto">
            <a:xfrm>
              <a:off x="7391400" y="10998200"/>
              <a:ext cx="11113" cy="2709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5" name="AutoShape 280"/>
            <p:cNvSpPr>
              <a:spLocks/>
            </p:cNvSpPr>
            <p:nvPr/>
          </p:nvSpPr>
          <p:spPr bwMode="auto">
            <a:xfrm>
              <a:off x="7353300" y="12103100"/>
              <a:ext cx="11113" cy="1609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6" name="AutoShape 281"/>
            <p:cNvSpPr>
              <a:spLocks/>
            </p:cNvSpPr>
            <p:nvPr/>
          </p:nvSpPr>
          <p:spPr bwMode="auto">
            <a:xfrm>
              <a:off x="7264400" y="13322300"/>
              <a:ext cx="11113" cy="392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7" name="AutoShape 282"/>
            <p:cNvSpPr>
              <a:spLocks/>
            </p:cNvSpPr>
            <p:nvPr/>
          </p:nvSpPr>
          <p:spPr bwMode="auto">
            <a:xfrm>
              <a:off x="7251700" y="11506200"/>
              <a:ext cx="11113" cy="2211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8" name="AutoShape 283"/>
            <p:cNvSpPr>
              <a:spLocks/>
            </p:cNvSpPr>
            <p:nvPr/>
          </p:nvSpPr>
          <p:spPr bwMode="auto">
            <a:xfrm>
              <a:off x="7175500" y="12636500"/>
              <a:ext cx="11113" cy="1074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9" name="AutoShape 284"/>
            <p:cNvSpPr>
              <a:spLocks/>
            </p:cNvSpPr>
            <p:nvPr/>
          </p:nvSpPr>
          <p:spPr bwMode="auto">
            <a:xfrm>
              <a:off x="7150100" y="8851900"/>
              <a:ext cx="11113" cy="4862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0" name="AutoShape 285"/>
            <p:cNvSpPr>
              <a:spLocks/>
            </p:cNvSpPr>
            <p:nvPr/>
          </p:nvSpPr>
          <p:spPr bwMode="auto">
            <a:xfrm>
              <a:off x="7048500" y="10312400"/>
              <a:ext cx="11113" cy="3397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1" name="AutoShape 286"/>
            <p:cNvSpPr>
              <a:spLocks/>
            </p:cNvSpPr>
            <p:nvPr/>
          </p:nvSpPr>
          <p:spPr bwMode="auto">
            <a:xfrm>
              <a:off x="7061200" y="12674600"/>
              <a:ext cx="11113" cy="1041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2" name="AutoShape 287"/>
            <p:cNvSpPr>
              <a:spLocks/>
            </p:cNvSpPr>
            <p:nvPr/>
          </p:nvSpPr>
          <p:spPr bwMode="auto">
            <a:xfrm>
              <a:off x="6997700" y="9994900"/>
              <a:ext cx="11113" cy="3716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3" name="AutoShape 288"/>
            <p:cNvSpPr>
              <a:spLocks/>
            </p:cNvSpPr>
            <p:nvPr/>
          </p:nvSpPr>
          <p:spPr bwMode="auto">
            <a:xfrm>
              <a:off x="6934200" y="10134600"/>
              <a:ext cx="11113" cy="3584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4" name="AutoShape 289"/>
            <p:cNvSpPr>
              <a:spLocks/>
            </p:cNvSpPr>
            <p:nvPr/>
          </p:nvSpPr>
          <p:spPr bwMode="auto">
            <a:xfrm>
              <a:off x="6883400" y="10033000"/>
              <a:ext cx="11113" cy="3676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5" name="AutoShape 290"/>
            <p:cNvSpPr>
              <a:spLocks/>
            </p:cNvSpPr>
            <p:nvPr/>
          </p:nvSpPr>
          <p:spPr bwMode="auto">
            <a:xfrm>
              <a:off x="6819900" y="10058400"/>
              <a:ext cx="11113" cy="3659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6" name="AutoShape 291"/>
            <p:cNvSpPr>
              <a:spLocks/>
            </p:cNvSpPr>
            <p:nvPr/>
          </p:nvSpPr>
          <p:spPr bwMode="auto">
            <a:xfrm>
              <a:off x="6781800" y="9017000"/>
              <a:ext cx="11113" cy="4703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7" name="AutoShape 292"/>
            <p:cNvSpPr>
              <a:spLocks/>
            </p:cNvSpPr>
            <p:nvPr/>
          </p:nvSpPr>
          <p:spPr bwMode="auto">
            <a:xfrm>
              <a:off x="6743700" y="12700000"/>
              <a:ext cx="11113" cy="101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8" name="AutoShape 293"/>
            <p:cNvSpPr>
              <a:spLocks/>
            </p:cNvSpPr>
            <p:nvPr/>
          </p:nvSpPr>
          <p:spPr bwMode="auto">
            <a:xfrm>
              <a:off x="6680200" y="9613900"/>
              <a:ext cx="11113" cy="4100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9" name="AutoShape 294"/>
            <p:cNvSpPr>
              <a:spLocks/>
            </p:cNvSpPr>
            <p:nvPr/>
          </p:nvSpPr>
          <p:spPr bwMode="auto">
            <a:xfrm>
              <a:off x="6629400" y="9588500"/>
              <a:ext cx="11113" cy="4121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0" name="AutoShape 295"/>
            <p:cNvSpPr>
              <a:spLocks/>
            </p:cNvSpPr>
            <p:nvPr/>
          </p:nvSpPr>
          <p:spPr bwMode="auto">
            <a:xfrm>
              <a:off x="6604000" y="9677400"/>
              <a:ext cx="11113" cy="4041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1" name="AutoShape 296"/>
            <p:cNvSpPr>
              <a:spLocks/>
            </p:cNvSpPr>
            <p:nvPr/>
          </p:nvSpPr>
          <p:spPr bwMode="auto">
            <a:xfrm>
              <a:off x="6527800" y="8915400"/>
              <a:ext cx="11113" cy="4803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2" name="AutoShape 297"/>
            <p:cNvSpPr>
              <a:spLocks/>
            </p:cNvSpPr>
            <p:nvPr/>
          </p:nvSpPr>
          <p:spPr bwMode="auto">
            <a:xfrm>
              <a:off x="6489700" y="10998200"/>
              <a:ext cx="11113" cy="2722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3" name="AutoShape 298"/>
            <p:cNvSpPr>
              <a:spLocks/>
            </p:cNvSpPr>
            <p:nvPr/>
          </p:nvSpPr>
          <p:spPr bwMode="auto">
            <a:xfrm>
              <a:off x="6400800" y="12876213"/>
              <a:ext cx="11113" cy="83661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4" name="AutoShape 299"/>
            <p:cNvSpPr>
              <a:spLocks/>
            </p:cNvSpPr>
            <p:nvPr/>
          </p:nvSpPr>
          <p:spPr bwMode="auto">
            <a:xfrm>
              <a:off x="6375400" y="12242800"/>
              <a:ext cx="11113" cy="1470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5" name="AutoShape 300"/>
            <p:cNvSpPr>
              <a:spLocks/>
            </p:cNvSpPr>
            <p:nvPr/>
          </p:nvSpPr>
          <p:spPr bwMode="auto">
            <a:xfrm>
              <a:off x="6324600" y="9271000"/>
              <a:ext cx="11113" cy="4440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6" name="AutoShape 301"/>
            <p:cNvSpPr>
              <a:spLocks/>
            </p:cNvSpPr>
            <p:nvPr/>
          </p:nvSpPr>
          <p:spPr bwMode="auto">
            <a:xfrm>
              <a:off x="6286500" y="10896600"/>
              <a:ext cx="11113" cy="2813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7" name="AutoShape 302"/>
            <p:cNvSpPr>
              <a:spLocks/>
            </p:cNvSpPr>
            <p:nvPr/>
          </p:nvSpPr>
          <p:spPr bwMode="auto">
            <a:xfrm>
              <a:off x="6223000" y="12674600"/>
              <a:ext cx="11113" cy="1038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8" name="AutoShape 303"/>
            <p:cNvSpPr>
              <a:spLocks/>
            </p:cNvSpPr>
            <p:nvPr/>
          </p:nvSpPr>
          <p:spPr bwMode="auto">
            <a:xfrm>
              <a:off x="6172200" y="12052300"/>
              <a:ext cx="11113" cy="1660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9" name="AutoShape 304"/>
            <p:cNvSpPr>
              <a:spLocks/>
            </p:cNvSpPr>
            <p:nvPr/>
          </p:nvSpPr>
          <p:spPr bwMode="auto">
            <a:xfrm>
              <a:off x="6159500" y="9677400"/>
              <a:ext cx="11113" cy="4040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0" name="AutoShape 305"/>
            <p:cNvSpPr>
              <a:spLocks/>
            </p:cNvSpPr>
            <p:nvPr/>
          </p:nvSpPr>
          <p:spPr bwMode="auto">
            <a:xfrm>
              <a:off x="6057900" y="11569700"/>
              <a:ext cx="11113" cy="2144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1" name="AutoShape 306"/>
            <p:cNvSpPr>
              <a:spLocks/>
            </p:cNvSpPr>
            <p:nvPr/>
          </p:nvSpPr>
          <p:spPr bwMode="auto">
            <a:xfrm>
              <a:off x="5969000" y="10795000"/>
              <a:ext cx="11113" cy="29178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2" name="AutoShape 307"/>
            <p:cNvSpPr>
              <a:spLocks/>
            </p:cNvSpPr>
            <p:nvPr/>
          </p:nvSpPr>
          <p:spPr bwMode="auto">
            <a:xfrm>
              <a:off x="5930900" y="11341100"/>
              <a:ext cx="11113" cy="2379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3" name="AutoShape 308"/>
            <p:cNvSpPr>
              <a:spLocks/>
            </p:cNvSpPr>
            <p:nvPr/>
          </p:nvSpPr>
          <p:spPr bwMode="auto">
            <a:xfrm>
              <a:off x="5892800" y="9512300"/>
              <a:ext cx="11113" cy="4208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4" name="AutoShape 309"/>
            <p:cNvSpPr>
              <a:spLocks/>
            </p:cNvSpPr>
            <p:nvPr/>
          </p:nvSpPr>
          <p:spPr bwMode="auto">
            <a:xfrm>
              <a:off x="5753100" y="12611100"/>
              <a:ext cx="11113" cy="1103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5" name="AutoShape 310"/>
            <p:cNvSpPr>
              <a:spLocks/>
            </p:cNvSpPr>
            <p:nvPr/>
          </p:nvSpPr>
          <p:spPr bwMode="auto">
            <a:xfrm>
              <a:off x="5753100" y="9232900"/>
              <a:ext cx="11113" cy="4487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6" name="AutoShape 311"/>
            <p:cNvSpPr>
              <a:spLocks/>
            </p:cNvSpPr>
            <p:nvPr/>
          </p:nvSpPr>
          <p:spPr bwMode="auto">
            <a:xfrm>
              <a:off x="5664200" y="9791700"/>
              <a:ext cx="11113" cy="392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7" name="AutoShape 312"/>
            <p:cNvSpPr>
              <a:spLocks/>
            </p:cNvSpPr>
            <p:nvPr/>
          </p:nvSpPr>
          <p:spPr bwMode="auto">
            <a:xfrm>
              <a:off x="5588000" y="10185400"/>
              <a:ext cx="11113" cy="3530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8" name="AutoShape 313"/>
            <p:cNvSpPr>
              <a:spLocks/>
            </p:cNvSpPr>
            <p:nvPr/>
          </p:nvSpPr>
          <p:spPr bwMode="auto">
            <a:xfrm>
              <a:off x="5537200" y="10007600"/>
              <a:ext cx="11113" cy="3713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9" name="AutoShape 314"/>
            <p:cNvSpPr>
              <a:spLocks/>
            </p:cNvSpPr>
            <p:nvPr/>
          </p:nvSpPr>
          <p:spPr bwMode="auto">
            <a:xfrm>
              <a:off x="5473700" y="11341100"/>
              <a:ext cx="11113" cy="2373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0" name="AutoShape 315"/>
            <p:cNvSpPr>
              <a:spLocks/>
            </p:cNvSpPr>
            <p:nvPr/>
          </p:nvSpPr>
          <p:spPr bwMode="auto">
            <a:xfrm>
              <a:off x="5422900" y="12776200"/>
              <a:ext cx="11113" cy="933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1" name="AutoShape 316"/>
            <p:cNvSpPr>
              <a:spLocks/>
            </p:cNvSpPr>
            <p:nvPr/>
          </p:nvSpPr>
          <p:spPr bwMode="auto">
            <a:xfrm>
              <a:off x="5384800" y="9867900"/>
              <a:ext cx="11113" cy="3841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2" name="AutoShape 317"/>
            <p:cNvSpPr>
              <a:spLocks/>
            </p:cNvSpPr>
            <p:nvPr/>
          </p:nvSpPr>
          <p:spPr bwMode="auto">
            <a:xfrm>
              <a:off x="5334000" y="9588500"/>
              <a:ext cx="11113" cy="4124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3" name="AutoShape 318"/>
            <p:cNvSpPr>
              <a:spLocks/>
            </p:cNvSpPr>
            <p:nvPr/>
          </p:nvSpPr>
          <p:spPr bwMode="auto">
            <a:xfrm>
              <a:off x="5295900" y="9105900"/>
              <a:ext cx="11113" cy="4614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4" name="AutoShape 319"/>
            <p:cNvSpPr>
              <a:spLocks/>
            </p:cNvSpPr>
            <p:nvPr/>
          </p:nvSpPr>
          <p:spPr bwMode="auto">
            <a:xfrm>
              <a:off x="5232400" y="11036300"/>
              <a:ext cx="11113" cy="2678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5" name="AutoShape 320"/>
            <p:cNvSpPr>
              <a:spLocks/>
            </p:cNvSpPr>
            <p:nvPr/>
          </p:nvSpPr>
          <p:spPr bwMode="auto">
            <a:xfrm>
              <a:off x="5168900" y="12319000"/>
              <a:ext cx="11113" cy="1397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6" name="AutoShape 321"/>
            <p:cNvSpPr>
              <a:spLocks/>
            </p:cNvSpPr>
            <p:nvPr/>
          </p:nvSpPr>
          <p:spPr bwMode="auto">
            <a:xfrm>
              <a:off x="5105400" y="9740900"/>
              <a:ext cx="11113" cy="3975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7" name="AutoShape 322"/>
            <p:cNvSpPr>
              <a:spLocks/>
            </p:cNvSpPr>
            <p:nvPr/>
          </p:nvSpPr>
          <p:spPr bwMode="auto">
            <a:xfrm>
              <a:off x="5067300" y="9944100"/>
              <a:ext cx="11113" cy="3776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8" name="AutoShape 323"/>
            <p:cNvSpPr>
              <a:spLocks/>
            </p:cNvSpPr>
            <p:nvPr/>
          </p:nvSpPr>
          <p:spPr bwMode="auto">
            <a:xfrm>
              <a:off x="4965700" y="9169400"/>
              <a:ext cx="11113" cy="4543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9" name="AutoShape 324"/>
            <p:cNvSpPr>
              <a:spLocks/>
            </p:cNvSpPr>
            <p:nvPr/>
          </p:nvSpPr>
          <p:spPr bwMode="auto">
            <a:xfrm>
              <a:off x="4940300" y="12052300"/>
              <a:ext cx="11113" cy="1657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0" name="AutoShape 325"/>
            <p:cNvSpPr>
              <a:spLocks/>
            </p:cNvSpPr>
            <p:nvPr/>
          </p:nvSpPr>
          <p:spPr bwMode="auto">
            <a:xfrm>
              <a:off x="4876800" y="10718800"/>
              <a:ext cx="11113" cy="3001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1" name="AutoShape 326"/>
            <p:cNvSpPr>
              <a:spLocks/>
            </p:cNvSpPr>
            <p:nvPr/>
          </p:nvSpPr>
          <p:spPr bwMode="auto">
            <a:xfrm>
              <a:off x="4838700" y="9436100"/>
              <a:ext cx="11113" cy="4281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2" name="AutoShape 327"/>
            <p:cNvSpPr>
              <a:spLocks/>
            </p:cNvSpPr>
            <p:nvPr/>
          </p:nvSpPr>
          <p:spPr bwMode="auto">
            <a:xfrm>
              <a:off x="4813300" y="9105900"/>
              <a:ext cx="11113" cy="46116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3" name="AutoShape 328"/>
            <p:cNvSpPr>
              <a:spLocks/>
            </p:cNvSpPr>
            <p:nvPr/>
          </p:nvSpPr>
          <p:spPr bwMode="auto">
            <a:xfrm>
              <a:off x="4724400" y="10718800"/>
              <a:ext cx="11113" cy="3000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4" name="AutoShape 329"/>
            <p:cNvSpPr>
              <a:spLocks/>
            </p:cNvSpPr>
            <p:nvPr/>
          </p:nvSpPr>
          <p:spPr bwMode="auto">
            <a:xfrm>
              <a:off x="4635500" y="9245600"/>
              <a:ext cx="11113" cy="4471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5" name="AutoShape 330"/>
            <p:cNvSpPr>
              <a:spLocks/>
            </p:cNvSpPr>
            <p:nvPr/>
          </p:nvSpPr>
          <p:spPr bwMode="auto">
            <a:xfrm>
              <a:off x="4610100" y="10248900"/>
              <a:ext cx="11113" cy="3462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6" name="AutoShape 331"/>
            <p:cNvSpPr>
              <a:spLocks/>
            </p:cNvSpPr>
            <p:nvPr/>
          </p:nvSpPr>
          <p:spPr bwMode="auto">
            <a:xfrm>
              <a:off x="4559300" y="10172700"/>
              <a:ext cx="11113" cy="3538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7" name="AutoShape 332"/>
            <p:cNvSpPr>
              <a:spLocks/>
            </p:cNvSpPr>
            <p:nvPr/>
          </p:nvSpPr>
          <p:spPr bwMode="auto">
            <a:xfrm>
              <a:off x="4508500" y="11531600"/>
              <a:ext cx="11113" cy="2187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8" name="AutoShape 333"/>
            <p:cNvSpPr>
              <a:spLocks/>
            </p:cNvSpPr>
            <p:nvPr/>
          </p:nvSpPr>
          <p:spPr bwMode="auto">
            <a:xfrm>
              <a:off x="4432300" y="8712200"/>
              <a:ext cx="11113" cy="4999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9" name="AutoShape 334"/>
            <p:cNvSpPr>
              <a:spLocks/>
            </p:cNvSpPr>
            <p:nvPr/>
          </p:nvSpPr>
          <p:spPr bwMode="auto">
            <a:xfrm>
              <a:off x="4381500" y="13309600"/>
              <a:ext cx="11113" cy="403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0" name="AutoShape 335"/>
            <p:cNvSpPr>
              <a:spLocks/>
            </p:cNvSpPr>
            <p:nvPr/>
          </p:nvSpPr>
          <p:spPr bwMode="auto">
            <a:xfrm>
              <a:off x="4356100" y="10325100"/>
              <a:ext cx="11113" cy="3394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1" name="AutoShape 336"/>
            <p:cNvSpPr>
              <a:spLocks/>
            </p:cNvSpPr>
            <p:nvPr/>
          </p:nvSpPr>
          <p:spPr bwMode="auto">
            <a:xfrm>
              <a:off x="4318000" y="9982200"/>
              <a:ext cx="11113" cy="3730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2" name="AutoShape 337"/>
            <p:cNvSpPr>
              <a:spLocks/>
            </p:cNvSpPr>
            <p:nvPr/>
          </p:nvSpPr>
          <p:spPr bwMode="auto">
            <a:xfrm>
              <a:off x="4178300" y="12446000"/>
              <a:ext cx="11113" cy="1274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3" name="AutoShape 338"/>
            <p:cNvSpPr>
              <a:spLocks/>
            </p:cNvSpPr>
            <p:nvPr/>
          </p:nvSpPr>
          <p:spPr bwMode="auto">
            <a:xfrm>
              <a:off x="4165600" y="9474200"/>
              <a:ext cx="11113" cy="4244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4" name="AutoShape 339"/>
            <p:cNvSpPr>
              <a:spLocks/>
            </p:cNvSpPr>
            <p:nvPr/>
          </p:nvSpPr>
          <p:spPr bwMode="auto">
            <a:xfrm>
              <a:off x="4102100" y="13449300"/>
              <a:ext cx="11113" cy="266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5" name="AutoShape 340"/>
            <p:cNvSpPr>
              <a:spLocks/>
            </p:cNvSpPr>
            <p:nvPr/>
          </p:nvSpPr>
          <p:spPr bwMode="auto">
            <a:xfrm>
              <a:off x="4064000" y="10185400"/>
              <a:ext cx="11113" cy="3530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6" name="AutoShape 341"/>
            <p:cNvSpPr>
              <a:spLocks/>
            </p:cNvSpPr>
            <p:nvPr/>
          </p:nvSpPr>
          <p:spPr bwMode="auto">
            <a:xfrm>
              <a:off x="4013200" y="12636500"/>
              <a:ext cx="11113" cy="10810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7" name="AutoShape 342"/>
            <p:cNvSpPr>
              <a:spLocks/>
            </p:cNvSpPr>
            <p:nvPr/>
          </p:nvSpPr>
          <p:spPr bwMode="auto">
            <a:xfrm>
              <a:off x="3949700" y="9271000"/>
              <a:ext cx="11113" cy="4438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8" name="AutoShape 343"/>
            <p:cNvSpPr>
              <a:spLocks/>
            </p:cNvSpPr>
            <p:nvPr/>
          </p:nvSpPr>
          <p:spPr bwMode="auto">
            <a:xfrm>
              <a:off x="3860800" y="10007600"/>
              <a:ext cx="11113" cy="3709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9" name="AutoShape 344"/>
            <p:cNvSpPr>
              <a:spLocks/>
            </p:cNvSpPr>
            <p:nvPr/>
          </p:nvSpPr>
          <p:spPr bwMode="auto">
            <a:xfrm>
              <a:off x="3797300" y="10807700"/>
              <a:ext cx="11113" cy="2913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0" name="AutoShape 345"/>
            <p:cNvSpPr>
              <a:spLocks/>
            </p:cNvSpPr>
            <p:nvPr/>
          </p:nvSpPr>
          <p:spPr bwMode="auto">
            <a:xfrm>
              <a:off x="3759200" y="10160000"/>
              <a:ext cx="11113" cy="355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1" name="AutoShape 346"/>
            <p:cNvSpPr>
              <a:spLocks/>
            </p:cNvSpPr>
            <p:nvPr/>
          </p:nvSpPr>
          <p:spPr bwMode="auto">
            <a:xfrm>
              <a:off x="3721100" y="10947400"/>
              <a:ext cx="11113" cy="2762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2" name="AutoShape 347"/>
            <p:cNvSpPr>
              <a:spLocks/>
            </p:cNvSpPr>
            <p:nvPr/>
          </p:nvSpPr>
          <p:spPr bwMode="auto">
            <a:xfrm>
              <a:off x="3657600" y="12484100"/>
              <a:ext cx="11113" cy="1236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3" name="AutoShape 348"/>
            <p:cNvSpPr>
              <a:spLocks/>
            </p:cNvSpPr>
            <p:nvPr/>
          </p:nvSpPr>
          <p:spPr bwMode="auto">
            <a:xfrm>
              <a:off x="3632200" y="10960100"/>
              <a:ext cx="11113" cy="2759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4" name="AutoShape 349"/>
            <p:cNvSpPr>
              <a:spLocks/>
            </p:cNvSpPr>
            <p:nvPr/>
          </p:nvSpPr>
          <p:spPr bwMode="auto">
            <a:xfrm>
              <a:off x="3530600" y="10083800"/>
              <a:ext cx="11113" cy="36258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5" name="AutoShape 350"/>
            <p:cNvSpPr>
              <a:spLocks/>
            </p:cNvSpPr>
            <p:nvPr/>
          </p:nvSpPr>
          <p:spPr bwMode="auto">
            <a:xfrm>
              <a:off x="3454400" y="13081000"/>
              <a:ext cx="11113" cy="633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6" name="AutoShape 351"/>
            <p:cNvSpPr>
              <a:spLocks/>
            </p:cNvSpPr>
            <p:nvPr/>
          </p:nvSpPr>
          <p:spPr bwMode="auto">
            <a:xfrm>
              <a:off x="3403600" y="13246100"/>
              <a:ext cx="11113" cy="471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7" name="AutoShape 352"/>
            <p:cNvSpPr>
              <a:spLocks/>
            </p:cNvSpPr>
            <p:nvPr/>
          </p:nvSpPr>
          <p:spPr bwMode="auto">
            <a:xfrm>
              <a:off x="3289300" y="10185400"/>
              <a:ext cx="11113" cy="3532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8" name="AutoShape 353"/>
            <p:cNvSpPr>
              <a:spLocks/>
            </p:cNvSpPr>
            <p:nvPr/>
          </p:nvSpPr>
          <p:spPr bwMode="auto">
            <a:xfrm>
              <a:off x="3276600" y="10325100"/>
              <a:ext cx="11113" cy="338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9" name="AutoShape 354"/>
            <p:cNvSpPr>
              <a:spLocks/>
            </p:cNvSpPr>
            <p:nvPr/>
          </p:nvSpPr>
          <p:spPr bwMode="auto">
            <a:xfrm>
              <a:off x="3225800" y="10795000"/>
              <a:ext cx="11113" cy="2919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0" name="AutoShape 355"/>
            <p:cNvSpPr>
              <a:spLocks/>
            </p:cNvSpPr>
            <p:nvPr/>
          </p:nvSpPr>
          <p:spPr bwMode="auto">
            <a:xfrm>
              <a:off x="3187700" y="11290300"/>
              <a:ext cx="11113" cy="2419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1" name="AutoShape 356"/>
            <p:cNvSpPr>
              <a:spLocks/>
            </p:cNvSpPr>
            <p:nvPr/>
          </p:nvSpPr>
          <p:spPr bwMode="auto">
            <a:xfrm>
              <a:off x="3060700" y="11823700"/>
              <a:ext cx="11113" cy="1892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2" name="AutoShape 357"/>
            <p:cNvSpPr>
              <a:spLocks/>
            </p:cNvSpPr>
            <p:nvPr/>
          </p:nvSpPr>
          <p:spPr bwMode="auto">
            <a:xfrm>
              <a:off x="2959100" y="9867900"/>
              <a:ext cx="11113" cy="3841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3" name="AutoShape 358"/>
            <p:cNvSpPr>
              <a:spLocks/>
            </p:cNvSpPr>
            <p:nvPr/>
          </p:nvSpPr>
          <p:spPr bwMode="auto">
            <a:xfrm>
              <a:off x="2908300" y="11569700"/>
              <a:ext cx="11113" cy="2144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4" name="AutoShape 359"/>
            <p:cNvSpPr>
              <a:spLocks/>
            </p:cNvSpPr>
            <p:nvPr/>
          </p:nvSpPr>
          <p:spPr bwMode="auto">
            <a:xfrm>
              <a:off x="2857500" y="12954000"/>
              <a:ext cx="11113" cy="760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5" name="AutoShape 360"/>
            <p:cNvSpPr>
              <a:spLocks/>
            </p:cNvSpPr>
            <p:nvPr/>
          </p:nvSpPr>
          <p:spPr bwMode="auto">
            <a:xfrm>
              <a:off x="2806700" y="12522200"/>
              <a:ext cx="11113" cy="1187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6" name="AutoShape 361"/>
            <p:cNvSpPr>
              <a:spLocks/>
            </p:cNvSpPr>
            <p:nvPr/>
          </p:nvSpPr>
          <p:spPr bwMode="auto">
            <a:xfrm>
              <a:off x="2743200" y="12992100"/>
              <a:ext cx="11113" cy="720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7" name="AutoShape 362"/>
            <p:cNvSpPr>
              <a:spLocks/>
            </p:cNvSpPr>
            <p:nvPr/>
          </p:nvSpPr>
          <p:spPr bwMode="auto">
            <a:xfrm>
              <a:off x="2717800" y="12268200"/>
              <a:ext cx="11113" cy="1450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8" name="AutoShape 363"/>
            <p:cNvSpPr>
              <a:spLocks/>
            </p:cNvSpPr>
            <p:nvPr/>
          </p:nvSpPr>
          <p:spPr bwMode="auto">
            <a:xfrm>
              <a:off x="2679700" y="10248900"/>
              <a:ext cx="11113" cy="3460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9" name="AutoShape 364"/>
            <p:cNvSpPr>
              <a:spLocks/>
            </p:cNvSpPr>
            <p:nvPr/>
          </p:nvSpPr>
          <p:spPr bwMode="auto">
            <a:xfrm>
              <a:off x="2616200" y="9626600"/>
              <a:ext cx="11113" cy="4083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0" name="AutoShape 365"/>
            <p:cNvSpPr>
              <a:spLocks/>
            </p:cNvSpPr>
            <p:nvPr/>
          </p:nvSpPr>
          <p:spPr bwMode="auto">
            <a:xfrm>
              <a:off x="2540000" y="12090400"/>
              <a:ext cx="11113" cy="1628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1" name="AutoShape 366"/>
            <p:cNvSpPr>
              <a:spLocks/>
            </p:cNvSpPr>
            <p:nvPr/>
          </p:nvSpPr>
          <p:spPr bwMode="auto">
            <a:xfrm>
              <a:off x="2476500" y="10210800"/>
              <a:ext cx="11113" cy="3508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2" name="AutoShape 367"/>
            <p:cNvSpPr>
              <a:spLocks/>
            </p:cNvSpPr>
            <p:nvPr/>
          </p:nvSpPr>
          <p:spPr bwMode="auto">
            <a:xfrm>
              <a:off x="2336800" y="12636500"/>
              <a:ext cx="11113" cy="1084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3" name="AutoShape 368"/>
            <p:cNvSpPr>
              <a:spLocks/>
            </p:cNvSpPr>
            <p:nvPr/>
          </p:nvSpPr>
          <p:spPr bwMode="auto">
            <a:xfrm>
              <a:off x="2324100" y="11353800"/>
              <a:ext cx="11113" cy="23637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4" name="AutoShape 369"/>
            <p:cNvSpPr>
              <a:spLocks/>
            </p:cNvSpPr>
            <p:nvPr/>
          </p:nvSpPr>
          <p:spPr bwMode="auto">
            <a:xfrm>
              <a:off x="2247900" y="10147300"/>
              <a:ext cx="11113" cy="3571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5" name="AutoShape 370"/>
            <p:cNvSpPr>
              <a:spLocks/>
            </p:cNvSpPr>
            <p:nvPr/>
          </p:nvSpPr>
          <p:spPr bwMode="auto">
            <a:xfrm>
              <a:off x="2209800" y="10236200"/>
              <a:ext cx="11113" cy="3484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6" name="AutoShape 371"/>
            <p:cNvSpPr>
              <a:spLocks/>
            </p:cNvSpPr>
            <p:nvPr/>
          </p:nvSpPr>
          <p:spPr bwMode="auto">
            <a:xfrm>
              <a:off x="2159000" y="9626600"/>
              <a:ext cx="11113" cy="4087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7" name="AutoShape 372"/>
            <p:cNvSpPr>
              <a:spLocks/>
            </p:cNvSpPr>
            <p:nvPr/>
          </p:nvSpPr>
          <p:spPr bwMode="auto">
            <a:xfrm>
              <a:off x="2133600" y="9791700"/>
              <a:ext cx="11113" cy="3924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8" name="AutoShape 373"/>
            <p:cNvSpPr>
              <a:spLocks/>
            </p:cNvSpPr>
            <p:nvPr/>
          </p:nvSpPr>
          <p:spPr bwMode="auto">
            <a:xfrm>
              <a:off x="2032000" y="10261600"/>
              <a:ext cx="11113" cy="3455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9" name="AutoShape 374"/>
            <p:cNvSpPr>
              <a:spLocks/>
            </p:cNvSpPr>
            <p:nvPr/>
          </p:nvSpPr>
          <p:spPr bwMode="auto">
            <a:xfrm>
              <a:off x="1892300" y="12090400"/>
              <a:ext cx="11113" cy="1624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0" name="AutoShape 375"/>
            <p:cNvSpPr>
              <a:spLocks/>
            </p:cNvSpPr>
            <p:nvPr/>
          </p:nvSpPr>
          <p:spPr bwMode="auto">
            <a:xfrm>
              <a:off x="1841500" y="10922000"/>
              <a:ext cx="11113" cy="27908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1" name="AutoShape 376"/>
            <p:cNvSpPr>
              <a:spLocks/>
            </p:cNvSpPr>
            <p:nvPr/>
          </p:nvSpPr>
          <p:spPr bwMode="auto">
            <a:xfrm>
              <a:off x="1841500" y="12622213"/>
              <a:ext cx="11113" cy="1089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2" name="AutoShape 377"/>
            <p:cNvSpPr>
              <a:spLocks/>
            </p:cNvSpPr>
            <p:nvPr/>
          </p:nvSpPr>
          <p:spPr bwMode="auto">
            <a:xfrm>
              <a:off x="1752600" y="11201400"/>
              <a:ext cx="11113" cy="2513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3" name="AutoShape 378"/>
            <p:cNvSpPr>
              <a:spLocks/>
            </p:cNvSpPr>
            <p:nvPr/>
          </p:nvSpPr>
          <p:spPr bwMode="auto">
            <a:xfrm>
              <a:off x="1701800" y="13360400"/>
              <a:ext cx="11113" cy="349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4" name="AutoShape 379"/>
            <p:cNvSpPr>
              <a:spLocks/>
            </p:cNvSpPr>
            <p:nvPr/>
          </p:nvSpPr>
          <p:spPr bwMode="auto">
            <a:xfrm>
              <a:off x="1651000" y="12750800"/>
              <a:ext cx="11113" cy="9604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5" name="AutoShape 380"/>
            <p:cNvSpPr>
              <a:spLocks/>
            </p:cNvSpPr>
            <p:nvPr/>
          </p:nvSpPr>
          <p:spPr bwMode="auto">
            <a:xfrm>
              <a:off x="1651000" y="10934700"/>
              <a:ext cx="11113" cy="2786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6" name="AutoShape 381"/>
            <p:cNvSpPr>
              <a:spLocks/>
            </p:cNvSpPr>
            <p:nvPr/>
          </p:nvSpPr>
          <p:spPr bwMode="auto">
            <a:xfrm>
              <a:off x="1587500" y="12268200"/>
              <a:ext cx="11113" cy="1441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7" name="AutoShape 382"/>
            <p:cNvSpPr>
              <a:spLocks/>
            </p:cNvSpPr>
            <p:nvPr/>
          </p:nvSpPr>
          <p:spPr bwMode="auto">
            <a:xfrm>
              <a:off x="1536700" y="10769600"/>
              <a:ext cx="11113" cy="2944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8" name="AutoShape 383"/>
            <p:cNvSpPr>
              <a:spLocks/>
            </p:cNvSpPr>
            <p:nvPr/>
          </p:nvSpPr>
          <p:spPr bwMode="auto">
            <a:xfrm>
              <a:off x="1460500" y="12814300"/>
              <a:ext cx="11113" cy="901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9" name="AutoShape 384"/>
            <p:cNvSpPr>
              <a:spLocks/>
            </p:cNvSpPr>
            <p:nvPr/>
          </p:nvSpPr>
          <p:spPr bwMode="auto">
            <a:xfrm>
              <a:off x="1409700" y="11150600"/>
              <a:ext cx="11113" cy="25606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0" name="AutoShape 385"/>
            <p:cNvSpPr>
              <a:spLocks/>
            </p:cNvSpPr>
            <p:nvPr/>
          </p:nvSpPr>
          <p:spPr bwMode="auto">
            <a:xfrm>
              <a:off x="1371600" y="13271500"/>
              <a:ext cx="11113" cy="439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1" name="AutoShape 386"/>
            <p:cNvSpPr>
              <a:spLocks/>
            </p:cNvSpPr>
            <p:nvPr/>
          </p:nvSpPr>
          <p:spPr bwMode="auto">
            <a:xfrm>
              <a:off x="1308100" y="12293600"/>
              <a:ext cx="11113" cy="1427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2" name="AutoShape 387"/>
            <p:cNvSpPr>
              <a:spLocks/>
            </p:cNvSpPr>
            <p:nvPr/>
          </p:nvSpPr>
          <p:spPr bwMode="auto">
            <a:xfrm>
              <a:off x="1257300" y="11303000"/>
              <a:ext cx="11113" cy="2406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3" name="AutoShape 388"/>
            <p:cNvSpPr>
              <a:spLocks/>
            </p:cNvSpPr>
            <p:nvPr/>
          </p:nvSpPr>
          <p:spPr bwMode="auto">
            <a:xfrm>
              <a:off x="1244600" y="10985500"/>
              <a:ext cx="11113" cy="2727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4" name="AutoShape 389"/>
            <p:cNvSpPr>
              <a:spLocks/>
            </p:cNvSpPr>
            <p:nvPr/>
          </p:nvSpPr>
          <p:spPr bwMode="auto">
            <a:xfrm>
              <a:off x="1092200" y="11430000"/>
              <a:ext cx="11113" cy="2290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5" name="AutoShape 390"/>
            <p:cNvSpPr>
              <a:spLocks/>
            </p:cNvSpPr>
            <p:nvPr/>
          </p:nvSpPr>
          <p:spPr bwMode="auto">
            <a:xfrm>
              <a:off x="990600" y="11226800"/>
              <a:ext cx="11113" cy="2486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6" name="AutoShape 391"/>
            <p:cNvSpPr>
              <a:spLocks/>
            </p:cNvSpPr>
            <p:nvPr/>
          </p:nvSpPr>
          <p:spPr bwMode="auto">
            <a:xfrm>
              <a:off x="901700" y="9982200"/>
              <a:ext cx="11113" cy="3729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7" name="AutoShape 392"/>
            <p:cNvSpPr>
              <a:spLocks/>
            </p:cNvSpPr>
            <p:nvPr/>
          </p:nvSpPr>
          <p:spPr bwMode="auto">
            <a:xfrm>
              <a:off x="889000" y="9804400"/>
              <a:ext cx="11113" cy="3911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8" name="AutoShape 393"/>
            <p:cNvSpPr>
              <a:spLocks/>
            </p:cNvSpPr>
            <p:nvPr/>
          </p:nvSpPr>
          <p:spPr bwMode="auto">
            <a:xfrm>
              <a:off x="838200" y="13436600"/>
              <a:ext cx="11113" cy="279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9" name="AutoShape 394"/>
            <p:cNvSpPr>
              <a:spLocks/>
            </p:cNvSpPr>
            <p:nvPr/>
          </p:nvSpPr>
          <p:spPr bwMode="auto">
            <a:xfrm>
              <a:off x="736600" y="10185400"/>
              <a:ext cx="11113" cy="3532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0" name="AutoShape 395"/>
            <p:cNvSpPr>
              <a:spLocks/>
            </p:cNvSpPr>
            <p:nvPr/>
          </p:nvSpPr>
          <p:spPr bwMode="auto">
            <a:xfrm>
              <a:off x="698500" y="12395200"/>
              <a:ext cx="11113" cy="1322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1" name="AutoShape 396"/>
            <p:cNvSpPr>
              <a:spLocks/>
            </p:cNvSpPr>
            <p:nvPr/>
          </p:nvSpPr>
          <p:spPr bwMode="auto">
            <a:xfrm>
              <a:off x="635000" y="10629900"/>
              <a:ext cx="11113" cy="30829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2" name="AutoShape 397"/>
            <p:cNvSpPr>
              <a:spLocks/>
            </p:cNvSpPr>
            <p:nvPr/>
          </p:nvSpPr>
          <p:spPr bwMode="auto">
            <a:xfrm>
              <a:off x="546100" y="11557000"/>
              <a:ext cx="11113" cy="21558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3" name="AutoShape 398"/>
            <p:cNvSpPr>
              <a:spLocks/>
            </p:cNvSpPr>
            <p:nvPr/>
          </p:nvSpPr>
          <p:spPr bwMode="auto">
            <a:xfrm>
              <a:off x="482600" y="11976100"/>
              <a:ext cx="11113" cy="1735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4" name="AutoShape 399"/>
            <p:cNvSpPr>
              <a:spLocks/>
            </p:cNvSpPr>
            <p:nvPr/>
          </p:nvSpPr>
          <p:spPr bwMode="auto">
            <a:xfrm>
              <a:off x="444500" y="9766300"/>
              <a:ext cx="11113" cy="3946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5" name="AutoShape 400"/>
            <p:cNvSpPr>
              <a:spLocks/>
            </p:cNvSpPr>
            <p:nvPr/>
          </p:nvSpPr>
          <p:spPr bwMode="auto">
            <a:xfrm>
              <a:off x="279400" y="11531600"/>
              <a:ext cx="11113" cy="2181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6" name="AutoShape 401"/>
            <p:cNvSpPr>
              <a:spLocks/>
            </p:cNvSpPr>
            <p:nvPr/>
          </p:nvSpPr>
          <p:spPr bwMode="auto">
            <a:xfrm>
              <a:off x="241300" y="10731500"/>
              <a:ext cx="11113" cy="2989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7" name="AutoShape 402"/>
            <p:cNvSpPr>
              <a:spLocks/>
            </p:cNvSpPr>
            <p:nvPr/>
          </p:nvSpPr>
          <p:spPr bwMode="auto">
            <a:xfrm>
              <a:off x="177800" y="13614400"/>
              <a:ext cx="11113" cy="100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8" name="AutoShape 403"/>
            <p:cNvSpPr>
              <a:spLocks/>
            </p:cNvSpPr>
            <p:nvPr/>
          </p:nvSpPr>
          <p:spPr bwMode="auto">
            <a:xfrm>
              <a:off x="152400" y="10502900"/>
              <a:ext cx="11113" cy="3213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9" name="AutoShape 404"/>
            <p:cNvSpPr>
              <a:spLocks/>
            </p:cNvSpPr>
            <p:nvPr/>
          </p:nvSpPr>
          <p:spPr bwMode="auto">
            <a:xfrm>
              <a:off x="100013" y="12001500"/>
              <a:ext cx="12700" cy="1719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0" name="AutoShape 405"/>
            <p:cNvSpPr>
              <a:spLocks/>
            </p:cNvSpPr>
            <p:nvPr/>
          </p:nvSpPr>
          <p:spPr bwMode="auto">
            <a:xfrm>
              <a:off x="11113" y="11112500"/>
              <a:ext cx="12700" cy="2597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21" name="Group 420"/>
          <p:cNvGrpSpPr/>
          <p:nvPr userDrawn="1"/>
        </p:nvGrpSpPr>
        <p:grpSpPr>
          <a:xfrm>
            <a:off x="179913" y="8801100"/>
            <a:ext cx="24282400" cy="5072063"/>
            <a:chOff x="11113" y="8648700"/>
            <a:chExt cx="24282400" cy="5072063"/>
          </a:xfrm>
          <a:solidFill>
            <a:schemeClr val="bg1"/>
          </a:solidFill>
        </p:grpSpPr>
        <p:sp>
          <p:nvSpPr>
            <p:cNvPr id="422" name="AutoShape 1"/>
            <p:cNvSpPr>
              <a:spLocks/>
            </p:cNvSpPr>
            <p:nvPr/>
          </p:nvSpPr>
          <p:spPr bwMode="auto">
            <a:xfrm>
              <a:off x="24282400" y="9804400"/>
              <a:ext cx="11113" cy="3916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3" name="AutoShape 2"/>
            <p:cNvSpPr>
              <a:spLocks/>
            </p:cNvSpPr>
            <p:nvPr/>
          </p:nvSpPr>
          <p:spPr bwMode="auto">
            <a:xfrm>
              <a:off x="24244300" y="9753600"/>
              <a:ext cx="11113" cy="3960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4" name="AutoShape 3"/>
            <p:cNvSpPr>
              <a:spLocks/>
            </p:cNvSpPr>
            <p:nvPr/>
          </p:nvSpPr>
          <p:spPr bwMode="auto">
            <a:xfrm>
              <a:off x="24180800" y="11633200"/>
              <a:ext cx="11113" cy="2078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5" name="AutoShape 4"/>
            <p:cNvSpPr>
              <a:spLocks/>
            </p:cNvSpPr>
            <p:nvPr/>
          </p:nvSpPr>
          <p:spPr bwMode="auto">
            <a:xfrm>
              <a:off x="24142700" y="10401300"/>
              <a:ext cx="11113" cy="3316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6" name="AutoShape 5"/>
            <p:cNvSpPr>
              <a:spLocks/>
            </p:cNvSpPr>
            <p:nvPr/>
          </p:nvSpPr>
          <p:spPr bwMode="auto">
            <a:xfrm>
              <a:off x="24091900" y="11874500"/>
              <a:ext cx="11113" cy="18430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7" name="AutoShape 6"/>
            <p:cNvSpPr>
              <a:spLocks/>
            </p:cNvSpPr>
            <p:nvPr/>
          </p:nvSpPr>
          <p:spPr bwMode="auto">
            <a:xfrm>
              <a:off x="24041100" y="13246100"/>
              <a:ext cx="11113" cy="474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8" name="AutoShape 7"/>
            <p:cNvSpPr>
              <a:spLocks/>
            </p:cNvSpPr>
            <p:nvPr/>
          </p:nvSpPr>
          <p:spPr bwMode="auto">
            <a:xfrm>
              <a:off x="24028400" y="9804400"/>
              <a:ext cx="11113" cy="3914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9" name="AutoShape 8"/>
            <p:cNvSpPr>
              <a:spLocks/>
            </p:cNvSpPr>
            <p:nvPr/>
          </p:nvSpPr>
          <p:spPr bwMode="auto">
            <a:xfrm>
              <a:off x="23952200" y="9461500"/>
              <a:ext cx="11113" cy="4257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0" name="AutoShape 9"/>
            <p:cNvSpPr>
              <a:spLocks/>
            </p:cNvSpPr>
            <p:nvPr/>
          </p:nvSpPr>
          <p:spPr bwMode="auto">
            <a:xfrm>
              <a:off x="23825200" y="10566400"/>
              <a:ext cx="11113" cy="3146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1" name="AutoShape 10"/>
            <p:cNvSpPr>
              <a:spLocks/>
            </p:cNvSpPr>
            <p:nvPr/>
          </p:nvSpPr>
          <p:spPr bwMode="auto">
            <a:xfrm>
              <a:off x="23825200" y="12901613"/>
              <a:ext cx="11113" cy="809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2" name="AutoShape 11"/>
            <p:cNvSpPr>
              <a:spLocks/>
            </p:cNvSpPr>
            <p:nvPr/>
          </p:nvSpPr>
          <p:spPr bwMode="auto">
            <a:xfrm>
              <a:off x="23723600" y="10172700"/>
              <a:ext cx="11113" cy="3544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3" name="AutoShape 12"/>
            <p:cNvSpPr>
              <a:spLocks/>
            </p:cNvSpPr>
            <p:nvPr/>
          </p:nvSpPr>
          <p:spPr bwMode="auto">
            <a:xfrm>
              <a:off x="23622000" y="11264900"/>
              <a:ext cx="11113" cy="2444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4" name="AutoShape 13"/>
            <p:cNvSpPr>
              <a:spLocks/>
            </p:cNvSpPr>
            <p:nvPr/>
          </p:nvSpPr>
          <p:spPr bwMode="auto">
            <a:xfrm>
              <a:off x="23558500" y="13385800"/>
              <a:ext cx="11113" cy="3317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5" name="AutoShape 14"/>
            <p:cNvSpPr>
              <a:spLocks/>
            </p:cNvSpPr>
            <p:nvPr/>
          </p:nvSpPr>
          <p:spPr bwMode="auto">
            <a:xfrm>
              <a:off x="23431500" y="10274300"/>
              <a:ext cx="11113" cy="3440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6" name="AutoShape 15"/>
            <p:cNvSpPr>
              <a:spLocks/>
            </p:cNvSpPr>
            <p:nvPr/>
          </p:nvSpPr>
          <p:spPr bwMode="auto">
            <a:xfrm>
              <a:off x="23431500" y="10452100"/>
              <a:ext cx="11113" cy="32639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7" name="AutoShape 16"/>
            <p:cNvSpPr>
              <a:spLocks/>
            </p:cNvSpPr>
            <p:nvPr/>
          </p:nvSpPr>
          <p:spPr bwMode="auto">
            <a:xfrm>
              <a:off x="23291800" y="13157200"/>
              <a:ext cx="11113" cy="552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8" name="AutoShape 17"/>
            <p:cNvSpPr>
              <a:spLocks/>
            </p:cNvSpPr>
            <p:nvPr/>
          </p:nvSpPr>
          <p:spPr bwMode="auto">
            <a:xfrm>
              <a:off x="23279100" y="13081000"/>
              <a:ext cx="11113" cy="638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9" name="AutoShape 18"/>
            <p:cNvSpPr>
              <a:spLocks/>
            </p:cNvSpPr>
            <p:nvPr/>
          </p:nvSpPr>
          <p:spPr bwMode="auto">
            <a:xfrm>
              <a:off x="23190200" y="10464800"/>
              <a:ext cx="11113" cy="3255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0" name="AutoShape 19"/>
            <p:cNvSpPr>
              <a:spLocks/>
            </p:cNvSpPr>
            <p:nvPr/>
          </p:nvSpPr>
          <p:spPr bwMode="auto">
            <a:xfrm>
              <a:off x="23164800" y="13449300"/>
              <a:ext cx="11113" cy="263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1" name="AutoShape 20"/>
            <p:cNvSpPr>
              <a:spLocks/>
            </p:cNvSpPr>
            <p:nvPr/>
          </p:nvSpPr>
          <p:spPr bwMode="auto">
            <a:xfrm>
              <a:off x="23088600" y="10833100"/>
              <a:ext cx="11113" cy="2879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2" name="AutoShape 21"/>
            <p:cNvSpPr>
              <a:spLocks/>
            </p:cNvSpPr>
            <p:nvPr/>
          </p:nvSpPr>
          <p:spPr bwMode="auto">
            <a:xfrm>
              <a:off x="23088600" y="12609513"/>
              <a:ext cx="11113" cy="1101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3" name="AutoShape 22"/>
            <p:cNvSpPr>
              <a:spLocks/>
            </p:cNvSpPr>
            <p:nvPr/>
          </p:nvSpPr>
          <p:spPr bwMode="auto">
            <a:xfrm>
              <a:off x="22987000" y="13182600"/>
              <a:ext cx="11113" cy="533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4" name="AutoShape 23"/>
            <p:cNvSpPr>
              <a:spLocks/>
            </p:cNvSpPr>
            <p:nvPr/>
          </p:nvSpPr>
          <p:spPr bwMode="auto">
            <a:xfrm>
              <a:off x="22898100" y="11531600"/>
              <a:ext cx="11113" cy="2185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5" name="AutoShape 24"/>
            <p:cNvSpPr>
              <a:spLocks/>
            </p:cNvSpPr>
            <p:nvPr/>
          </p:nvSpPr>
          <p:spPr bwMode="auto">
            <a:xfrm>
              <a:off x="22872700" y="12077700"/>
              <a:ext cx="11113" cy="1638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6" name="AutoShape 25"/>
            <p:cNvSpPr>
              <a:spLocks/>
            </p:cNvSpPr>
            <p:nvPr/>
          </p:nvSpPr>
          <p:spPr bwMode="auto">
            <a:xfrm>
              <a:off x="22821900" y="11671300"/>
              <a:ext cx="11113" cy="2038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7" name="AutoShape 26"/>
            <p:cNvSpPr>
              <a:spLocks/>
            </p:cNvSpPr>
            <p:nvPr/>
          </p:nvSpPr>
          <p:spPr bwMode="auto">
            <a:xfrm>
              <a:off x="22745700" y="12852400"/>
              <a:ext cx="11113" cy="860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8" name="AutoShape 27"/>
            <p:cNvSpPr>
              <a:spLocks/>
            </p:cNvSpPr>
            <p:nvPr/>
          </p:nvSpPr>
          <p:spPr bwMode="auto">
            <a:xfrm>
              <a:off x="22707600" y="12700000"/>
              <a:ext cx="11113" cy="1014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9" name="AutoShape 28"/>
            <p:cNvSpPr>
              <a:spLocks/>
            </p:cNvSpPr>
            <p:nvPr/>
          </p:nvSpPr>
          <p:spPr bwMode="auto">
            <a:xfrm>
              <a:off x="22694900" y="11899900"/>
              <a:ext cx="11113" cy="1811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0" name="AutoShape 29"/>
            <p:cNvSpPr>
              <a:spLocks/>
            </p:cNvSpPr>
            <p:nvPr/>
          </p:nvSpPr>
          <p:spPr bwMode="auto">
            <a:xfrm>
              <a:off x="22618700" y="13589000"/>
              <a:ext cx="11113" cy="1285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1" name="AutoShape 30"/>
            <p:cNvSpPr>
              <a:spLocks/>
            </p:cNvSpPr>
            <p:nvPr/>
          </p:nvSpPr>
          <p:spPr bwMode="auto">
            <a:xfrm>
              <a:off x="22542500" y="12788900"/>
              <a:ext cx="11113" cy="927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2" name="AutoShape 31"/>
            <p:cNvSpPr>
              <a:spLocks/>
            </p:cNvSpPr>
            <p:nvPr/>
          </p:nvSpPr>
          <p:spPr bwMode="auto">
            <a:xfrm>
              <a:off x="22517100" y="11468100"/>
              <a:ext cx="11113" cy="2249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3" name="AutoShape 32"/>
            <p:cNvSpPr>
              <a:spLocks/>
            </p:cNvSpPr>
            <p:nvPr/>
          </p:nvSpPr>
          <p:spPr bwMode="auto">
            <a:xfrm>
              <a:off x="22491700" y="13411200"/>
              <a:ext cx="11113" cy="298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4" name="AutoShape 33"/>
            <p:cNvSpPr>
              <a:spLocks/>
            </p:cNvSpPr>
            <p:nvPr/>
          </p:nvSpPr>
          <p:spPr bwMode="auto">
            <a:xfrm>
              <a:off x="22415500" y="12090400"/>
              <a:ext cx="11113" cy="1630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5" name="AutoShape 34"/>
            <p:cNvSpPr>
              <a:spLocks/>
            </p:cNvSpPr>
            <p:nvPr/>
          </p:nvSpPr>
          <p:spPr bwMode="auto">
            <a:xfrm>
              <a:off x="22339300" y="11150600"/>
              <a:ext cx="11113" cy="2559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6" name="AutoShape 35"/>
            <p:cNvSpPr>
              <a:spLocks/>
            </p:cNvSpPr>
            <p:nvPr/>
          </p:nvSpPr>
          <p:spPr bwMode="auto">
            <a:xfrm>
              <a:off x="22313900" y="11493500"/>
              <a:ext cx="11113" cy="2217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7" name="AutoShape 36"/>
            <p:cNvSpPr>
              <a:spLocks/>
            </p:cNvSpPr>
            <p:nvPr/>
          </p:nvSpPr>
          <p:spPr bwMode="auto">
            <a:xfrm>
              <a:off x="22212300" y="10731500"/>
              <a:ext cx="11113" cy="2981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8" name="AutoShape 37"/>
            <p:cNvSpPr>
              <a:spLocks/>
            </p:cNvSpPr>
            <p:nvPr/>
          </p:nvSpPr>
          <p:spPr bwMode="auto">
            <a:xfrm>
              <a:off x="22148800" y="12090400"/>
              <a:ext cx="11113" cy="1625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9" name="AutoShape 38"/>
            <p:cNvSpPr>
              <a:spLocks/>
            </p:cNvSpPr>
            <p:nvPr/>
          </p:nvSpPr>
          <p:spPr bwMode="auto">
            <a:xfrm>
              <a:off x="22047200" y="11201400"/>
              <a:ext cx="11113" cy="2519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0" name="AutoShape 39"/>
            <p:cNvSpPr>
              <a:spLocks/>
            </p:cNvSpPr>
            <p:nvPr/>
          </p:nvSpPr>
          <p:spPr bwMode="auto">
            <a:xfrm>
              <a:off x="22047200" y="11518900"/>
              <a:ext cx="11113" cy="2192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1" name="AutoShape 40"/>
            <p:cNvSpPr>
              <a:spLocks/>
            </p:cNvSpPr>
            <p:nvPr/>
          </p:nvSpPr>
          <p:spPr bwMode="auto">
            <a:xfrm>
              <a:off x="21932900" y="11557000"/>
              <a:ext cx="11113" cy="2157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2" name="AutoShape 41"/>
            <p:cNvSpPr>
              <a:spLocks/>
            </p:cNvSpPr>
            <p:nvPr/>
          </p:nvSpPr>
          <p:spPr bwMode="auto">
            <a:xfrm>
              <a:off x="21869400" y="12001500"/>
              <a:ext cx="11113" cy="1717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3" name="AutoShape 42"/>
            <p:cNvSpPr>
              <a:spLocks/>
            </p:cNvSpPr>
            <p:nvPr/>
          </p:nvSpPr>
          <p:spPr bwMode="auto">
            <a:xfrm>
              <a:off x="21818600" y="12636500"/>
              <a:ext cx="11113" cy="1076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4" name="AutoShape 43"/>
            <p:cNvSpPr>
              <a:spLocks/>
            </p:cNvSpPr>
            <p:nvPr/>
          </p:nvSpPr>
          <p:spPr bwMode="auto">
            <a:xfrm>
              <a:off x="21767800" y="10312400"/>
              <a:ext cx="11113" cy="33988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5" name="AutoShape 44"/>
            <p:cNvSpPr>
              <a:spLocks/>
            </p:cNvSpPr>
            <p:nvPr/>
          </p:nvSpPr>
          <p:spPr bwMode="auto">
            <a:xfrm>
              <a:off x="21755100" y="12585700"/>
              <a:ext cx="11113" cy="1133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6" name="AutoShape 45"/>
            <p:cNvSpPr>
              <a:spLocks/>
            </p:cNvSpPr>
            <p:nvPr/>
          </p:nvSpPr>
          <p:spPr bwMode="auto">
            <a:xfrm>
              <a:off x="21704300" y="13182600"/>
              <a:ext cx="11113" cy="527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7" name="AutoShape 46"/>
            <p:cNvSpPr>
              <a:spLocks/>
            </p:cNvSpPr>
            <p:nvPr/>
          </p:nvSpPr>
          <p:spPr bwMode="auto">
            <a:xfrm>
              <a:off x="21577300" y="11379200"/>
              <a:ext cx="11113" cy="2332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8" name="AutoShape 47"/>
            <p:cNvSpPr>
              <a:spLocks/>
            </p:cNvSpPr>
            <p:nvPr/>
          </p:nvSpPr>
          <p:spPr bwMode="auto">
            <a:xfrm>
              <a:off x="21526500" y="11861800"/>
              <a:ext cx="11113" cy="18542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69" name="AutoShape 48"/>
            <p:cNvSpPr>
              <a:spLocks/>
            </p:cNvSpPr>
            <p:nvPr/>
          </p:nvSpPr>
          <p:spPr bwMode="auto">
            <a:xfrm>
              <a:off x="21501100" y="10147300"/>
              <a:ext cx="11113" cy="3563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0" name="AutoShape 49"/>
            <p:cNvSpPr>
              <a:spLocks/>
            </p:cNvSpPr>
            <p:nvPr/>
          </p:nvSpPr>
          <p:spPr bwMode="auto">
            <a:xfrm>
              <a:off x="21450300" y="12903200"/>
              <a:ext cx="11113" cy="806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1" name="AutoShape 50"/>
            <p:cNvSpPr>
              <a:spLocks/>
            </p:cNvSpPr>
            <p:nvPr/>
          </p:nvSpPr>
          <p:spPr bwMode="auto">
            <a:xfrm>
              <a:off x="21361400" y="11049000"/>
              <a:ext cx="11113" cy="2667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2" name="AutoShape 51"/>
            <p:cNvSpPr>
              <a:spLocks/>
            </p:cNvSpPr>
            <p:nvPr/>
          </p:nvSpPr>
          <p:spPr bwMode="auto">
            <a:xfrm>
              <a:off x="21310600" y="11176000"/>
              <a:ext cx="11113" cy="2538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3" name="AutoShape 52"/>
            <p:cNvSpPr>
              <a:spLocks/>
            </p:cNvSpPr>
            <p:nvPr/>
          </p:nvSpPr>
          <p:spPr bwMode="auto">
            <a:xfrm>
              <a:off x="21259800" y="12319000"/>
              <a:ext cx="11113" cy="1390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4" name="AutoShape 53"/>
            <p:cNvSpPr>
              <a:spLocks/>
            </p:cNvSpPr>
            <p:nvPr/>
          </p:nvSpPr>
          <p:spPr bwMode="auto">
            <a:xfrm>
              <a:off x="21234400" y="10807700"/>
              <a:ext cx="11113" cy="29051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5" name="AutoShape 54"/>
            <p:cNvSpPr>
              <a:spLocks/>
            </p:cNvSpPr>
            <p:nvPr/>
          </p:nvSpPr>
          <p:spPr bwMode="auto">
            <a:xfrm>
              <a:off x="21209000" y="11938000"/>
              <a:ext cx="11113" cy="1778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6" name="AutoShape 55"/>
            <p:cNvSpPr>
              <a:spLocks/>
            </p:cNvSpPr>
            <p:nvPr/>
          </p:nvSpPr>
          <p:spPr bwMode="auto">
            <a:xfrm>
              <a:off x="21107400" y="12406313"/>
              <a:ext cx="11113" cy="1311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7" name="AutoShape 56"/>
            <p:cNvSpPr>
              <a:spLocks/>
            </p:cNvSpPr>
            <p:nvPr/>
          </p:nvSpPr>
          <p:spPr bwMode="auto">
            <a:xfrm>
              <a:off x="21043900" y="11912600"/>
              <a:ext cx="11113" cy="1803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8" name="AutoShape 57"/>
            <p:cNvSpPr>
              <a:spLocks/>
            </p:cNvSpPr>
            <p:nvPr/>
          </p:nvSpPr>
          <p:spPr bwMode="auto">
            <a:xfrm>
              <a:off x="20955000" y="13169900"/>
              <a:ext cx="11113" cy="550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79" name="AutoShape 58"/>
            <p:cNvSpPr>
              <a:spLocks/>
            </p:cNvSpPr>
            <p:nvPr/>
          </p:nvSpPr>
          <p:spPr bwMode="auto">
            <a:xfrm>
              <a:off x="20955000" y="12128500"/>
              <a:ext cx="11113" cy="1592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0" name="AutoShape 59"/>
            <p:cNvSpPr>
              <a:spLocks/>
            </p:cNvSpPr>
            <p:nvPr/>
          </p:nvSpPr>
          <p:spPr bwMode="auto">
            <a:xfrm>
              <a:off x="20891500" y="12649200"/>
              <a:ext cx="11113" cy="1065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1" name="AutoShape 60"/>
            <p:cNvSpPr>
              <a:spLocks/>
            </p:cNvSpPr>
            <p:nvPr/>
          </p:nvSpPr>
          <p:spPr bwMode="auto">
            <a:xfrm>
              <a:off x="20764500" y="13347700"/>
              <a:ext cx="11113" cy="371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2" name="AutoShape 61"/>
            <p:cNvSpPr>
              <a:spLocks/>
            </p:cNvSpPr>
            <p:nvPr/>
          </p:nvSpPr>
          <p:spPr bwMode="auto">
            <a:xfrm>
              <a:off x="20688300" y="12471400"/>
              <a:ext cx="11113" cy="1249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3" name="AutoShape 62"/>
            <p:cNvSpPr>
              <a:spLocks/>
            </p:cNvSpPr>
            <p:nvPr/>
          </p:nvSpPr>
          <p:spPr bwMode="auto">
            <a:xfrm>
              <a:off x="20561300" y="12001500"/>
              <a:ext cx="11113" cy="1708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4" name="AutoShape 63"/>
            <p:cNvSpPr>
              <a:spLocks/>
            </p:cNvSpPr>
            <p:nvPr/>
          </p:nvSpPr>
          <p:spPr bwMode="auto">
            <a:xfrm>
              <a:off x="20447000" y="12611100"/>
              <a:ext cx="11113" cy="1108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5" name="AutoShape 64"/>
            <p:cNvSpPr>
              <a:spLocks/>
            </p:cNvSpPr>
            <p:nvPr/>
          </p:nvSpPr>
          <p:spPr bwMode="auto">
            <a:xfrm>
              <a:off x="20396200" y="12636500"/>
              <a:ext cx="11113" cy="1076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6" name="AutoShape 65"/>
            <p:cNvSpPr>
              <a:spLocks/>
            </p:cNvSpPr>
            <p:nvPr/>
          </p:nvSpPr>
          <p:spPr bwMode="auto">
            <a:xfrm>
              <a:off x="20345400" y="12052300"/>
              <a:ext cx="11113" cy="1666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7" name="AutoShape 66"/>
            <p:cNvSpPr>
              <a:spLocks/>
            </p:cNvSpPr>
            <p:nvPr/>
          </p:nvSpPr>
          <p:spPr bwMode="auto">
            <a:xfrm>
              <a:off x="20294600" y="12558713"/>
              <a:ext cx="11113" cy="1157287"/>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8" name="AutoShape 67"/>
            <p:cNvSpPr>
              <a:spLocks/>
            </p:cNvSpPr>
            <p:nvPr/>
          </p:nvSpPr>
          <p:spPr bwMode="auto">
            <a:xfrm>
              <a:off x="20154900" y="12382500"/>
              <a:ext cx="11113" cy="1327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89" name="AutoShape 68"/>
            <p:cNvSpPr>
              <a:spLocks/>
            </p:cNvSpPr>
            <p:nvPr/>
          </p:nvSpPr>
          <p:spPr bwMode="auto">
            <a:xfrm>
              <a:off x="20091400" y="11950700"/>
              <a:ext cx="11113" cy="17621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0" name="AutoShape 69"/>
            <p:cNvSpPr>
              <a:spLocks/>
            </p:cNvSpPr>
            <p:nvPr/>
          </p:nvSpPr>
          <p:spPr bwMode="auto">
            <a:xfrm>
              <a:off x="19951700" y="11391900"/>
              <a:ext cx="11113" cy="2327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1" name="AutoShape 70"/>
            <p:cNvSpPr>
              <a:spLocks/>
            </p:cNvSpPr>
            <p:nvPr/>
          </p:nvSpPr>
          <p:spPr bwMode="auto">
            <a:xfrm>
              <a:off x="19951700" y="11544300"/>
              <a:ext cx="11113" cy="2168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2" name="AutoShape 71"/>
            <p:cNvSpPr>
              <a:spLocks/>
            </p:cNvSpPr>
            <p:nvPr/>
          </p:nvSpPr>
          <p:spPr bwMode="auto">
            <a:xfrm>
              <a:off x="19888200" y="12331700"/>
              <a:ext cx="11113" cy="1382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3" name="AutoShape 72"/>
            <p:cNvSpPr>
              <a:spLocks/>
            </p:cNvSpPr>
            <p:nvPr/>
          </p:nvSpPr>
          <p:spPr bwMode="auto">
            <a:xfrm>
              <a:off x="19761200" y="10960100"/>
              <a:ext cx="11113" cy="2751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4" name="AutoShape 73"/>
            <p:cNvSpPr>
              <a:spLocks/>
            </p:cNvSpPr>
            <p:nvPr/>
          </p:nvSpPr>
          <p:spPr bwMode="auto">
            <a:xfrm>
              <a:off x="19735800" y="12380913"/>
              <a:ext cx="11113" cy="13335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5" name="AutoShape 74"/>
            <p:cNvSpPr>
              <a:spLocks/>
            </p:cNvSpPr>
            <p:nvPr/>
          </p:nvSpPr>
          <p:spPr bwMode="auto">
            <a:xfrm>
              <a:off x="19659600" y="11569700"/>
              <a:ext cx="11113" cy="2144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6" name="AutoShape 75"/>
            <p:cNvSpPr>
              <a:spLocks/>
            </p:cNvSpPr>
            <p:nvPr/>
          </p:nvSpPr>
          <p:spPr bwMode="auto">
            <a:xfrm>
              <a:off x="19621500" y="10998200"/>
              <a:ext cx="11113" cy="2713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7" name="AutoShape 76"/>
            <p:cNvSpPr>
              <a:spLocks/>
            </p:cNvSpPr>
            <p:nvPr/>
          </p:nvSpPr>
          <p:spPr bwMode="auto">
            <a:xfrm>
              <a:off x="19596100" y="11480800"/>
              <a:ext cx="11113" cy="2238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8" name="AutoShape 77"/>
            <p:cNvSpPr>
              <a:spLocks/>
            </p:cNvSpPr>
            <p:nvPr/>
          </p:nvSpPr>
          <p:spPr bwMode="auto">
            <a:xfrm>
              <a:off x="19532600" y="12065000"/>
              <a:ext cx="11113" cy="1654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99" name="AutoShape 78"/>
            <p:cNvSpPr>
              <a:spLocks/>
            </p:cNvSpPr>
            <p:nvPr/>
          </p:nvSpPr>
          <p:spPr bwMode="auto">
            <a:xfrm>
              <a:off x="19507200" y="11950700"/>
              <a:ext cx="11113" cy="1758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0" name="AutoShape 79"/>
            <p:cNvSpPr>
              <a:spLocks/>
            </p:cNvSpPr>
            <p:nvPr/>
          </p:nvSpPr>
          <p:spPr bwMode="auto">
            <a:xfrm>
              <a:off x="19456400" y="12065000"/>
              <a:ext cx="11113" cy="1654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1" name="AutoShape 80"/>
            <p:cNvSpPr>
              <a:spLocks/>
            </p:cNvSpPr>
            <p:nvPr/>
          </p:nvSpPr>
          <p:spPr bwMode="auto">
            <a:xfrm>
              <a:off x="19380200" y="11544300"/>
              <a:ext cx="11113" cy="2170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2" name="AutoShape 81"/>
            <p:cNvSpPr>
              <a:spLocks/>
            </p:cNvSpPr>
            <p:nvPr/>
          </p:nvSpPr>
          <p:spPr bwMode="auto">
            <a:xfrm>
              <a:off x="19367500" y="12395200"/>
              <a:ext cx="11113" cy="1323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3" name="AutoShape 82"/>
            <p:cNvSpPr>
              <a:spLocks/>
            </p:cNvSpPr>
            <p:nvPr/>
          </p:nvSpPr>
          <p:spPr bwMode="auto">
            <a:xfrm>
              <a:off x="19291300" y="11798300"/>
              <a:ext cx="11113" cy="1912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4" name="AutoShape 83"/>
            <p:cNvSpPr>
              <a:spLocks/>
            </p:cNvSpPr>
            <p:nvPr/>
          </p:nvSpPr>
          <p:spPr bwMode="auto">
            <a:xfrm>
              <a:off x="19240500" y="12014200"/>
              <a:ext cx="11113" cy="1697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5" name="AutoShape 84"/>
            <p:cNvSpPr>
              <a:spLocks/>
            </p:cNvSpPr>
            <p:nvPr/>
          </p:nvSpPr>
          <p:spPr bwMode="auto">
            <a:xfrm>
              <a:off x="19215100" y="10528300"/>
              <a:ext cx="11113" cy="3184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6" name="AutoShape 85"/>
            <p:cNvSpPr>
              <a:spLocks/>
            </p:cNvSpPr>
            <p:nvPr/>
          </p:nvSpPr>
          <p:spPr bwMode="auto">
            <a:xfrm>
              <a:off x="19062700" y="11963400"/>
              <a:ext cx="11113" cy="1757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7" name="AutoShape 86"/>
            <p:cNvSpPr>
              <a:spLocks/>
            </p:cNvSpPr>
            <p:nvPr/>
          </p:nvSpPr>
          <p:spPr bwMode="auto">
            <a:xfrm>
              <a:off x="18986500" y="11112500"/>
              <a:ext cx="11113" cy="2608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8" name="AutoShape 87"/>
            <p:cNvSpPr>
              <a:spLocks/>
            </p:cNvSpPr>
            <p:nvPr/>
          </p:nvSpPr>
          <p:spPr bwMode="auto">
            <a:xfrm>
              <a:off x="18961100" y="10642600"/>
              <a:ext cx="11113" cy="3073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09" name="AutoShape 88"/>
            <p:cNvSpPr>
              <a:spLocks/>
            </p:cNvSpPr>
            <p:nvPr/>
          </p:nvSpPr>
          <p:spPr bwMode="auto">
            <a:xfrm>
              <a:off x="18897600" y="13373100"/>
              <a:ext cx="11113" cy="3429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0" name="AutoShape 89"/>
            <p:cNvSpPr>
              <a:spLocks/>
            </p:cNvSpPr>
            <p:nvPr/>
          </p:nvSpPr>
          <p:spPr bwMode="auto">
            <a:xfrm>
              <a:off x="18808700" y="10972800"/>
              <a:ext cx="11113" cy="27432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1" name="AutoShape 90"/>
            <p:cNvSpPr>
              <a:spLocks/>
            </p:cNvSpPr>
            <p:nvPr/>
          </p:nvSpPr>
          <p:spPr bwMode="auto">
            <a:xfrm>
              <a:off x="18732500" y="10071100"/>
              <a:ext cx="11113" cy="3649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2" name="AutoShape 91"/>
            <p:cNvSpPr>
              <a:spLocks/>
            </p:cNvSpPr>
            <p:nvPr/>
          </p:nvSpPr>
          <p:spPr bwMode="auto">
            <a:xfrm>
              <a:off x="18719800" y="10147300"/>
              <a:ext cx="11113" cy="3573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3" name="AutoShape 92"/>
            <p:cNvSpPr>
              <a:spLocks/>
            </p:cNvSpPr>
            <p:nvPr/>
          </p:nvSpPr>
          <p:spPr bwMode="auto">
            <a:xfrm>
              <a:off x="18605500" y="13055600"/>
              <a:ext cx="11113" cy="663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4" name="AutoShape 93"/>
            <p:cNvSpPr>
              <a:spLocks/>
            </p:cNvSpPr>
            <p:nvPr/>
          </p:nvSpPr>
          <p:spPr bwMode="auto">
            <a:xfrm>
              <a:off x="18516600" y="11811000"/>
              <a:ext cx="11113" cy="1898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5" name="AutoShape 94"/>
            <p:cNvSpPr>
              <a:spLocks/>
            </p:cNvSpPr>
            <p:nvPr/>
          </p:nvSpPr>
          <p:spPr bwMode="auto">
            <a:xfrm>
              <a:off x="18516600" y="11404600"/>
              <a:ext cx="11113" cy="23066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6" name="AutoShape 95"/>
            <p:cNvSpPr>
              <a:spLocks/>
            </p:cNvSpPr>
            <p:nvPr/>
          </p:nvSpPr>
          <p:spPr bwMode="auto">
            <a:xfrm>
              <a:off x="18440400" y="13144500"/>
              <a:ext cx="11113" cy="5715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7" name="AutoShape 96"/>
            <p:cNvSpPr>
              <a:spLocks/>
            </p:cNvSpPr>
            <p:nvPr/>
          </p:nvSpPr>
          <p:spPr bwMode="auto">
            <a:xfrm>
              <a:off x="18402300" y="11950700"/>
              <a:ext cx="11113" cy="17621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8" name="AutoShape 97"/>
            <p:cNvSpPr>
              <a:spLocks/>
            </p:cNvSpPr>
            <p:nvPr/>
          </p:nvSpPr>
          <p:spPr bwMode="auto">
            <a:xfrm>
              <a:off x="18300700" y="11506200"/>
              <a:ext cx="11113" cy="2206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19" name="AutoShape 98"/>
            <p:cNvSpPr>
              <a:spLocks/>
            </p:cNvSpPr>
            <p:nvPr/>
          </p:nvSpPr>
          <p:spPr bwMode="auto">
            <a:xfrm>
              <a:off x="18224500" y="11620500"/>
              <a:ext cx="11113" cy="2089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0" name="AutoShape 99"/>
            <p:cNvSpPr>
              <a:spLocks/>
            </p:cNvSpPr>
            <p:nvPr/>
          </p:nvSpPr>
          <p:spPr bwMode="auto">
            <a:xfrm>
              <a:off x="18211800" y="11379200"/>
              <a:ext cx="11113" cy="2335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1" name="AutoShape 100"/>
            <p:cNvSpPr>
              <a:spLocks/>
            </p:cNvSpPr>
            <p:nvPr/>
          </p:nvSpPr>
          <p:spPr bwMode="auto">
            <a:xfrm>
              <a:off x="18122900" y="12217400"/>
              <a:ext cx="11113" cy="1492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2" name="AutoShape 101"/>
            <p:cNvSpPr>
              <a:spLocks/>
            </p:cNvSpPr>
            <p:nvPr/>
          </p:nvSpPr>
          <p:spPr bwMode="auto">
            <a:xfrm>
              <a:off x="18135600" y="11010900"/>
              <a:ext cx="11113" cy="2708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3" name="AutoShape 102"/>
            <p:cNvSpPr>
              <a:spLocks/>
            </p:cNvSpPr>
            <p:nvPr/>
          </p:nvSpPr>
          <p:spPr bwMode="auto">
            <a:xfrm>
              <a:off x="18021300" y="13068300"/>
              <a:ext cx="11113" cy="652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4" name="AutoShape 103"/>
            <p:cNvSpPr>
              <a:spLocks/>
            </p:cNvSpPr>
            <p:nvPr/>
          </p:nvSpPr>
          <p:spPr bwMode="auto">
            <a:xfrm>
              <a:off x="17957800" y="13487400"/>
              <a:ext cx="11113" cy="2238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5" name="AutoShape 104"/>
            <p:cNvSpPr>
              <a:spLocks/>
            </p:cNvSpPr>
            <p:nvPr/>
          </p:nvSpPr>
          <p:spPr bwMode="auto">
            <a:xfrm>
              <a:off x="17868900" y="12014200"/>
              <a:ext cx="11113" cy="1695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6" name="AutoShape 105"/>
            <p:cNvSpPr>
              <a:spLocks/>
            </p:cNvSpPr>
            <p:nvPr/>
          </p:nvSpPr>
          <p:spPr bwMode="auto">
            <a:xfrm>
              <a:off x="17741900" y="12839700"/>
              <a:ext cx="11113" cy="877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7" name="AutoShape 106"/>
            <p:cNvSpPr>
              <a:spLocks/>
            </p:cNvSpPr>
            <p:nvPr/>
          </p:nvSpPr>
          <p:spPr bwMode="auto">
            <a:xfrm>
              <a:off x="17703800" y="12280900"/>
              <a:ext cx="11113" cy="14319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8" name="AutoShape 107"/>
            <p:cNvSpPr>
              <a:spLocks/>
            </p:cNvSpPr>
            <p:nvPr/>
          </p:nvSpPr>
          <p:spPr bwMode="auto">
            <a:xfrm>
              <a:off x="17665700" y="11010900"/>
              <a:ext cx="11113" cy="2708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29" name="AutoShape 108"/>
            <p:cNvSpPr>
              <a:spLocks/>
            </p:cNvSpPr>
            <p:nvPr/>
          </p:nvSpPr>
          <p:spPr bwMode="auto">
            <a:xfrm>
              <a:off x="17589500" y="11125200"/>
              <a:ext cx="11113" cy="2584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0" name="AutoShape 109"/>
            <p:cNvSpPr>
              <a:spLocks/>
            </p:cNvSpPr>
            <p:nvPr/>
          </p:nvSpPr>
          <p:spPr bwMode="auto">
            <a:xfrm>
              <a:off x="17526000" y="12927013"/>
              <a:ext cx="11113" cy="784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1" name="AutoShape 110"/>
            <p:cNvSpPr>
              <a:spLocks/>
            </p:cNvSpPr>
            <p:nvPr/>
          </p:nvSpPr>
          <p:spPr bwMode="auto">
            <a:xfrm>
              <a:off x="17449800" y="13322300"/>
              <a:ext cx="11113" cy="390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2" name="AutoShape 111"/>
            <p:cNvSpPr>
              <a:spLocks/>
            </p:cNvSpPr>
            <p:nvPr/>
          </p:nvSpPr>
          <p:spPr bwMode="auto">
            <a:xfrm>
              <a:off x="17335500" y="12596813"/>
              <a:ext cx="11113" cy="111601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3" name="AutoShape 112"/>
            <p:cNvSpPr>
              <a:spLocks/>
            </p:cNvSpPr>
            <p:nvPr/>
          </p:nvSpPr>
          <p:spPr bwMode="auto">
            <a:xfrm>
              <a:off x="17310100" y="11404600"/>
              <a:ext cx="11113" cy="23066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4" name="AutoShape 113"/>
            <p:cNvSpPr>
              <a:spLocks/>
            </p:cNvSpPr>
            <p:nvPr/>
          </p:nvSpPr>
          <p:spPr bwMode="auto">
            <a:xfrm>
              <a:off x="17272000" y="12749213"/>
              <a:ext cx="11113" cy="96996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5" name="AutoShape 114"/>
            <p:cNvSpPr>
              <a:spLocks/>
            </p:cNvSpPr>
            <p:nvPr/>
          </p:nvSpPr>
          <p:spPr bwMode="auto">
            <a:xfrm>
              <a:off x="17195800" y="11303000"/>
              <a:ext cx="11113" cy="2408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6" name="AutoShape 115"/>
            <p:cNvSpPr>
              <a:spLocks/>
            </p:cNvSpPr>
            <p:nvPr/>
          </p:nvSpPr>
          <p:spPr bwMode="auto">
            <a:xfrm>
              <a:off x="17145000" y="11430000"/>
              <a:ext cx="11113" cy="228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7" name="AutoShape 116"/>
            <p:cNvSpPr>
              <a:spLocks/>
            </p:cNvSpPr>
            <p:nvPr/>
          </p:nvSpPr>
          <p:spPr bwMode="auto">
            <a:xfrm>
              <a:off x="17119600" y="10096500"/>
              <a:ext cx="11113" cy="3624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8" name="AutoShape 117"/>
            <p:cNvSpPr>
              <a:spLocks/>
            </p:cNvSpPr>
            <p:nvPr/>
          </p:nvSpPr>
          <p:spPr bwMode="auto">
            <a:xfrm>
              <a:off x="17068800" y="12890500"/>
              <a:ext cx="11113" cy="822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39" name="AutoShape 118"/>
            <p:cNvSpPr>
              <a:spLocks/>
            </p:cNvSpPr>
            <p:nvPr/>
          </p:nvSpPr>
          <p:spPr bwMode="auto">
            <a:xfrm>
              <a:off x="16979900" y="12800013"/>
              <a:ext cx="11113" cy="920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0" name="AutoShape 119"/>
            <p:cNvSpPr>
              <a:spLocks/>
            </p:cNvSpPr>
            <p:nvPr/>
          </p:nvSpPr>
          <p:spPr bwMode="auto">
            <a:xfrm>
              <a:off x="16954500" y="10718800"/>
              <a:ext cx="11113" cy="2994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1" name="AutoShape 120"/>
            <p:cNvSpPr>
              <a:spLocks/>
            </p:cNvSpPr>
            <p:nvPr/>
          </p:nvSpPr>
          <p:spPr bwMode="auto">
            <a:xfrm>
              <a:off x="16878300" y="10388600"/>
              <a:ext cx="11113" cy="3328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2" name="AutoShape 121"/>
            <p:cNvSpPr>
              <a:spLocks/>
            </p:cNvSpPr>
            <p:nvPr/>
          </p:nvSpPr>
          <p:spPr bwMode="auto">
            <a:xfrm>
              <a:off x="16878300" y="12141200"/>
              <a:ext cx="11113" cy="1579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3" name="AutoShape 122"/>
            <p:cNvSpPr>
              <a:spLocks/>
            </p:cNvSpPr>
            <p:nvPr/>
          </p:nvSpPr>
          <p:spPr bwMode="auto">
            <a:xfrm>
              <a:off x="16827500" y="10464800"/>
              <a:ext cx="11113" cy="3254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4" name="AutoShape 123"/>
            <p:cNvSpPr>
              <a:spLocks/>
            </p:cNvSpPr>
            <p:nvPr/>
          </p:nvSpPr>
          <p:spPr bwMode="auto">
            <a:xfrm>
              <a:off x="16687800" y="11137900"/>
              <a:ext cx="11113" cy="2570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5" name="AutoShape 124"/>
            <p:cNvSpPr>
              <a:spLocks/>
            </p:cNvSpPr>
            <p:nvPr/>
          </p:nvSpPr>
          <p:spPr bwMode="auto">
            <a:xfrm>
              <a:off x="16687800" y="11658600"/>
              <a:ext cx="11113" cy="2057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6" name="AutoShape 125"/>
            <p:cNvSpPr>
              <a:spLocks/>
            </p:cNvSpPr>
            <p:nvPr/>
          </p:nvSpPr>
          <p:spPr bwMode="auto">
            <a:xfrm>
              <a:off x="16624300" y="10299700"/>
              <a:ext cx="11113" cy="3417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7" name="AutoShape 126"/>
            <p:cNvSpPr>
              <a:spLocks/>
            </p:cNvSpPr>
            <p:nvPr/>
          </p:nvSpPr>
          <p:spPr bwMode="auto">
            <a:xfrm>
              <a:off x="16560800" y="10261600"/>
              <a:ext cx="11113" cy="3452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8" name="AutoShape 127"/>
            <p:cNvSpPr>
              <a:spLocks/>
            </p:cNvSpPr>
            <p:nvPr/>
          </p:nvSpPr>
          <p:spPr bwMode="auto">
            <a:xfrm>
              <a:off x="16535400" y="11785600"/>
              <a:ext cx="11113" cy="1930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49" name="AutoShape 128"/>
            <p:cNvSpPr>
              <a:spLocks/>
            </p:cNvSpPr>
            <p:nvPr/>
          </p:nvSpPr>
          <p:spPr bwMode="auto">
            <a:xfrm>
              <a:off x="16471900" y="11963400"/>
              <a:ext cx="11113" cy="1757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0" name="AutoShape 129"/>
            <p:cNvSpPr>
              <a:spLocks/>
            </p:cNvSpPr>
            <p:nvPr/>
          </p:nvSpPr>
          <p:spPr bwMode="auto">
            <a:xfrm>
              <a:off x="16370300" y="11950700"/>
              <a:ext cx="11113" cy="1765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1" name="AutoShape 130"/>
            <p:cNvSpPr>
              <a:spLocks/>
            </p:cNvSpPr>
            <p:nvPr/>
          </p:nvSpPr>
          <p:spPr bwMode="auto">
            <a:xfrm>
              <a:off x="16141700" y="11010900"/>
              <a:ext cx="11113" cy="2708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2" name="AutoShape 131"/>
            <p:cNvSpPr>
              <a:spLocks/>
            </p:cNvSpPr>
            <p:nvPr/>
          </p:nvSpPr>
          <p:spPr bwMode="auto">
            <a:xfrm>
              <a:off x="16040100" y="13423900"/>
              <a:ext cx="11113" cy="292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3" name="AutoShape 132"/>
            <p:cNvSpPr>
              <a:spLocks/>
            </p:cNvSpPr>
            <p:nvPr/>
          </p:nvSpPr>
          <p:spPr bwMode="auto">
            <a:xfrm>
              <a:off x="15989300" y="12458700"/>
              <a:ext cx="11113" cy="1257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4" name="AutoShape 133"/>
            <p:cNvSpPr>
              <a:spLocks/>
            </p:cNvSpPr>
            <p:nvPr/>
          </p:nvSpPr>
          <p:spPr bwMode="auto">
            <a:xfrm>
              <a:off x="15913100" y="11099800"/>
              <a:ext cx="11113" cy="26162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5" name="AutoShape 134"/>
            <p:cNvSpPr>
              <a:spLocks/>
            </p:cNvSpPr>
            <p:nvPr/>
          </p:nvSpPr>
          <p:spPr bwMode="auto">
            <a:xfrm>
              <a:off x="15900400" y="11125200"/>
              <a:ext cx="11113" cy="2593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6" name="AutoShape 135"/>
            <p:cNvSpPr>
              <a:spLocks/>
            </p:cNvSpPr>
            <p:nvPr/>
          </p:nvSpPr>
          <p:spPr bwMode="auto">
            <a:xfrm>
              <a:off x="15786100" y="11823700"/>
              <a:ext cx="11113" cy="1887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7" name="AutoShape 136"/>
            <p:cNvSpPr>
              <a:spLocks/>
            </p:cNvSpPr>
            <p:nvPr/>
          </p:nvSpPr>
          <p:spPr bwMode="auto">
            <a:xfrm>
              <a:off x="15786100" y="11531600"/>
              <a:ext cx="11113" cy="2189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8" name="AutoShape 137"/>
            <p:cNvSpPr>
              <a:spLocks/>
            </p:cNvSpPr>
            <p:nvPr/>
          </p:nvSpPr>
          <p:spPr bwMode="auto">
            <a:xfrm>
              <a:off x="15697200" y="12763500"/>
              <a:ext cx="11113" cy="949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59" name="AutoShape 138"/>
            <p:cNvSpPr>
              <a:spLocks/>
            </p:cNvSpPr>
            <p:nvPr/>
          </p:nvSpPr>
          <p:spPr bwMode="auto">
            <a:xfrm>
              <a:off x="15697200" y="11595100"/>
              <a:ext cx="11113" cy="2117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0" name="AutoShape 139"/>
            <p:cNvSpPr>
              <a:spLocks/>
            </p:cNvSpPr>
            <p:nvPr/>
          </p:nvSpPr>
          <p:spPr bwMode="auto">
            <a:xfrm>
              <a:off x="15608300" y="12014200"/>
              <a:ext cx="11113" cy="17018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1" name="AutoShape 140"/>
            <p:cNvSpPr>
              <a:spLocks/>
            </p:cNvSpPr>
            <p:nvPr/>
          </p:nvSpPr>
          <p:spPr bwMode="auto">
            <a:xfrm>
              <a:off x="15582900" y="11315700"/>
              <a:ext cx="11113" cy="2405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2" name="AutoShape 141"/>
            <p:cNvSpPr>
              <a:spLocks/>
            </p:cNvSpPr>
            <p:nvPr/>
          </p:nvSpPr>
          <p:spPr bwMode="auto">
            <a:xfrm>
              <a:off x="15506700" y="11811000"/>
              <a:ext cx="11113" cy="1900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3" name="AutoShape 142"/>
            <p:cNvSpPr>
              <a:spLocks/>
            </p:cNvSpPr>
            <p:nvPr/>
          </p:nvSpPr>
          <p:spPr bwMode="auto">
            <a:xfrm>
              <a:off x="15328900" y="10515600"/>
              <a:ext cx="11113" cy="3198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4" name="AutoShape 143"/>
            <p:cNvSpPr>
              <a:spLocks/>
            </p:cNvSpPr>
            <p:nvPr/>
          </p:nvSpPr>
          <p:spPr bwMode="auto">
            <a:xfrm>
              <a:off x="15240000" y="13081000"/>
              <a:ext cx="11113" cy="630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5" name="AutoShape 144"/>
            <p:cNvSpPr>
              <a:spLocks/>
            </p:cNvSpPr>
            <p:nvPr/>
          </p:nvSpPr>
          <p:spPr bwMode="auto">
            <a:xfrm>
              <a:off x="15214600" y="11315700"/>
              <a:ext cx="11113" cy="2405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6" name="AutoShape 145"/>
            <p:cNvSpPr>
              <a:spLocks/>
            </p:cNvSpPr>
            <p:nvPr/>
          </p:nvSpPr>
          <p:spPr bwMode="auto">
            <a:xfrm>
              <a:off x="15163800" y="11112500"/>
              <a:ext cx="11113" cy="2608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7" name="AutoShape 146"/>
            <p:cNvSpPr>
              <a:spLocks/>
            </p:cNvSpPr>
            <p:nvPr/>
          </p:nvSpPr>
          <p:spPr bwMode="auto">
            <a:xfrm>
              <a:off x="15087600" y="12863513"/>
              <a:ext cx="11113" cy="846137"/>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8" name="AutoShape 147"/>
            <p:cNvSpPr>
              <a:spLocks/>
            </p:cNvSpPr>
            <p:nvPr/>
          </p:nvSpPr>
          <p:spPr bwMode="auto">
            <a:xfrm>
              <a:off x="15049500" y="12634913"/>
              <a:ext cx="11113" cy="107791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69" name="AutoShape 148"/>
            <p:cNvSpPr>
              <a:spLocks/>
            </p:cNvSpPr>
            <p:nvPr/>
          </p:nvSpPr>
          <p:spPr bwMode="auto">
            <a:xfrm>
              <a:off x="15049500" y="11518900"/>
              <a:ext cx="11113" cy="2195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0" name="AutoShape 149"/>
            <p:cNvSpPr>
              <a:spLocks/>
            </p:cNvSpPr>
            <p:nvPr/>
          </p:nvSpPr>
          <p:spPr bwMode="auto">
            <a:xfrm>
              <a:off x="14947900" y="10668000"/>
              <a:ext cx="11113" cy="3046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1" name="AutoShape 150"/>
            <p:cNvSpPr>
              <a:spLocks/>
            </p:cNvSpPr>
            <p:nvPr/>
          </p:nvSpPr>
          <p:spPr bwMode="auto">
            <a:xfrm>
              <a:off x="14922500" y="11760200"/>
              <a:ext cx="11113" cy="1957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2" name="AutoShape 151"/>
            <p:cNvSpPr>
              <a:spLocks/>
            </p:cNvSpPr>
            <p:nvPr/>
          </p:nvSpPr>
          <p:spPr bwMode="auto">
            <a:xfrm>
              <a:off x="14795500" y="11087100"/>
              <a:ext cx="11113" cy="2633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3" name="AutoShape 152"/>
            <p:cNvSpPr>
              <a:spLocks/>
            </p:cNvSpPr>
            <p:nvPr/>
          </p:nvSpPr>
          <p:spPr bwMode="auto">
            <a:xfrm>
              <a:off x="14693900" y="9867900"/>
              <a:ext cx="11113" cy="3843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4" name="AutoShape 153"/>
            <p:cNvSpPr>
              <a:spLocks/>
            </p:cNvSpPr>
            <p:nvPr/>
          </p:nvSpPr>
          <p:spPr bwMode="auto">
            <a:xfrm>
              <a:off x="14655800" y="12558713"/>
              <a:ext cx="11113" cy="1155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5" name="AutoShape 154"/>
            <p:cNvSpPr>
              <a:spLocks/>
            </p:cNvSpPr>
            <p:nvPr/>
          </p:nvSpPr>
          <p:spPr bwMode="auto">
            <a:xfrm>
              <a:off x="14605000" y="8991600"/>
              <a:ext cx="11113" cy="4718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6" name="AutoShape 155"/>
            <p:cNvSpPr>
              <a:spLocks/>
            </p:cNvSpPr>
            <p:nvPr/>
          </p:nvSpPr>
          <p:spPr bwMode="auto">
            <a:xfrm>
              <a:off x="14554200" y="10845800"/>
              <a:ext cx="11113" cy="2867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7" name="AutoShape 156"/>
            <p:cNvSpPr>
              <a:spLocks/>
            </p:cNvSpPr>
            <p:nvPr/>
          </p:nvSpPr>
          <p:spPr bwMode="auto">
            <a:xfrm>
              <a:off x="14528800" y="10579100"/>
              <a:ext cx="11113" cy="3135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8" name="AutoShape 157"/>
            <p:cNvSpPr>
              <a:spLocks/>
            </p:cNvSpPr>
            <p:nvPr/>
          </p:nvSpPr>
          <p:spPr bwMode="auto">
            <a:xfrm>
              <a:off x="14465300" y="10693400"/>
              <a:ext cx="11113" cy="3021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79" name="AutoShape 158"/>
            <p:cNvSpPr>
              <a:spLocks/>
            </p:cNvSpPr>
            <p:nvPr/>
          </p:nvSpPr>
          <p:spPr bwMode="auto">
            <a:xfrm>
              <a:off x="14439900" y="8763000"/>
              <a:ext cx="11113" cy="49561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0" name="AutoShape 159"/>
            <p:cNvSpPr>
              <a:spLocks/>
            </p:cNvSpPr>
            <p:nvPr/>
          </p:nvSpPr>
          <p:spPr bwMode="auto">
            <a:xfrm>
              <a:off x="14325600" y="9893300"/>
              <a:ext cx="11113" cy="38179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1" name="AutoShape 160"/>
            <p:cNvSpPr>
              <a:spLocks/>
            </p:cNvSpPr>
            <p:nvPr/>
          </p:nvSpPr>
          <p:spPr bwMode="auto">
            <a:xfrm>
              <a:off x="14262100" y="10401300"/>
              <a:ext cx="11113" cy="3314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2" name="AutoShape 161"/>
            <p:cNvSpPr>
              <a:spLocks/>
            </p:cNvSpPr>
            <p:nvPr/>
          </p:nvSpPr>
          <p:spPr bwMode="auto">
            <a:xfrm>
              <a:off x="14198600" y="12166600"/>
              <a:ext cx="11113" cy="1552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3" name="AutoShape 162"/>
            <p:cNvSpPr>
              <a:spLocks/>
            </p:cNvSpPr>
            <p:nvPr/>
          </p:nvSpPr>
          <p:spPr bwMode="auto">
            <a:xfrm>
              <a:off x="14147800" y="12217400"/>
              <a:ext cx="11113" cy="1497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4" name="AutoShape 163"/>
            <p:cNvSpPr>
              <a:spLocks/>
            </p:cNvSpPr>
            <p:nvPr/>
          </p:nvSpPr>
          <p:spPr bwMode="auto">
            <a:xfrm>
              <a:off x="14084300" y="9918700"/>
              <a:ext cx="11113" cy="3795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5" name="AutoShape 164"/>
            <p:cNvSpPr>
              <a:spLocks/>
            </p:cNvSpPr>
            <p:nvPr/>
          </p:nvSpPr>
          <p:spPr bwMode="auto">
            <a:xfrm>
              <a:off x="14008100" y="10045700"/>
              <a:ext cx="11113" cy="3665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6" name="AutoShape 165"/>
            <p:cNvSpPr>
              <a:spLocks/>
            </p:cNvSpPr>
            <p:nvPr/>
          </p:nvSpPr>
          <p:spPr bwMode="auto">
            <a:xfrm>
              <a:off x="13970000" y="8788400"/>
              <a:ext cx="11113" cy="4930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7" name="AutoShape 166"/>
            <p:cNvSpPr>
              <a:spLocks/>
            </p:cNvSpPr>
            <p:nvPr/>
          </p:nvSpPr>
          <p:spPr bwMode="auto">
            <a:xfrm>
              <a:off x="13906500" y="9550400"/>
              <a:ext cx="11113" cy="4165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8" name="AutoShape 167"/>
            <p:cNvSpPr>
              <a:spLocks/>
            </p:cNvSpPr>
            <p:nvPr/>
          </p:nvSpPr>
          <p:spPr bwMode="auto">
            <a:xfrm>
              <a:off x="13868400" y="13106400"/>
              <a:ext cx="11113" cy="606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89" name="AutoShape 168"/>
            <p:cNvSpPr>
              <a:spLocks/>
            </p:cNvSpPr>
            <p:nvPr/>
          </p:nvSpPr>
          <p:spPr bwMode="auto">
            <a:xfrm>
              <a:off x="13817600" y="9321800"/>
              <a:ext cx="11113" cy="4398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0" name="AutoShape 169"/>
            <p:cNvSpPr>
              <a:spLocks/>
            </p:cNvSpPr>
            <p:nvPr/>
          </p:nvSpPr>
          <p:spPr bwMode="auto">
            <a:xfrm>
              <a:off x="13766800" y="12496800"/>
              <a:ext cx="11113" cy="1222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1" name="AutoShape 170"/>
            <p:cNvSpPr>
              <a:spLocks/>
            </p:cNvSpPr>
            <p:nvPr/>
          </p:nvSpPr>
          <p:spPr bwMode="auto">
            <a:xfrm>
              <a:off x="13754100" y="10248900"/>
              <a:ext cx="11113" cy="34686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2" name="AutoShape 171"/>
            <p:cNvSpPr>
              <a:spLocks/>
            </p:cNvSpPr>
            <p:nvPr/>
          </p:nvSpPr>
          <p:spPr bwMode="auto">
            <a:xfrm>
              <a:off x="13703300" y="10248900"/>
              <a:ext cx="11113" cy="34639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3" name="AutoShape 172"/>
            <p:cNvSpPr>
              <a:spLocks/>
            </p:cNvSpPr>
            <p:nvPr/>
          </p:nvSpPr>
          <p:spPr bwMode="auto">
            <a:xfrm>
              <a:off x="13550900" y="9131300"/>
              <a:ext cx="11113" cy="4578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4" name="AutoShape 173"/>
            <p:cNvSpPr>
              <a:spLocks/>
            </p:cNvSpPr>
            <p:nvPr/>
          </p:nvSpPr>
          <p:spPr bwMode="auto">
            <a:xfrm>
              <a:off x="13525500" y="9804400"/>
              <a:ext cx="11113" cy="3910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5" name="AutoShape 174"/>
            <p:cNvSpPr>
              <a:spLocks/>
            </p:cNvSpPr>
            <p:nvPr/>
          </p:nvSpPr>
          <p:spPr bwMode="auto">
            <a:xfrm>
              <a:off x="13487400" y="12458700"/>
              <a:ext cx="11113" cy="1250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6" name="AutoShape 175"/>
            <p:cNvSpPr>
              <a:spLocks/>
            </p:cNvSpPr>
            <p:nvPr/>
          </p:nvSpPr>
          <p:spPr bwMode="auto">
            <a:xfrm>
              <a:off x="13411200" y="10045700"/>
              <a:ext cx="11113" cy="3671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7" name="AutoShape 176"/>
            <p:cNvSpPr>
              <a:spLocks/>
            </p:cNvSpPr>
            <p:nvPr/>
          </p:nvSpPr>
          <p:spPr bwMode="auto">
            <a:xfrm>
              <a:off x="13385800" y="9931400"/>
              <a:ext cx="11113" cy="3783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8" name="AutoShape 177"/>
            <p:cNvSpPr>
              <a:spLocks/>
            </p:cNvSpPr>
            <p:nvPr/>
          </p:nvSpPr>
          <p:spPr bwMode="auto">
            <a:xfrm>
              <a:off x="13360400" y="9232900"/>
              <a:ext cx="11113" cy="4478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599" name="AutoShape 178"/>
            <p:cNvSpPr>
              <a:spLocks/>
            </p:cNvSpPr>
            <p:nvPr/>
          </p:nvSpPr>
          <p:spPr bwMode="auto">
            <a:xfrm>
              <a:off x="13296900" y="11506200"/>
              <a:ext cx="11113" cy="2203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0" name="AutoShape 179"/>
            <p:cNvSpPr>
              <a:spLocks/>
            </p:cNvSpPr>
            <p:nvPr/>
          </p:nvSpPr>
          <p:spPr bwMode="auto">
            <a:xfrm>
              <a:off x="13246100" y="9131300"/>
              <a:ext cx="11113" cy="4587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1" name="AutoShape 180"/>
            <p:cNvSpPr>
              <a:spLocks/>
            </p:cNvSpPr>
            <p:nvPr/>
          </p:nvSpPr>
          <p:spPr bwMode="auto">
            <a:xfrm>
              <a:off x="13208000" y="9867900"/>
              <a:ext cx="11113" cy="3851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2" name="AutoShape 181"/>
            <p:cNvSpPr>
              <a:spLocks/>
            </p:cNvSpPr>
            <p:nvPr/>
          </p:nvSpPr>
          <p:spPr bwMode="auto">
            <a:xfrm>
              <a:off x="13157200" y="10160000"/>
              <a:ext cx="11113" cy="355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3" name="AutoShape 182"/>
            <p:cNvSpPr>
              <a:spLocks/>
            </p:cNvSpPr>
            <p:nvPr/>
          </p:nvSpPr>
          <p:spPr bwMode="auto">
            <a:xfrm>
              <a:off x="13093700" y="9969500"/>
              <a:ext cx="11113" cy="3751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4" name="AutoShape 183"/>
            <p:cNvSpPr>
              <a:spLocks/>
            </p:cNvSpPr>
            <p:nvPr/>
          </p:nvSpPr>
          <p:spPr bwMode="auto">
            <a:xfrm>
              <a:off x="13055600" y="9220200"/>
              <a:ext cx="11113" cy="4494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5" name="AutoShape 184"/>
            <p:cNvSpPr>
              <a:spLocks/>
            </p:cNvSpPr>
            <p:nvPr/>
          </p:nvSpPr>
          <p:spPr bwMode="auto">
            <a:xfrm>
              <a:off x="12966700" y="11277600"/>
              <a:ext cx="11113" cy="2436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6" name="AutoShape 185"/>
            <p:cNvSpPr>
              <a:spLocks/>
            </p:cNvSpPr>
            <p:nvPr/>
          </p:nvSpPr>
          <p:spPr bwMode="auto">
            <a:xfrm>
              <a:off x="12915900" y="10350500"/>
              <a:ext cx="11113" cy="3360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7" name="AutoShape 186"/>
            <p:cNvSpPr>
              <a:spLocks/>
            </p:cNvSpPr>
            <p:nvPr/>
          </p:nvSpPr>
          <p:spPr bwMode="auto">
            <a:xfrm>
              <a:off x="12865100" y="9601200"/>
              <a:ext cx="11113" cy="4117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8" name="AutoShape 187"/>
            <p:cNvSpPr>
              <a:spLocks/>
            </p:cNvSpPr>
            <p:nvPr/>
          </p:nvSpPr>
          <p:spPr bwMode="auto">
            <a:xfrm>
              <a:off x="12852400" y="10160000"/>
              <a:ext cx="11113" cy="3554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9" name="AutoShape 188"/>
            <p:cNvSpPr>
              <a:spLocks/>
            </p:cNvSpPr>
            <p:nvPr/>
          </p:nvSpPr>
          <p:spPr bwMode="auto">
            <a:xfrm>
              <a:off x="12763500" y="13487400"/>
              <a:ext cx="11113" cy="231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0" name="AutoShape 189"/>
            <p:cNvSpPr>
              <a:spLocks/>
            </p:cNvSpPr>
            <p:nvPr/>
          </p:nvSpPr>
          <p:spPr bwMode="auto">
            <a:xfrm>
              <a:off x="12750800" y="9474200"/>
              <a:ext cx="11113" cy="4240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1" name="AutoShape 190"/>
            <p:cNvSpPr>
              <a:spLocks/>
            </p:cNvSpPr>
            <p:nvPr/>
          </p:nvSpPr>
          <p:spPr bwMode="auto">
            <a:xfrm>
              <a:off x="12712700" y="11061700"/>
              <a:ext cx="11113" cy="2659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2" name="AutoShape 191"/>
            <p:cNvSpPr>
              <a:spLocks/>
            </p:cNvSpPr>
            <p:nvPr/>
          </p:nvSpPr>
          <p:spPr bwMode="auto">
            <a:xfrm>
              <a:off x="12636500" y="12052300"/>
              <a:ext cx="11113" cy="1668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3" name="AutoShape 192"/>
            <p:cNvSpPr>
              <a:spLocks/>
            </p:cNvSpPr>
            <p:nvPr/>
          </p:nvSpPr>
          <p:spPr bwMode="auto">
            <a:xfrm>
              <a:off x="12611100" y="10795000"/>
              <a:ext cx="11113" cy="2921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4" name="AutoShape 193"/>
            <p:cNvSpPr>
              <a:spLocks/>
            </p:cNvSpPr>
            <p:nvPr/>
          </p:nvSpPr>
          <p:spPr bwMode="auto">
            <a:xfrm>
              <a:off x="12496800" y="13030200"/>
              <a:ext cx="11113" cy="681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5" name="AutoShape 194"/>
            <p:cNvSpPr>
              <a:spLocks/>
            </p:cNvSpPr>
            <p:nvPr/>
          </p:nvSpPr>
          <p:spPr bwMode="auto">
            <a:xfrm>
              <a:off x="12407900" y="8877300"/>
              <a:ext cx="11113" cy="4843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6" name="AutoShape 195"/>
            <p:cNvSpPr>
              <a:spLocks/>
            </p:cNvSpPr>
            <p:nvPr/>
          </p:nvSpPr>
          <p:spPr bwMode="auto">
            <a:xfrm>
              <a:off x="12369800" y="8801100"/>
              <a:ext cx="11113" cy="4916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7" name="AutoShape 196"/>
            <p:cNvSpPr>
              <a:spLocks/>
            </p:cNvSpPr>
            <p:nvPr/>
          </p:nvSpPr>
          <p:spPr bwMode="auto">
            <a:xfrm>
              <a:off x="12293600" y="9715500"/>
              <a:ext cx="11113" cy="4003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8" name="AutoShape 197"/>
            <p:cNvSpPr>
              <a:spLocks/>
            </p:cNvSpPr>
            <p:nvPr/>
          </p:nvSpPr>
          <p:spPr bwMode="auto">
            <a:xfrm>
              <a:off x="12242800" y="12509500"/>
              <a:ext cx="11113" cy="12049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9" name="AutoShape 198"/>
            <p:cNvSpPr>
              <a:spLocks/>
            </p:cNvSpPr>
            <p:nvPr/>
          </p:nvSpPr>
          <p:spPr bwMode="auto">
            <a:xfrm>
              <a:off x="12192000" y="11760200"/>
              <a:ext cx="11113" cy="1957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0" name="AutoShape 199"/>
            <p:cNvSpPr>
              <a:spLocks/>
            </p:cNvSpPr>
            <p:nvPr/>
          </p:nvSpPr>
          <p:spPr bwMode="auto">
            <a:xfrm>
              <a:off x="12115800" y="10579100"/>
              <a:ext cx="11113" cy="3140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1" name="AutoShape 200"/>
            <p:cNvSpPr>
              <a:spLocks/>
            </p:cNvSpPr>
            <p:nvPr/>
          </p:nvSpPr>
          <p:spPr bwMode="auto">
            <a:xfrm>
              <a:off x="12039600" y="9067800"/>
              <a:ext cx="11113" cy="4651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2" name="AutoShape 201"/>
            <p:cNvSpPr>
              <a:spLocks/>
            </p:cNvSpPr>
            <p:nvPr/>
          </p:nvSpPr>
          <p:spPr bwMode="auto">
            <a:xfrm>
              <a:off x="11988800" y="10998200"/>
              <a:ext cx="11113" cy="27178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3" name="AutoShape 202"/>
            <p:cNvSpPr>
              <a:spLocks/>
            </p:cNvSpPr>
            <p:nvPr/>
          </p:nvSpPr>
          <p:spPr bwMode="auto">
            <a:xfrm>
              <a:off x="11950700" y="13538200"/>
              <a:ext cx="11113" cy="176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4" name="AutoShape 203"/>
            <p:cNvSpPr>
              <a:spLocks/>
            </p:cNvSpPr>
            <p:nvPr/>
          </p:nvSpPr>
          <p:spPr bwMode="auto">
            <a:xfrm>
              <a:off x="11874500" y="9105900"/>
              <a:ext cx="11113" cy="4608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5" name="AutoShape 204"/>
            <p:cNvSpPr>
              <a:spLocks/>
            </p:cNvSpPr>
            <p:nvPr/>
          </p:nvSpPr>
          <p:spPr bwMode="auto">
            <a:xfrm>
              <a:off x="11823700" y="12533313"/>
              <a:ext cx="11113" cy="1187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6" name="AutoShape 205"/>
            <p:cNvSpPr>
              <a:spLocks/>
            </p:cNvSpPr>
            <p:nvPr/>
          </p:nvSpPr>
          <p:spPr bwMode="auto">
            <a:xfrm>
              <a:off x="11823700" y="10198100"/>
              <a:ext cx="11113" cy="3514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7" name="AutoShape 206"/>
            <p:cNvSpPr>
              <a:spLocks/>
            </p:cNvSpPr>
            <p:nvPr/>
          </p:nvSpPr>
          <p:spPr bwMode="auto">
            <a:xfrm>
              <a:off x="11696700" y="9525000"/>
              <a:ext cx="11113" cy="4184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8" name="AutoShape 207"/>
            <p:cNvSpPr>
              <a:spLocks/>
            </p:cNvSpPr>
            <p:nvPr/>
          </p:nvSpPr>
          <p:spPr bwMode="auto">
            <a:xfrm>
              <a:off x="11633200" y="10223500"/>
              <a:ext cx="11113" cy="34940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9" name="AutoShape 208"/>
            <p:cNvSpPr>
              <a:spLocks/>
            </p:cNvSpPr>
            <p:nvPr/>
          </p:nvSpPr>
          <p:spPr bwMode="auto">
            <a:xfrm>
              <a:off x="11544300" y="11645900"/>
              <a:ext cx="11113" cy="2068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0" name="AutoShape 209"/>
            <p:cNvSpPr>
              <a:spLocks/>
            </p:cNvSpPr>
            <p:nvPr/>
          </p:nvSpPr>
          <p:spPr bwMode="auto">
            <a:xfrm>
              <a:off x="11480800" y="11201400"/>
              <a:ext cx="11113" cy="2517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1" name="AutoShape 210"/>
            <p:cNvSpPr>
              <a:spLocks/>
            </p:cNvSpPr>
            <p:nvPr/>
          </p:nvSpPr>
          <p:spPr bwMode="auto">
            <a:xfrm>
              <a:off x="11442700" y="12458700"/>
              <a:ext cx="11113" cy="1257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2" name="AutoShape 211"/>
            <p:cNvSpPr>
              <a:spLocks/>
            </p:cNvSpPr>
            <p:nvPr/>
          </p:nvSpPr>
          <p:spPr bwMode="auto">
            <a:xfrm>
              <a:off x="11379200" y="9702800"/>
              <a:ext cx="11113" cy="4016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3" name="AutoShape 212"/>
            <p:cNvSpPr>
              <a:spLocks/>
            </p:cNvSpPr>
            <p:nvPr/>
          </p:nvSpPr>
          <p:spPr bwMode="auto">
            <a:xfrm>
              <a:off x="11341100" y="10147300"/>
              <a:ext cx="11113" cy="3573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4" name="AutoShape 213"/>
            <p:cNvSpPr>
              <a:spLocks/>
            </p:cNvSpPr>
            <p:nvPr/>
          </p:nvSpPr>
          <p:spPr bwMode="auto">
            <a:xfrm>
              <a:off x="11303000" y="10464800"/>
              <a:ext cx="11113" cy="32496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5" name="AutoShape 214"/>
            <p:cNvSpPr>
              <a:spLocks/>
            </p:cNvSpPr>
            <p:nvPr/>
          </p:nvSpPr>
          <p:spPr bwMode="auto">
            <a:xfrm>
              <a:off x="11252200" y="10198100"/>
              <a:ext cx="11113" cy="3519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6" name="AutoShape 215"/>
            <p:cNvSpPr>
              <a:spLocks/>
            </p:cNvSpPr>
            <p:nvPr/>
          </p:nvSpPr>
          <p:spPr bwMode="auto">
            <a:xfrm>
              <a:off x="11188700" y="13665200"/>
              <a:ext cx="11113" cy="508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7" name="AutoShape 216"/>
            <p:cNvSpPr>
              <a:spLocks/>
            </p:cNvSpPr>
            <p:nvPr/>
          </p:nvSpPr>
          <p:spPr bwMode="auto">
            <a:xfrm>
              <a:off x="11150600" y="11137900"/>
              <a:ext cx="11113" cy="2576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8" name="AutoShape 217"/>
            <p:cNvSpPr>
              <a:spLocks/>
            </p:cNvSpPr>
            <p:nvPr/>
          </p:nvSpPr>
          <p:spPr bwMode="auto">
            <a:xfrm>
              <a:off x="11074400" y="9867900"/>
              <a:ext cx="11113" cy="3846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9" name="AutoShape 218"/>
            <p:cNvSpPr>
              <a:spLocks/>
            </p:cNvSpPr>
            <p:nvPr/>
          </p:nvSpPr>
          <p:spPr bwMode="auto">
            <a:xfrm>
              <a:off x="11023600" y="12128500"/>
              <a:ext cx="11113" cy="15859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0" name="AutoShape 219"/>
            <p:cNvSpPr>
              <a:spLocks/>
            </p:cNvSpPr>
            <p:nvPr/>
          </p:nvSpPr>
          <p:spPr bwMode="auto">
            <a:xfrm>
              <a:off x="11010900" y="12687300"/>
              <a:ext cx="11113" cy="1022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1" name="AutoShape 220"/>
            <p:cNvSpPr>
              <a:spLocks/>
            </p:cNvSpPr>
            <p:nvPr/>
          </p:nvSpPr>
          <p:spPr bwMode="auto">
            <a:xfrm>
              <a:off x="10947400" y="13246100"/>
              <a:ext cx="11113" cy="473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2" name="AutoShape 221"/>
            <p:cNvSpPr>
              <a:spLocks/>
            </p:cNvSpPr>
            <p:nvPr/>
          </p:nvSpPr>
          <p:spPr bwMode="auto">
            <a:xfrm>
              <a:off x="10896600" y="10375900"/>
              <a:ext cx="11113" cy="3333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3" name="AutoShape 222"/>
            <p:cNvSpPr>
              <a:spLocks/>
            </p:cNvSpPr>
            <p:nvPr/>
          </p:nvSpPr>
          <p:spPr bwMode="auto">
            <a:xfrm>
              <a:off x="10858500" y="11277600"/>
              <a:ext cx="11113" cy="2439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4" name="AutoShape 223"/>
            <p:cNvSpPr>
              <a:spLocks/>
            </p:cNvSpPr>
            <p:nvPr/>
          </p:nvSpPr>
          <p:spPr bwMode="auto">
            <a:xfrm>
              <a:off x="10795000" y="10388600"/>
              <a:ext cx="11113" cy="3332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5" name="AutoShape 224"/>
            <p:cNvSpPr>
              <a:spLocks/>
            </p:cNvSpPr>
            <p:nvPr/>
          </p:nvSpPr>
          <p:spPr bwMode="auto">
            <a:xfrm>
              <a:off x="10680700" y="11506200"/>
              <a:ext cx="11113" cy="2206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6" name="AutoShape 225"/>
            <p:cNvSpPr>
              <a:spLocks/>
            </p:cNvSpPr>
            <p:nvPr/>
          </p:nvSpPr>
          <p:spPr bwMode="auto">
            <a:xfrm>
              <a:off x="10629900" y="10312400"/>
              <a:ext cx="11113" cy="34083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7" name="AutoShape 226"/>
            <p:cNvSpPr>
              <a:spLocks/>
            </p:cNvSpPr>
            <p:nvPr/>
          </p:nvSpPr>
          <p:spPr bwMode="auto">
            <a:xfrm>
              <a:off x="10553700" y="11099800"/>
              <a:ext cx="11113" cy="2619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8" name="AutoShape 227"/>
            <p:cNvSpPr>
              <a:spLocks/>
            </p:cNvSpPr>
            <p:nvPr/>
          </p:nvSpPr>
          <p:spPr bwMode="auto">
            <a:xfrm>
              <a:off x="10528300" y="10579100"/>
              <a:ext cx="11113" cy="3132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9" name="AutoShape 228"/>
            <p:cNvSpPr>
              <a:spLocks/>
            </p:cNvSpPr>
            <p:nvPr/>
          </p:nvSpPr>
          <p:spPr bwMode="auto">
            <a:xfrm>
              <a:off x="10452100" y="11772900"/>
              <a:ext cx="11113" cy="1941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0" name="AutoShape 229"/>
            <p:cNvSpPr>
              <a:spLocks/>
            </p:cNvSpPr>
            <p:nvPr/>
          </p:nvSpPr>
          <p:spPr bwMode="auto">
            <a:xfrm>
              <a:off x="10388600" y="11531600"/>
              <a:ext cx="11113" cy="2189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1" name="AutoShape 230"/>
            <p:cNvSpPr>
              <a:spLocks/>
            </p:cNvSpPr>
            <p:nvPr/>
          </p:nvSpPr>
          <p:spPr bwMode="auto">
            <a:xfrm>
              <a:off x="10375900" y="9613900"/>
              <a:ext cx="11113" cy="4106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2" name="AutoShape 231"/>
            <p:cNvSpPr>
              <a:spLocks/>
            </p:cNvSpPr>
            <p:nvPr/>
          </p:nvSpPr>
          <p:spPr bwMode="auto">
            <a:xfrm>
              <a:off x="10325100" y="11988800"/>
              <a:ext cx="11113" cy="1731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3" name="AutoShape 232"/>
            <p:cNvSpPr>
              <a:spLocks/>
            </p:cNvSpPr>
            <p:nvPr/>
          </p:nvSpPr>
          <p:spPr bwMode="auto">
            <a:xfrm>
              <a:off x="10274300" y="12865100"/>
              <a:ext cx="11113" cy="8445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4" name="AutoShape 233"/>
            <p:cNvSpPr>
              <a:spLocks/>
            </p:cNvSpPr>
            <p:nvPr/>
          </p:nvSpPr>
          <p:spPr bwMode="auto">
            <a:xfrm>
              <a:off x="10236200" y="11772900"/>
              <a:ext cx="11113" cy="1936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5" name="AutoShape 234"/>
            <p:cNvSpPr>
              <a:spLocks/>
            </p:cNvSpPr>
            <p:nvPr/>
          </p:nvSpPr>
          <p:spPr bwMode="auto">
            <a:xfrm>
              <a:off x="10185400" y="11899900"/>
              <a:ext cx="11113" cy="1819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6" name="AutoShape 235"/>
            <p:cNvSpPr>
              <a:spLocks/>
            </p:cNvSpPr>
            <p:nvPr/>
          </p:nvSpPr>
          <p:spPr bwMode="auto">
            <a:xfrm>
              <a:off x="10071100" y="11404600"/>
              <a:ext cx="11113" cy="2316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7" name="AutoShape 236"/>
            <p:cNvSpPr>
              <a:spLocks/>
            </p:cNvSpPr>
            <p:nvPr/>
          </p:nvSpPr>
          <p:spPr bwMode="auto">
            <a:xfrm>
              <a:off x="10007600" y="10096500"/>
              <a:ext cx="11113" cy="3614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8" name="AutoShape 237"/>
            <p:cNvSpPr>
              <a:spLocks/>
            </p:cNvSpPr>
            <p:nvPr/>
          </p:nvSpPr>
          <p:spPr bwMode="auto">
            <a:xfrm>
              <a:off x="9982200" y="11036300"/>
              <a:ext cx="11113" cy="2673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9" name="AutoShape 238"/>
            <p:cNvSpPr>
              <a:spLocks/>
            </p:cNvSpPr>
            <p:nvPr/>
          </p:nvSpPr>
          <p:spPr bwMode="auto">
            <a:xfrm>
              <a:off x="9880600" y="11049000"/>
              <a:ext cx="11113" cy="2671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0" name="AutoShape 239"/>
            <p:cNvSpPr>
              <a:spLocks/>
            </p:cNvSpPr>
            <p:nvPr/>
          </p:nvSpPr>
          <p:spPr bwMode="auto">
            <a:xfrm>
              <a:off x="9867900" y="12230100"/>
              <a:ext cx="11113" cy="14795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1" name="AutoShape 240"/>
            <p:cNvSpPr>
              <a:spLocks/>
            </p:cNvSpPr>
            <p:nvPr/>
          </p:nvSpPr>
          <p:spPr bwMode="auto">
            <a:xfrm>
              <a:off x="9791700" y="9232900"/>
              <a:ext cx="11113" cy="4487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2" name="AutoShape 241"/>
            <p:cNvSpPr>
              <a:spLocks/>
            </p:cNvSpPr>
            <p:nvPr/>
          </p:nvSpPr>
          <p:spPr bwMode="auto">
            <a:xfrm>
              <a:off x="9766300" y="8750300"/>
              <a:ext cx="11113" cy="4962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3" name="AutoShape 242"/>
            <p:cNvSpPr>
              <a:spLocks/>
            </p:cNvSpPr>
            <p:nvPr/>
          </p:nvSpPr>
          <p:spPr bwMode="auto">
            <a:xfrm>
              <a:off x="9715500" y="9486900"/>
              <a:ext cx="11113" cy="4229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4" name="AutoShape 243"/>
            <p:cNvSpPr>
              <a:spLocks/>
            </p:cNvSpPr>
            <p:nvPr/>
          </p:nvSpPr>
          <p:spPr bwMode="auto">
            <a:xfrm>
              <a:off x="9639300" y="11988800"/>
              <a:ext cx="11113" cy="17208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5" name="AutoShape 244"/>
            <p:cNvSpPr>
              <a:spLocks/>
            </p:cNvSpPr>
            <p:nvPr/>
          </p:nvSpPr>
          <p:spPr bwMode="auto">
            <a:xfrm>
              <a:off x="9613900" y="12052300"/>
              <a:ext cx="11113" cy="1665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6" name="AutoShape 245"/>
            <p:cNvSpPr>
              <a:spLocks/>
            </p:cNvSpPr>
            <p:nvPr/>
          </p:nvSpPr>
          <p:spPr bwMode="auto">
            <a:xfrm>
              <a:off x="9563100" y="11391900"/>
              <a:ext cx="11113" cy="2324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7" name="AutoShape 246"/>
            <p:cNvSpPr>
              <a:spLocks/>
            </p:cNvSpPr>
            <p:nvPr/>
          </p:nvSpPr>
          <p:spPr bwMode="auto">
            <a:xfrm>
              <a:off x="9486900" y="10617200"/>
              <a:ext cx="11113" cy="3094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8" name="AutoShape 247"/>
            <p:cNvSpPr>
              <a:spLocks/>
            </p:cNvSpPr>
            <p:nvPr/>
          </p:nvSpPr>
          <p:spPr bwMode="auto">
            <a:xfrm>
              <a:off x="9461500" y="10096500"/>
              <a:ext cx="11113" cy="36226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9" name="AutoShape 248"/>
            <p:cNvSpPr>
              <a:spLocks/>
            </p:cNvSpPr>
            <p:nvPr/>
          </p:nvSpPr>
          <p:spPr bwMode="auto">
            <a:xfrm>
              <a:off x="9398000" y="12052300"/>
              <a:ext cx="11113" cy="1665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0" name="AutoShape 249"/>
            <p:cNvSpPr>
              <a:spLocks/>
            </p:cNvSpPr>
            <p:nvPr/>
          </p:nvSpPr>
          <p:spPr bwMode="auto">
            <a:xfrm>
              <a:off x="9347200" y="8648700"/>
              <a:ext cx="11113" cy="50609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1" name="AutoShape 250"/>
            <p:cNvSpPr>
              <a:spLocks/>
            </p:cNvSpPr>
            <p:nvPr/>
          </p:nvSpPr>
          <p:spPr bwMode="auto">
            <a:xfrm>
              <a:off x="9309100" y="13258800"/>
              <a:ext cx="11113" cy="4587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2" name="AutoShape 251"/>
            <p:cNvSpPr>
              <a:spLocks/>
            </p:cNvSpPr>
            <p:nvPr/>
          </p:nvSpPr>
          <p:spPr bwMode="auto">
            <a:xfrm>
              <a:off x="9232900" y="10502900"/>
              <a:ext cx="11113" cy="32162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3" name="AutoShape 252"/>
            <p:cNvSpPr>
              <a:spLocks/>
            </p:cNvSpPr>
            <p:nvPr/>
          </p:nvSpPr>
          <p:spPr bwMode="auto">
            <a:xfrm>
              <a:off x="9169400" y="9029700"/>
              <a:ext cx="11113" cy="46878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4" name="AutoShape 253"/>
            <p:cNvSpPr>
              <a:spLocks/>
            </p:cNvSpPr>
            <p:nvPr/>
          </p:nvSpPr>
          <p:spPr bwMode="auto">
            <a:xfrm>
              <a:off x="9118600" y="13309600"/>
              <a:ext cx="11113" cy="409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5" name="AutoShape 254"/>
            <p:cNvSpPr>
              <a:spLocks/>
            </p:cNvSpPr>
            <p:nvPr/>
          </p:nvSpPr>
          <p:spPr bwMode="auto">
            <a:xfrm>
              <a:off x="9017000" y="9245600"/>
              <a:ext cx="11113" cy="4471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6" name="AutoShape 255"/>
            <p:cNvSpPr>
              <a:spLocks/>
            </p:cNvSpPr>
            <p:nvPr/>
          </p:nvSpPr>
          <p:spPr bwMode="auto">
            <a:xfrm>
              <a:off x="8953500" y="8724900"/>
              <a:ext cx="11113" cy="4995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7" name="AutoShape 256"/>
            <p:cNvSpPr>
              <a:spLocks/>
            </p:cNvSpPr>
            <p:nvPr/>
          </p:nvSpPr>
          <p:spPr bwMode="auto">
            <a:xfrm>
              <a:off x="8902700" y="8801100"/>
              <a:ext cx="11113" cy="4910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8" name="AutoShape 257"/>
            <p:cNvSpPr>
              <a:spLocks/>
            </p:cNvSpPr>
            <p:nvPr/>
          </p:nvSpPr>
          <p:spPr bwMode="auto">
            <a:xfrm>
              <a:off x="8864600" y="9779000"/>
              <a:ext cx="11113" cy="3937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9" name="AutoShape 258"/>
            <p:cNvSpPr>
              <a:spLocks/>
            </p:cNvSpPr>
            <p:nvPr/>
          </p:nvSpPr>
          <p:spPr bwMode="auto">
            <a:xfrm>
              <a:off x="8801100" y="10579100"/>
              <a:ext cx="11113" cy="3140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0" name="AutoShape 259"/>
            <p:cNvSpPr>
              <a:spLocks/>
            </p:cNvSpPr>
            <p:nvPr/>
          </p:nvSpPr>
          <p:spPr bwMode="auto">
            <a:xfrm>
              <a:off x="8801100" y="12355513"/>
              <a:ext cx="11113" cy="1365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1" name="AutoShape 260"/>
            <p:cNvSpPr>
              <a:spLocks/>
            </p:cNvSpPr>
            <p:nvPr/>
          </p:nvSpPr>
          <p:spPr bwMode="auto">
            <a:xfrm>
              <a:off x="8699500" y="9728200"/>
              <a:ext cx="11113" cy="39862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2" name="AutoShape 261"/>
            <p:cNvSpPr>
              <a:spLocks/>
            </p:cNvSpPr>
            <p:nvPr/>
          </p:nvSpPr>
          <p:spPr bwMode="auto">
            <a:xfrm>
              <a:off x="8648700" y="9486900"/>
              <a:ext cx="11113" cy="42306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3" name="AutoShape 262"/>
            <p:cNvSpPr>
              <a:spLocks/>
            </p:cNvSpPr>
            <p:nvPr/>
          </p:nvSpPr>
          <p:spPr bwMode="auto">
            <a:xfrm>
              <a:off x="8610600" y="10909300"/>
              <a:ext cx="11113" cy="28082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4" name="AutoShape 263"/>
            <p:cNvSpPr>
              <a:spLocks/>
            </p:cNvSpPr>
            <p:nvPr/>
          </p:nvSpPr>
          <p:spPr bwMode="auto">
            <a:xfrm>
              <a:off x="8585200" y="10439400"/>
              <a:ext cx="11113" cy="32718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5" name="AutoShape 264"/>
            <p:cNvSpPr>
              <a:spLocks/>
            </p:cNvSpPr>
            <p:nvPr/>
          </p:nvSpPr>
          <p:spPr bwMode="auto">
            <a:xfrm>
              <a:off x="8445500" y="11595100"/>
              <a:ext cx="11113" cy="211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6" name="AutoShape 265"/>
            <p:cNvSpPr>
              <a:spLocks/>
            </p:cNvSpPr>
            <p:nvPr/>
          </p:nvSpPr>
          <p:spPr bwMode="auto">
            <a:xfrm>
              <a:off x="8382000" y="11112500"/>
              <a:ext cx="11113" cy="26035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7" name="AutoShape 266"/>
            <p:cNvSpPr>
              <a:spLocks/>
            </p:cNvSpPr>
            <p:nvPr/>
          </p:nvSpPr>
          <p:spPr bwMode="auto">
            <a:xfrm>
              <a:off x="8318500" y="12419013"/>
              <a:ext cx="11113" cy="130016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8" name="AutoShape 267"/>
            <p:cNvSpPr>
              <a:spLocks/>
            </p:cNvSpPr>
            <p:nvPr/>
          </p:nvSpPr>
          <p:spPr bwMode="auto">
            <a:xfrm>
              <a:off x="8191500" y="13144500"/>
              <a:ext cx="11113" cy="568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9" name="AutoShape 268"/>
            <p:cNvSpPr>
              <a:spLocks/>
            </p:cNvSpPr>
            <p:nvPr/>
          </p:nvSpPr>
          <p:spPr bwMode="auto">
            <a:xfrm>
              <a:off x="8128000" y="10096500"/>
              <a:ext cx="11113" cy="3616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0" name="AutoShape 269"/>
            <p:cNvSpPr>
              <a:spLocks/>
            </p:cNvSpPr>
            <p:nvPr/>
          </p:nvSpPr>
          <p:spPr bwMode="auto">
            <a:xfrm>
              <a:off x="8051800" y="12001500"/>
              <a:ext cx="11113" cy="1711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1" name="AutoShape 270"/>
            <p:cNvSpPr>
              <a:spLocks/>
            </p:cNvSpPr>
            <p:nvPr/>
          </p:nvSpPr>
          <p:spPr bwMode="auto">
            <a:xfrm>
              <a:off x="8001000" y="9969500"/>
              <a:ext cx="11113" cy="3743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2" name="AutoShape 271"/>
            <p:cNvSpPr>
              <a:spLocks/>
            </p:cNvSpPr>
            <p:nvPr/>
          </p:nvSpPr>
          <p:spPr bwMode="auto">
            <a:xfrm>
              <a:off x="7848600" y="13423900"/>
              <a:ext cx="11113" cy="290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3" name="AutoShape 272"/>
            <p:cNvSpPr>
              <a:spLocks/>
            </p:cNvSpPr>
            <p:nvPr/>
          </p:nvSpPr>
          <p:spPr bwMode="auto">
            <a:xfrm>
              <a:off x="7759700" y="11874500"/>
              <a:ext cx="11113" cy="1836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4" name="AutoShape 273"/>
            <p:cNvSpPr>
              <a:spLocks/>
            </p:cNvSpPr>
            <p:nvPr/>
          </p:nvSpPr>
          <p:spPr bwMode="auto">
            <a:xfrm>
              <a:off x="7747000" y="11480800"/>
              <a:ext cx="11113" cy="22336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5" name="AutoShape 274"/>
            <p:cNvSpPr>
              <a:spLocks/>
            </p:cNvSpPr>
            <p:nvPr/>
          </p:nvSpPr>
          <p:spPr bwMode="auto">
            <a:xfrm>
              <a:off x="7658100" y="10617200"/>
              <a:ext cx="11113" cy="3103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6" name="AutoShape 275"/>
            <p:cNvSpPr>
              <a:spLocks/>
            </p:cNvSpPr>
            <p:nvPr/>
          </p:nvSpPr>
          <p:spPr bwMode="auto">
            <a:xfrm>
              <a:off x="7594600" y="9690100"/>
              <a:ext cx="11113" cy="4029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7" name="AutoShape 276"/>
            <p:cNvSpPr>
              <a:spLocks/>
            </p:cNvSpPr>
            <p:nvPr/>
          </p:nvSpPr>
          <p:spPr bwMode="auto">
            <a:xfrm>
              <a:off x="7543800" y="11925300"/>
              <a:ext cx="11113" cy="1793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8" name="AutoShape 277"/>
            <p:cNvSpPr>
              <a:spLocks/>
            </p:cNvSpPr>
            <p:nvPr/>
          </p:nvSpPr>
          <p:spPr bwMode="auto">
            <a:xfrm>
              <a:off x="7454900" y="12877800"/>
              <a:ext cx="11113" cy="835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9" name="AutoShape 278"/>
            <p:cNvSpPr>
              <a:spLocks/>
            </p:cNvSpPr>
            <p:nvPr/>
          </p:nvSpPr>
          <p:spPr bwMode="auto">
            <a:xfrm>
              <a:off x="7404100" y="10020300"/>
              <a:ext cx="11113" cy="3700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0" name="AutoShape 279"/>
            <p:cNvSpPr>
              <a:spLocks/>
            </p:cNvSpPr>
            <p:nvPr/>
          </p:nvSpPr>
          <p:spPr bwMode="auto">
            <a:xfrm>
              <a:off x="7391400" y="10998200"/>
              <a:ext cx="11113" cy="2709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1" name="AutoShape 280"/>
            <p:cNvSpPr>
              <a:spLocks/>
            </p:cNvSpPr>
            <p:nvPr/>
          </p:nvSpPr>
          <p:spPr bwMode="auto">
            <a:xfrm>
              <a:off x="7353300" y="12103100"/>
              <a:ext cx="11113" cy="1609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2" name="AutoShape 281"/>
            <p:cNvSpPr>
              <a:spLocks/>
            </p:cNvSpPr>
            <p:nvPr/>
          </p:nvSpPr>
          <p:spPr bwMode="auto">
            <a:xfrm>
              <a:off x="7264400" y="13322300"/>
              <a:ext cx="11113" cy="392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3" name="AutoShape 282"/>
            <p:cNvSpPr>
              <a:spLocks/>
            </p:cNvSpPr>
            <p:nvPr/>
          </p:nvSpPr>
          <p:spPr bwMode="auto">
            <a:xfrm>
              <a:off x="7251700" y="11506200"/>
              <a:ext cx="11113" cy="2211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4" name="AutoShape 283"/>
            <p:cNvSpPr>
              <a:spLocks/>
            </p:cNvSpPr>
            <p:nvPr/>
          </p:nvSpPr>
          <p:spPr bwMode="auto">
            <a:xfrm>
              <a:off x="7175500" y="12636500"/>
              <a:ext cx="11113" cy="1074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5" name="AutoShape 284"/>
            <p:cNvSpPr>
              <a:spLocks/>
            </p:cNvSpPr>
            <p:nvPr/>
          </p:nvSpPr>
          <p:spPr bwMode="auto">
            <a:xfrm>
              <a:off x="7150100" y="8851900"/>
              <a:ext cx="11113" cy="4862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6" name="AutoShape 285"/>
            <p:cNvSpPr>
              <a:spLocks/>
            </p:cNvSpPr>
            <p:nvPr/>
          </p:nvSpPr>
          <p:spPr bwMode="auto">
            <a:xfrm>
              <a:off x="7048500" y="10312400"/>
              <a:ext cx="11113" cy="3397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7" name="AutoShape 286"/>
            <p:cNvSpPr>
              <a:spLocks/>
            </p:cNvSpPr>
            <p:nvPr/>
          </p:nvSpPr>
          <p:spPr bwMode="auto">
            <a:xfrm>
              <a:off x="7061200" y="12674600"/>
              <a:ext cx="11113" cy="1041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8" name="AutoShape 287"/>
            <p:cNvSpPr>
              <a:spLocks/>
            </p:cNvSpPr>
            <p:nvPr/>
          </p:nvSpPr>
          <p:spPr bwMode="auto">
            <a:xfrm>
              <a:off x="6997700" y="9994900"/>
              <a:ext cx="11113" cy="3716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9" name="AutoShape 288"/>
            <p:cNvSpPr>
              <a:spLocks/>
            </p:cNvSpPr>
            <p:nvPr/>
          </p:nvSpPr>
          <p:spPr bwMode="auto">
            <a:xfrm>
              <a:off x="6934200" y="10134600"/>
              <a:ext cx="11113" cy="3584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0" name="AutoShape 289"/>
            <p:cNvSpPr>
              <a:spLocks/>
            </p:cNvSpPr>
            <p:nvPr/>
          </p:nvSpPr>
          <p:spPr bwMode="auto">
            <a:xfrm>
              <a:off x="6883400" y="10033000"/>
              <a:ext cx="11113" cy="3676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1" name="AutoShape 290"/>
            <p:cNvSpPr>
              <a:spLocks/>
            </p:cNvSpPr>
            <p:nvPr/>
          </p:nvSpPr>
          <p:spPr bwMode="auto">
            <a:xfrm>
              <a:off x="6819900" y="10058400"/>
              <a:ext cx="11113" cy="3659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2" name="AutoShape 291"/>
            <p:cNvSpPr>
              <a:spLocks/>
            </p:cNvSpPr>
            <p:nvPr/>
          </p:nvSpPr>
          <p:spPr bwMode="auto">
            <a:xfrm>
              <a:off x="6781800" y="9017000"/>
              <a:ext cx="11113" cy="4703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3" name="AutoShape 292"/>
            <p:cNvSpPr>
              <a:spLocks/>
            </p:cNvSpPr>
            <p:nvPr/>
          </p:nvSpPr>
          <p:spPr bwMode="auto">
            <a:xfrm>
              <a:off x="6743700" y="12700000"/>
              <a:ext cx="11113" cy="101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4" name="AutoShape 293"/>
            <p:cNvSpPr>
              <a:spLocks/>
            </p:cNvSpPr>
            <p:nvPr/>
          </p:nvSpPr>
          <p:spPr bwMode="auto">
            <a:xfrm>
              <a:off x="6680200" y="9613900"/>
              <a:ext cx="11113" cy="41005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5" name="AutoShape 294"/>
            <p:cNvSpPr>
              <a:spLocks/>
            </p:cNvSpPr>
            <p:nvPr/>
          </p:nvSpPr>
          <p:spPr bwMode="auto">
            <a:xfrm>
              <a:off x="6629400" y="9588500"/>
              <a:ext cx="11113" cy="4121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6" name="AutoShape 295"/>
            <p:cNvSpPr>
              <a:spLocks/>
            </p:cNvSpPr>
            <p:nvPr/>
          </p:nvSpPr>
          <p:spPr bwMode="auto">
            <a:xfrm>
              <a:off x="6604000" y="9677400"/>
              <a:ext cx="11113" cy="4041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7" name="AutoShape 296"/>
            <p:cNvSpPr>
              <a:spLocks/>
            </p:cNvSpPr>
            <p:nvPr/>
          </p:nvSpPr>
          <p:spPr bwMode="auto">
            <a:xfrm>
              <a:off x="6527800" y="8915400"/>
              <a:ext cx="11113" cy="4803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8" name="AutoShape 297"/>
            <p:cNvSpPr>
              <a:spLocks/>
            </p:cNvSpPr>
            <p:nvPr/>
          </p:nvSpPr>
          <p:spPr bwMode="auto">
            <a:xfrm>
              <a:off x="6489700" y="10998200"/>
              <a:ext cx="11113" cy="2722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9" name="AutoShape 298"/>
            <p:cNvSpPr>
              <a:spLocks/>
            </p:cNvSpPr>
            <p:nvPr/>
          </p:nvSpPr>
          <p:spPr bwMode="auto">
            <a:xfrm>
              <a:off x="6400800" y="12876213"/>
              <a:ext cx="11113" cy="836612"/>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0" name="AutoShape 299"/>
            <p:cNvSpPr>
              <a:spLocks/>
            </p:cNvSpPr>
            <p:nvPr/>
          </p:nvSpPr>
          <p:spPr bwMode="auto">
            <a:xfrm>
              <a:off x="6375400" y="12242800"/>
              <a:ext cx="11113" cy="1470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1" name="AutoShape 300"/>
            <p:cNvSpPr>
              <a:spLocks/>
            </p:cNvSpPr>
            <p:nvPr/>
          </p:nvSpPr>
          <p:spPr bwMode="auto">
            <a:xfrm>
              <a:off x="6324600" y="9271000"/>
              <a:ext cx="11113" cy="44402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2" name="AutoShape 301"/>
            <p:cNvSpPr>
              <a:spLocks/>
            </p:cNvSpPr>
            <p:nvPr/>
          </p:nvSpPr>
          <p:spPr bwMode="auto">
            <a:xfrm>
              <a:off x="6286500" y="10896600"/>
              <a:ext cx="11113" cy="2813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3" name="AutoShape 302"/>
            <p:cNvSpPr>
              <a:spLocks/>
            </p:cNvSpPr>
            <p:nvPr/>
          </p:nvSpPr>
          <p:spPr bwMode="auto">
            <a:xfrm>
              <a:off x="6223000" y="12674600"/>
              <a:ext cx="11113" cy="1038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4" name="AutoShape 303"/>
            <p:cNvSpPr>
              <a:spLocks/>
            </p:cNvSpPr>
            <p:nvPr/>
          </p:nvSpPr>
          <p:spPr bwMode="auto">
            <a:xfrm>
              <a:off x="6172200" y="12052300"/>
              <a:ext cx="11113" cy="1660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5" name="AutoShape 304"/>
            <p:cNvSpPr>
              <a:spLocks/>
            </p:cNvSpPr>
            <p:nvPr/>
          </p:nvSpPr>
          <p:spPr bwMode="auto">
            <a:xfrm>
              <a:off x="6159500" y="9677400"/>
              <a:ext cx="11113" cy="4040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6" name="AutoShape 305"/>
            <p:cNvSpPr>
              <a:spLocks/>
            </p:cNvSpPr>
            <p:nvPr/>
          </p:nvSpPr>
          <p:spPr bwMode="auto">
            <a:xfrm>
              <a:off x="6057900" y="11569700"/>
              <a:ext cx="11113" cy="2144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7" name="AutoShape 306"/>
            <p:cNvSpPr>
              <a:spLocks/>
            </p:cNvSpPr>
            <p:nvPr/>
          </p:nvSpPr>
          <p:spPr bwMode="auto">
            <a:xfrm>
              <a:off x="5969000" y="10795000"/>
              <a:ext cx="11113" cy="29178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8" name="AutoShape 307"/>
            <p:cNvSpPr>
              <a:spLocks/>
            </p:cNvSpPr>
            <p:nvPr/>
          </p:nvSpPr>
          <p:spPr bwMode="auto">
            <a:xfrm>
              <a:off x="5930900" y="11341100"/>
              <a:ext cx="11113" cy="2379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9" name="AutoShape 308"/>
            <p:cNvSpPr>
              <a:spLocks/>
            </p:cNvSpPr>
            <p:nvPr/>
          </p:nvSpPr>
          <p:spPr bwMode="auto">
            <a:xfrm>
              <a:off x="5892800" y="9512300"/>
              <a:ext cx="11113" cy="42084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0" name="AutoShape 309"/>
            <p:cNvSpPr>
              <a:spLocks/>
            </p:cNvSpPr>
            <p:nvPr/>
          </p:nvSpPr>
          <p:spPr bwMode="auto">
            <a:xfrm>
              <a:off x="5753100" y="12611100"/>
              <a:ext cx="11113" cy="1103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1" name="AutoShape 310"/>
            <p:cNvSpPr>
              <a:spLocks/>
            </p:cNvSpPr>
            <p:nvPr/>
          </p:nvSpPr>
          <p:spPr bwMode="auto">
            <a:xfrm>
              <a:off x="5753100" y="9232900"/>
              <a:ext cx="11113" cy="4487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2" name="AutoShape 311"/>
            <p:cNvSpPr>
              <a:spLocks/>
            </p:cNvSpPr>
            <p:nvPr/>
          </p:nvSpPr>
          <p:spPr bwMode="auto">
            <a:xfrm>
              <a:off x="5664200" y="9791700"/>
              <a:ext cx="11113" cy="39274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3" name="AutoShape 312"/>
            <p:cNvSpPr>
              <a:spLocks/>
            </p:cNvSpPr>
            <p:nvPr/>
          </p:nvSpPr>
          <p:spPr bwMode="auto">
            <a:xfrm>
              <a:off x="5588000" y="10185400"/>
              <a:ext cx="11113" cy="3530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4" name="AutoShape 313"/>
            <p:cNvSpPr>
              <a:spLocks/>
            </p:cNvSpPr>
            <p:nvPr/>
          </p:nvSpPr>
          <p:spPr bwMode="auto">
            <a:xfrm>
              <a:off x="5537200" y="10007600"/>
              <a:ext cx="11113" cy="3713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5" name="AutoShape 314"/>
            <p:cNvSpPr>
              <a:spLocks/>
            </p:cNvSpPr>
            <p:nvPr/>
          </p:nvSpPr>
          <p:spPr bwMode="auto">
            <a:xfrm>
              <a:off x="5473700" y="11341100"/>
              <a:ext cx="11113" cy="2373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6" name="AutoShape 315"/>
            <p:cNvSpPr>
              <a:spLocks/>
            </p:cNvSpPr>
            <p:nvPr/>
          </p:nvSpPr>
          <p:spPr bwMode="auto">
            <a:xfrm>
              <a:off x="5422900" y="12776200"/>
              <a:ext cx="11113" cy="933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7" name="AutoShape 316"/>
            <p:cNvSpPr>
              <a:spLocks/>
            </p:cNvSpPr>
            <p:nvPr/>
          </p:nvSpPr>
          <p:spPr bwMode="auto">
            <a:xfrm>
              <a:off x="5384800" y="9867900"/>
              <a:ext cx="11113" cy="3841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8" name="AutoShape 317"/>
            <p:cNvSpPr>
              <a:spLocks/>
            </p:cNvSpPr>
            <p:nvPr/>
          </p:nvSpPr>
          <p:spPr bwMode="auto">
            <a:xfrm>
              <a:off x="5334000" y="9588500"/>
              <a:ext cx="11113" cy="4124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9" name="AutoShape 318"/>
            <p:cNvSpPr>
              <a:spLocks/>
            </p:cNvSpPr>
            <p:nvPr/>
          </p:nvSpPr>
          <p:spPr bwMode="auto">
            <a:xfrm>
              <a:off x="5295900" y="9105900"/>
              <a:ext cx="11113" cy="46148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0" name="AutoShape 319"/>
            <p:cNvSpPr>
              <a:spLocks/>
            </p:cNvSpPr>
            <p:nvPr/>
          </p:nvSpPr>
          <p:spPr bwMode="auto">
            <a:xfrm>
              <a:off x="5232400" y="11036300"/>
              <a:ext cx="11113" cy="26781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1" name="AutoShape 320"/>
            <p:cNvSpPr>
              <a:spLocks/>
            </p:cNvSpPr>
            <p:nvPr/>
          </p:nvSpPr>
          <p:spPr bwMode="auto">
            <a:xfrm>
              <a:off x="5168900" y="12319000"/>
              <a:ext cx="11113" cy="1397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2" name="AutoShape 321"/>
            <p:cNvSpPr>
              <a:spLocks/>
            </p:cNvSpPr>
            <p:nvPr/>
          </p:nvSpPr>
          <p:spPr bwMode="auto">
            <a:xfrm>
              <a:off x="5105400" y="9740900"/>
              <a:ext cx="11113" cy="3975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3" name="AutoShape 322"/>
            <p:cNvSpPr>
              <a:spLocks/>
            </p:cNvSpPr>
            <p:nvPr/>
          </p:nvSpPr>
          <p:spPr bwMode="auto">
            <a:xfrm>
              <a:off x="5067300" y="9944100"/>
              <a:ext cx="11113" cy="3776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4" name="AutoShape 323"/>
            <p:cNvSpPr>
              <a:spLocks/>
            </p:cNvSpPr>
            <p:nvPr/>
          </p:nvSpPr>
          <p:spPr bwMode="auto">
            <a:xfrm>
              <a:off x="4965700" y="9169400"/>
              <a:ext cx="11113" cy="45434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5" name="AutoShape 324"/>
            <p:cNvSpPr>
              <a:spLocks/>
            </p:cNvSpPr>
            <p:nvPr/>
          </p:nvSpPr>
          <p:spPr bwMode="auto">
            <a:xfrm>
              <a:off x="4940300" y="12052300"/>
              <a:ext cx="11113" cy="1657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6" name="AutoShape 325"/>
            <p:cNvSpPr>
              <a:spLocks/>
            </p:cNvSpPr>
            <p:nvPr/>
          </p:nvSpPr>
          <p:spPr bwMode="auto">
            <a:xfrm>
              <a:off x="4876800" y="10718800"/>
              <a:ext cx="11113" cy="30019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7" name="AutoShape 326"/>
            <p:cNvSpPr>
              <a:spLocks/>
            </p:cNvSpPr>
            <p:nvPr/>
          </p:nvSpPr>
          <p:spPr bwMode="auto">
            <a:xfrm>
              <a:off x="4838700" y="9436100"/>
              <a:ext cx="11113" cy="4281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8" name="AutoShape 327"/>
            <p:cNvSpPr>
              <a:spLocks/>
            </p:cNvSpPr>
            <p:nvPr/>
          </p:nvSpPr>
          <p:spPr bwMode="auto">
            <a:xfrm>
              <a:off x="4813300" y="9105900"/>
              <a:ext cx="11113" cy="46116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49" name="AutoShape 328"/>
            <p:cNvSpPr>
              <a:spLocks/>
            </p:cNvSpPr>
            <p:nvPr/>
          </p:nvSpPr>
          <p:spPr bwMode="auto">
            <a:xfrm>
              <a:off x="4724400" y="10718800"/>
              <a:ext cx="11113" cy="3000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0" name="AutoShape 329"/>
            <p:cNvSpPr>
              <a:spLocks/>
            </p:cNvSpPr>
            <p:nvPr/>
          </p:nvSpPr>
          <p:spPr bwMode="auto">
            <a:xfrm>
              <a:off x="4635500" y="9245600"/>
              <a:ext cx="11113" cy="4471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1" name="AutoShape 330"/>
            <p:cNvSpPr>
              <a:spLocks/>
            </p:cNvSpPr>
            <p:nvPr/>
          </p:nvSpPr>
          <p:spPr bwMode="auto">
            <a:xfrm>
              <a:off x="4610100" y="10248900"/>
              <a:ext cx="11113" cy="34623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2" name="AutoShape 331"/>
            <p:cNvSpPr>
              <a:spLocks/>
            </p:cNvSpPr>
            <p:nvPr/>
          </p:nvSpPr>
          <p:spPr bwMode="auto">
            <a:xfrm>
              <a:off x="4559300" y="10172700"/>
              <a:ext cx="11113" cy="35385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3" name="AutoShape 332"/>
            <p:cNvSpPr>
              <a:spLocks/>
            </p:cNvSpPr>
            <p:nvPr/>
          </p:nvSpPr>
          <p:spPr bwMode="auto">
            <a:xfrm>
              <a:off x="4508500" y="11531600"/>
              <a:ext cx="11113" cy="21875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4" name="AutoShape 333"/>
            <p:cNvSpPr>
              <a:spLocks/>
            </p:cNvSpPr>
            <p:nvPr/>
          </p:nvSpPr>
          <p:spPr bwMode="auto">
            <a:xfrm>
              <a:off x="4432300" y="8712200"/>
              <a:ext cx="11113" cy="4999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5" name="AutoShape 334"/>
            <p:cNvSpPr>
              <a:spLocks/>
            </p:cNvSpPr>
            <p:nvPr/>
          </p:nvSpPr>
          <p:spPr bwMode="auto">
            <a:xfrm>
              <a:off x="4381500" y="13309600"/>
              <a:ext cx="11113" cy="403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6" name="AutoShape 335"/>
            <p:cNvSpPr>
              <a:spLocks/>
            </p:cNvSpPr>
            <p:nvPr/>
          </p:nvSpPr>
          <p:spPr bwMode="auto">
            <a:xfrm>
              <a:off x="4356100" y="10325100"/>
              <a:ext cx="11113" cy="3394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7" name="AutoShape 336"/>
            <p:cNvSpPr>
              <a:spLocks/>
            </p:cNvSpPr>
            <p:nvPr/>
          </p:nvSpPr>
          <p:spPr bwMode="auto">
            <a:xfrm>
              <a:off x="4318000" y="9982200"/>
              <a:ext cx="11113" cy="37306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8" name="AutoShape 337"/>
            <p:cNvSpPr>
              <a:spLocks/>
            </p:cNvSpPr>
            <p:nvPr/>
          </p:nvSpPr>
          <p:spPr bwMode="auto">
            <a:xfrm>
              <a:off x="4178300" y="12446000"/>
              <a:ext cx="11113" cy="1274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59" name="AutoShape 338"/>
            <p:cNvSpPr>
              <a:spLocks/>
            </p:cNvSpPr>
            <p:nvPr/>
          </p:nvSpPr>
          <p:spPr bwMode="auto">
            <a:xfrm>
              <a:off x="4165600" y="9474200"/>
              <a:ext cx="11113" cy="4244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0" name="AutoShape 339"/>
            <p:cNvSpPr>
              <a:spLocks/>
            </p:cNvSpPr>
            <p:nvPr/>
          </p:nvSpPr>
          <p:spPr bwMode="auto">
            <a:xfrm>
              <a:off x="4102100" y="13449300"/>
              <a:ext cx="11113" cy="266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1" name="AutoShape 340"/>
            <p:cNvSpPr>
              <a:spLocks/>
            </p:cNvSpPr>
            <p:nvPr/>
          </p:nvSpPr>
          <p:spPr bwMode="auto">
            <a:xfrm>
              <a:off x="4064000" y="10185400"/>
              <a:ext cx="11113" cy="3530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2" name="AutoShape 341"/>
            <p:cNvSpPr>
              <a:spLocks/>
            </p:cNvSpPr>
            <p:nvPr/>
          </p:nvSpPr>
          <p:spPr bwMode="auto">
            <a:xfrm>
              <a:off x="4013200" y="12636500"/>
              <a:ext cx="11113" cy="10810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3" name="AutoShape 342"/>
            <p:cNvSpPr>
              <a:spLocks/>
            </p:cNvSpPr>
            <p:nvPr/>
          </p:nvSpPr>
          <p:spPr bwMode="auto">
            <a:xfrm>
              <a:off x="3949700" y="9271000"/>
              <a:ext cx="11113" cy="4438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4" name="AutoShape 343"/>
            <p:cNvSpPr>
              <a:spLocks/>
            </p:cNvSpPr>
            <p:nvPr/>
          </p:nvSpPr>
          <p:spPr bwMode="auto">
            <a:xfrm>
              <a:off x="3860800" y="10007600"/>
              <a:ext cx="11113" cy="3709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5" name="AutoShape 344"/>
            <p:cNvSpPr>
              <a:spLocks/>
            </p:cNvSpPr>
            <p:nvPr/>
          </p:nvSpPr>
          <p:spPr bwMode="auto">
            <a:xfrm>
              <a:off x="3797300" y="10807700"/>
              <a:ext cx="11113" cy="2913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6" name="AutoShape 345"/>
            <p:cNvSpPr>
              <a:spLocks/>
            </p:cNvSpPr>
            <p:nvPr/>
          </p:nvSpPr>
          <p:spPr bwMode="auto">
            <a:xfrm>
              <a:off x="3759200" y="10160000"/>
              <a:ext cx="11113" cy="35560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7" name="AutoShape 346"/>
            <p:cNvSpPr>
              <a:spLocks/>
            </p:cNvSpPr>
            <p:nvPr/>
          </p:nvSpPr>
          <p:spPr bwMode="auto">
            <a:xfrm>
              <a:off x="3721100" y="10947400"/>
              <a:ext cx="11113" cy="2762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8" name="AutoShape 347"/>
            <p:cNvSpPr>
              <a:spLocks/>
            </p:cNvSpPr>
            <p:nvPr/>
          </p:nvSpPr>
          <p:spPr bwMode="auto">
            <a:xfrm>
              <a:off x="3657600" y="12484100"/>
              <a:ext cx="11113" cy="12366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69" name="AutoShape 348"/>
            <p:cNvSpPr>
              <a:spLocks/>
            </p:cNvSpPr>
            <p:nvPr/>
          </p:nvSpPr>
          <p:spPr bwMode="auto">
            <a:xfrm>
              <a:off x="3632200" y="10960100"/>
              <a:ext cx="11113" cy="27590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0" name="AutoShape 349"/>
            <p:cNvSpPr>
              <a:spLocks/>
            </p:cNvSpPr>
            <p:nvPr/>
          </p:nvSpPr>
          <p:spPr bwMode="auto">
            <a:xfrm>
              <a:off x="3530600" y="10083800"/>
              <a:ext cx="11113" cy="36258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1" name="AutoShape 350"/>
            <p:cNvSpPr>
              <a:spLocks/>
            </p:cNvSpPr>
            <p:nvPr/>
          </p:nvSpPr>
          <p:spPr bwMode="auto">
            <a:xfrm>
              <a:off x="3454400" y="13081000"/>
              <a:ext cx="11113" cy="633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2" name="AutoShape 351"/>
            <p:cNvSpPr>
              <a:spLocks/>
            </p:cNvSpPr>
            <p:nvPr/>
          </p:nvSpPr>
          <p:spPr bwMode="auto">
            <a:xfrm>
              <a:off x="3403600" y="13246100"/>
              <a:ext cx="11113" cy="4714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3" name="AutoShape 352"/>
            <p:cNvSpPr>
              <a:spLocks/>
            </p:cNvSpPr>
            <p:nvPr/>
          </p:nvSpPr>
          <p:spPr bwMode="auto">
            <a:xfrm>
              <a:off x="3289300" y="10185400"/>
              <a:ext cx="11113" cy="3532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4" name="AutoShape 353"/>
            <p:cNvSpPr>
              <a:spLocks/>
            </p:cNvSpPr>
            <p:nvPr/>
          </p:nvSpPr>
          <p:spPr bwMode="auto">
            <a:xfrm>
              <a:off x="3276600" y="10325100"/>
              <a:ext cx="11113" cy="338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5" name="AutoShape 354"/>
            <p:cNvSpPr>
              <a:spLocks/>
            </p:cNvSpPr>
            <p:nvPr/>
          </p:nvSpPr>
          <p:spPr bwMode="auto">
            <a:xfrm>
              <a:off x="3225800" y="10795000"/>
              <a:ext cx="11113" cy="2919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6" name="AutoShape 355"/>
            <p:cNvSpPr>
              <a:spLocks/>
            </p:cNvSpPr>
            <p:nvPr/>
          </p:nvSpPr>
          <p:spPr bwMode="auto">
            <a:xfrm>
              <a:off x="3187700" y="11290300"/>
              <a:ext cx="11113" cy="24193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7" name="AutoShape 356"/>
            <p:cNvSpPr>
              <a:spLocks/>
            </p:cNvSpPr>
            <p:nvPr/>
          </p:nvSpPr>
          <p:spPr bwMode="auto">
            <a:xfrm>
              <a:off x="3060700" y="11823700"/>
              <a:ext cx="11113" cy="1892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8" name="AutoShape 357"/>
            <p:cNvSpPr>
              <a:spLocks/>
            </p:cNvSpPr>
            <p:nvPr/>
          </p:nvSpPr>
          <p:spPr bwMode="auto">
            <a:xfrm>
              <a:off x="2959100" y="9867900"/>
              <a:ext cx="11113" cy="3841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79" name="AutoShape 358"/>
            <p:cNvSpPr>
              <a:spLocks/>
            </p:cNvSpPr>
            <p:nvPr/>
          </p:nvSpPr>
          <p:spPr bwMode="auto">
            <a:xfrm>
              <a:off x="2908300" y="11569700"/>
              <a:ext cx="11113" cy="21447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0" name="AutoShape 359"/>
            <p:cNvSpPr>
              <a:spLocks/>
            </p:cNvSpPr>
            <p:nvPr/>
          </p:nvSpPr>
          <p:spPr bwMode="auto">
            <a:xfrm>
              <a:off x="2857500" y="12954000"/>
              <a:ext cx="11113" cy="7604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1" name="AutoShape 360"/>
            <p:cNvSpPr>
              <a:spLocks/>
            </p:cNvSpPr>
            <p:nvPr/>
          </p:nvSpPr>
          <p:spPr bwMode="auto">
            <a:xfrm>
              <a:off x="2806700" y="12522200"/>
              <a:ext cx="11113" cy="1187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2" name="AutoShape 361"/>
            <p:cNvSpPr>
              <a:spLocks/>
            </p:cNvSpPr>
            <p:nvPr/>
          </p:nvSpPr>
          <p:spPr bwMode="auto">
            <a:xfrm>
              <a:off x="2743200" y="12992100"/>
              <a:ext cx="11113" cy="7207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3" name="AutoShape 362"/>
            <p:cNvSpPr>
              <a:spLocks/>
            </p:cNvSpPr>
            <p:nvPr/>
          </p:nvSpPr>
          <p:spPr bwMode="auto">
            <a:xfrm>
              <a:off x="2717800" y="12268200"/>
              <a:ext cx="11113" cy="14509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4" name="AutoShape 363"/>
            <p:cNvSpPr>
              <a:spLocks/>
            </p:cNvSpPr>
            <p:nvPr/>
          </p:nvSpPr>
          <p:spPr bwMode="auto">
            <a:xfrm>
              <a:off x="2679700" y="10248900"/>
              <a:ext cx="11113" cy="34607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5" name="AutoShape 364"/>
            <p:cNvSpPr>
              <a:spLocks/>
            </p:cNvSpPr>
            <p:nvPr/>
          </p:nvSpPr>
          <p:spPr bwMode="auto">
            <a:xfrm>
              <a:off x="2616200" y="9626600"/>
              <a:ext cx="11113" cy="40830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6" name="AutoShape 365"/>
            <p:cNvSpPr>
              <a:spLocks/>
            </p:cNvSpPr>
            <p:nvPr/>
          </p:nvSpPr>
          <p:spPr bwMode="auto">
            <a:xfrm>
              <a:off x="2540000" y="12090400"/>
              <a:ext cx="11113" cy="16287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7" name="AutoShape 366"/>
            <p:cNvSpPr>
              <a:spLocks/>
            </p:cNvSpPr>
            <p:nvPr/>
          </p:nvSpPr>
          <p:spPr bwMode="auto">
            <a:xfrm>
              <a:off x="2476500" y="10210800"/>
              <a:ext cx="11113" cy="35083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8" name="AutoShape 367"/>
            <p:cNvSpPr>
              <a:spLocks/>
            </p:cNvSpPr>
            <p:nvPr/>
          </p:nvSpPr>
          <p:spPr bwMode="auto">
            <a:xfrm>
              <a:off x="2336800" y="12636500"/>
              <a:ext cx="11113" cy="1084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89" name="AutoShape 368"/>
            <p:cNvSpPr>
              <a:spLocks/>
            </p:cNvSpPr>
            <p:nvPr/>
          </p:nvSpPr>
          <p:spPr bwMode="auto">
            <a:xfrm>
              <a:off x="2324100" y="11353800"/>
              <a:ext cx="11113" cy="23637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0" name="AutoShape 369"/>
            <p:cNvSpPr>
              <a:spLocks/>
            </p:cNvSpPr>
            <p:nvPr/>
          </p:nvSpPr>
          <p:spPr bwMode="auto">
            <a:xfrm>
              <a:off x="2247900" y="10147300"/>
              <a:ext cx="11113" cy="357187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1" name="AutoShape 370"/>
            <p:cNvSpPr>
              <a:spLocks/>
            </p:cNvSpPr>
            <p:nvPr/>
          </p:nvSpPr>
          <p:spPr bwMode="auto">
            <a:xfrm>
              <a:off x="2209800" y="10236200"/>
              <a:ext cx="11113" cy="34845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2" name="AutoShape 371"/>
            <p:cNvSpPr>
              <a:spLocks/>
            </p:cNvSpPr>
            <p:nvPr/>
          </p:nvSpPr>
          <p:spPr bwMode="auto">
            <a:xfrm>
              <a:off x="2159000" y="9626600"/>
              <a:ext cx="11113" cy="4087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3" name="AutoShape 372"/>
            <p:cNvSpPr>
              <a:spLocks/>
            </p:cNvSpPr>
            <p:nvPr/>
          </p:nvSpPr>
          <p:spPr bwMode="auto">
            <a:xfrm>
              <a:off x="2133600" y="9791700"/>
              <a:ext cx="11113" cy="39243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4" name="AutoShape 373"/>
            <p:cNvSpPr>
              <a:spLocks/>
            </p:cNvSpPr>
            <p:nvPr/>
          </p:nvSpPr>
          <p:spPr bwMode="auto">
            <a:xfrm>
              <a:off x="2032000" y="10261600"/>
              <a:ext cx="11113" cy="34559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5" name="AutoShape 374"/>
            <p:cNvSpPr>
              <a:spLocks/>
            </p:cNvSpPr>
            <p:nvPr/>
          </p:nvSpPr>
          <p:spPr bwMode="auto">
            <a:xfrm>
              <a:off x="1892300" y="12090400"/>
              <a:ext cx="11113" cy="1624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6" name="AutoShape 375"/>
            <p:cNvSpPr>
              <a:spLocks/>
            </p:cNvSpPr>
            <p:nvPr/>
          </p:nvSpPr>
          <p:spPr bwMode="auto">
            <a:xfrm>
              <a:off x="1841500" y="10922000"/>
              <a:ext cx="11113" cy="27908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7" name="AutoShape 376"/>
            <p:cNvSpPr>
              <a:spLocks/>
            </p:cNvSpPr>
            <p:nvPr/>
          </p:nvSpPr>
          <p:spPr bwMode="auto">
            <a:xfrm>
              <a:off x="1841500" y="12622213"/>
              <a:ext cx="11113" cy="1089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8" name="AutoShape 377"/>
            <p:cNvSpPr>
              <a:spLocks/>
            </p:cNvSpPr>
            <p:nvPr/>
          </p:nvSpPr>
          <p:spPr bwMode="auto">
            <a:xfrm>
              <a:off x="1752600" y="11201400"/>
              <a:ext cx="11113" cy="2513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99" name="AutoShape 378"/>
            <p:cNvSpPr>
              <a:spLocks/>
            </p:cNvSpPr>
            <p:nvPr/>
          </p:nvSpPr>
          <p:spPr bwMode="auto">
            <a:xfrm>
              <a:off x="1701800" y="13360400"/>
              <a:ext cx="11113" cy="3492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0" name="AutoShape 379"/>
            <p:cNvSpPr>
              <a:spLocks/>
            </p:cNvSpPr>
            <p:nvPr/>
          </p:nvSpPr>
          <p:spPr bwMode="auto">
            <a:xfrm>
              <a:off x="1651000" y="12750800"/>
              <a:ext cx="11113" cy="9604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1" name="AutoShape 380"/>
            <p:cNvSpPr>
              <a:spLocks/>
            </p:cNvSpPr>
            <p:nvPr/>
          </p:nvSpPr>
          <p:spPr bwMode="auto">
            <a:xfrm>
              <a:off x="1651000" y="10934700"/>
              <a:ext cx="11113" cy="27860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2" name="AutoShape 381"/>
            <p:cNvSpPr>
              <a:spLocks/>
            </p:cNvSpPr>
            <p:nvPr/>
          </p:nvSpPr>
          <p:spPr bwMode="auto">
            <a:xfrm>
              <a:off x="1587500" y="12268200"/>
              <a:ext cx="11113" cy="14414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3" name="AutoShape 382"/>
            <p:cNvSpPr>
              <a:spLocks/>
            </p:cNvSpPr>
            <p:nvPr/>
          </p:nvSpPr>
          <p:spPr bwMode="auto">
            <a:xfrm>
              <a:off x="1536700" y="10769600"/>
              <a:ext cx="11113" cy="29448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4" name="AutoShape 383"/>
            <p:cNvSpPr>
              <a:spLocks/>
            </p:cNvSpPr>
            <p:nvPr/>
          </p:nvSpPr>
          <p:spPr bwMode="auto">
            <a:xfrm>
              <a:off x="1460500" y="12814300"/>
              <a:ext cx="11113" cy="9017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5" name="AutoShape 384"/>
            <p:cNvSpPr>
              <a:spLocks/>
            </p:cNvSpPr>
            <p:nvPr/>
          </p:nvSpPr>
          <p:spPr bwMode="auto">
            <a:xfrm>
              <a:off x="1409700" y="11150600"/>
              <a:ext cx="11113" cy="25606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6" name="AutoShape 385"/>
            <p:cNvSpPr>
              <a:spLocks/>
            </p:cNvSpPr>
            <p:nvPr/>
          </p:nvSpPr>
          <p:spPr bwMode="auto">
            <a:xfrm>
              <a:off x="1371600" y="13271500"/>
              <a:ext cx="11113" cy="4397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7" name="AutoShape 386"/>
            <p:cNvSpPr>
              <a:spLocks/>
            </p:cNvSpPr>
            <p:nvPr/>
          </p:nvSpPr>
          <p:spPr bwMode="auto">
            <a:xfrm>
              <a:off x="1308100" y="12293600"/>
              <a:ext cx="11113" cy="14271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8" name="AutoShape 387"/>
            <p:cNvSpPr>
              <a:spLocks/>
            </p:cNvSpPr>
            <p:nvPr/>
          </p:nvSpPr>
          <p:spPr bwMode="auto">
            <a:xfrm>
              <a:off x="1257300" y="11303000"/>
              <a:ext cx="11113" cy="24066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09" name="AutoShape 388"/>
            <p:cNvSpPr>
              <a:spLocks/>
            </p:cNvSpPr>
            <p:nvPr/>
          </p:nvSpPr>
          <p:spPr bwMode="auto">
            <a:xfrm>
              <a:off x="1244600" y="10985500"/>
              <a:ext cx="11113" cy="27273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0" name="AutoShape 389"/>
            <p:cNvSpPr>
              <a:spLocks/>
            </p:cNvSpPr>
            <p:nvPr/>
          </p:nvSpPr>
          <p:spPr bwMode="auto">
            <a:xfrm>
              <a:off x="1092200" y="11430000"/>
              <a:ext cx="11113" cy="22907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1" name="AutoShape 390"/>
            <p:cNvSpPr>
              <a:spLocks/>
            </p:cNvSpPr>
            <p:nvPr/>
          </p:nvSpPr>
          <p:spPr bwMode="auto">
            <a:xfrm>
              <a:off x="990600" y="11226800"/>
              <a:ext cx="11113" cy="24860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2" name="AutoShape 391"/>
            <p:cNvSpPr>
              <a:spLocks/>
            </p:cNvSpPr>
            <p:nvPr/>
          </p:nvSpPr>
          <p:spPr bwMode="auto">
            <a:xfrm>
              <a:off x="901700" y="9982200"/>
              <a:ext cx="11113" cy="37290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3" name="AutoShape 392"/>
            <p:cNvSpPr>
              <a:spLocks/>
            </p:cNvSpPr>
            <p:nvPr/>
          </p:nvSpPr>
          <p:spPr bwMode="auto">
            <a:xfrm>
              <a:off x="889000" y="9804400"/>
              <a:ext cx="11113" cy="39116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4" name="AutoShape 393"/>
            <p:cNvSpPr>
              <a:spLocks/>
            </p:cNvSpPr>
            <p:nvPr/>
          </p:nvSpPr>
          <p:spPr bwMode="auto">
            <a:xfrm>
              <a:off x="838200" y="13436600"/>
              <a:ext cx="11113" cy="2794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5" name="AutoShape 394"/>
            <p:cNvSpPr>
              <a:spLocks/>
            </p:cNvSpPr>
            <p:nvPr/>
          </p:nvSpPr>
          <p:spPr bwMode="auto">
            <a:xfrm>
              <a:off x="736600" y="10185400"/>
              <a:ext cx="11113" cy="35321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6" name="AutoShape 395"/>
            <p:cNvSpPr>
              <a:spLocks/>
            </p:cNvSpPr>
            <p:nvPr/>
          </p:nvSpPr>
          <p:spPr bwMode="auto">
            <a:xfrm>
              <a:off x="698500" y="12395200"/>
              <a:ext cx="11113" cy="132238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7" name="AutoShape 396"/>
            <p:cNvSpPr>
              <a:spLocks/>
            </p:cNvSpPr>
            <p:nvPr/>
          </p:nvSpPr>
          <p:spPr bwMode="auto">
            <a:xfrm>
              <a:off x="635000" y="10629900"/>
              <a:ext cx="11113" cy="30829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8" name="AutoShape 397"/>
            <p:cNvSpPr>
              <a:spLocks/>
            </p:cNvSpPr>
            <p:nvPr/>
          </p:nvSpPr>
          <p:spPr bwMode="auto">
            <a:xfrm>
              <a:off x="546100" y="11557000"/>
              <a:ext cx="11113" cy="21558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19" name="AutoShape 398"/>
            <p:cNvSpPr>
              <a:spLocks/>
            </p:cNvSpPr>
            <p:nvPr/>
          </p:nvSpPr>
          <p:spPr bwMode="auto">
            <a:xfrm>
              <a:off x="482600" y="11976100"/>
              <a:ext cx="11113" cy="1735138"/>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0" name="AutoShape 399"/>
            <p:cNvSpPr>
              <a:spLocks/>
            </p:cNvSpPr>
            <p:nvPr/>
          </p:nvSpPr>
          <p:spPr bwMode="auto">
            <a:xfrm>
              <a:off x="444500" y="9766300"/>
              <a:ext cx="11113" cy="39465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1" name="AutoShape 400"/>
            <p:cNvSpPr>
              <a:spLocks/>
            </p:cNvSpPr>
            <p:nvPr/>
          </p:nvSpPr>
          <p:spPr bwMode="auto">
            <a:xfrm>
              <a:off x="279400" y="11531600"/>
              <a:ext cx="11113" cy="2181225"/>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2" name="AutoShape 401"/>
            <p:cNvSpPr>
              <a:spLocks/>
            </p:cNvSpPr>
            <p:nvPr/>
          </p:nvSpPr>
          <p:spPr bwMode="auto">
            <a:xfrm>
              <a:off x="241300" y="10731500"/>
              <a:ext cx="11113" cy="2989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3" name="AutoShape 402"/>
            <p:cNvSpPr>
              <a:spLocks/>
            </p:cNvSpPr>
            <p:nvPr/>
          </p:nvSpPr>
          <p:spPr bwMode="auto">
            <a:xfrm>
              <a:off x="177800" y="13614400"/>
              <a:ext cx="11113" cy="1000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4" name="AutoShape 403"/>
            <p:cNvSpPr>
              <a:spLocks/>
            </p:cNvSpPr>
            <p:nvPr/>
          </p:nvSpPr>
          <p:spPr bwMode="auto">
            <a:xfrm>
              <a:off x="152400" y="10502900"/>
              <a:ext cx="11113" cy="321310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5" name="AutoShape 404"/>
            <p:cNvSpPr>
              <a:spLocks/>
            </p:cNvSpPr>
            <p:nvPr/>
          </p:nvSpPr>
          <p:spPr bwMode="auto">
            <a:xfrm>
              <a:off x="100013" y="12001500"/>
              <a:ext cx="12700" cy="171926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826" name="AutoShape 405"/>
            <p:cNvSpPr>
              <a:spLocks/>
            </p:cNvSpPr>
            <p:nvPr/>
          </p:nvSpPr>
          <p:spPr bwMode="auto">
            <a:xfrm>
              <a:off x="11113" y="11112500"/>
              <a:ext cx="12700" cy="2597150"/>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Tree>
    <p:extLst>
      <p:ext uri="{BB962C8B-B14F-4D97-AF65-F5344CB8AC3E}">
        <p14:creationId xmlns:p14="http://schemas.microsoft.com/office/powerpoint/2010/main" val="376466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291" y="730251"/>
            <a:ext cx="21029831"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291" y="3651250"/>
            <a:ext cx="21029831"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00EE020C-9F1F-9A49-8821-3E1D5D886207}" type="datetimeFigureOut">
              <a:rPr lang="en-US" smtClean="0"/>
              <a:t>8/19/21</a:t>
            </a:fld>
            <a:endParaRPr lang="en-US"/>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0079" y="12712701"/>
            <a:ext cx="5486043"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E32CA18A-09E8-B346-9D1F-8EB2C340C7E4}" type="slidenum">
              <a:rPr lang="en-US" smtClean="0"/>
              <a:t>‹#›</a:t>
            </a:fld>
            <a:endParaRPr lang="en-US"/>
          </a:p>
        </p:txBody>
      </p:sp>
    </p:spTree>
    <p:extLst>
      <p:ext uri="{BB962C8B-B14F-4D97-AF65-F5344CB8AC3E}">
        <p14:creationId xmlns:p14="http://schemas.microsoft.com/office/powerpoint/2010/main" val="675614093"/>
      </p:ext>
    </p:extLst>
  </p:cSld>
  <p:clrMap bg1="lt1" tx1="dk1" bg2="lt2" tx2="dk2" accent1="accent1" accent2="accent2" accent3="accent3" accent4="accent4" accent5="accent5" accent6="accent6" hlink="hlink" folHlink="folHlink"/>
  <p:sldLayoutIdLst>
    <p:sldLayoutId id="2147483689" r:id="rId1"/>
    <p:sldLayoutId id="2147483672" r:id="rId2"/>
    <p:sldLayoutId id="2147483693" r:id="rId3"/>
    <p:sldLayoutId id="2147483673" r:id="rId4"/>
    <p:sldLayoutId id="2147483679" r:id="rId5"/>
    <p:sldLayoutId id="2147483675" r:id="rId6"/>
    <p:sldLayoutId id="2147483690" r:id="rId7"/>
    <p:sldLayoutId id="2147483676" r:id="rId8"/>
    <p:sldLayoutId id="2147483691" r:id="rId9"/>
    <p:sldLayoutId id="2147483677" r:id="rId10"/>
    <p:sldLayoutId id="2147483678" r:id="rId11"/>
    <p:sldLayoutId id="2147483674" r:id="rId12"/>
    <p:sldLayoutId id="2147483680" r:id="rId13"/>
    <p:sldLayoutId id="2147483692"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61" r:id="rId23"/>
    <p:sldLayoutId id="2147483695" r:id="rId24"/>
    <p:sldLayoutId id="2147483696" r:id="rId25"/>
    <p:sldLayoutId id="2147483729" r:id="rId26"/>
    <p:sldLayoutId id="2147483730" r:id="rId27"/>
    <p:sldLayoutId id="2147483731" r:id="rId28"/>
  </p:sldLayoutIdLst>
  <p:txStyles>
    <p:title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3.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math.berkeley.edu/~gmelvin/polya.pdf" TargetMode="External"/><Relationship Id="rId1" Type="http://schemas.openxmlformats.org/officeDocument/2006/relationships/slideLayout" Target="../slideLayouts/slideLayout21.xml"/><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hyperlink" Target="https://jcs.biologists.org/content/121/11/1771" TargetMode="External"/><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hyperlink" Target="https://en.wikipedia.org/wiki/To_a_Mouse" TargetMode="External"/><Relationship Id="rId1" Type="http://schemas.openxmlformats.org/officeDocument/2006/relationships/slideLayout" Target="../slideLayouts/slideLayout2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3006" y="1309614"/>
            <a:ext cx="18863221" cy="3222196"/>
          </a:xfrm>
        </p:spPr>
        <p:txBody>
          <a:bodyPr/>
          <a:lstStyle/>
          <a:p>
            <a:r>
              <a:rPr lang="en-AU" sz="8000" dirty="0"/>
              <a:t>32931 Technology Research Methods</a:t>
            </a:r>
            <a:endParaRPr lang="en-US" sz="8000" dirty="0"/>
          </a:p>
        </p:txBody>
      </p:sp>
      <p:sp>
        <p:nvSpPr>
          <p:cNvPr id="6" name="Text Placeholder 5"/>
          <p:cNvSpPr>
            <a:spLocks noGrp="1"/>
          </p:cNvSpPr>
          <p:nvPr>
            <p:ph type="body" sz="quarter" idx="10"/>
          </p:nvPr>
        </p:nvSpPr>
        <p:spPr/>
        <p:txBody>
          <a:bodyPr/>
          <a:lstStyle/>
          <a:p>
            <a:endParaRPr lang="en-US"/>
          </a:p>
        </p:txBody>
      </p:sp>
      <p:sp>
        <p:nvSpPr>
          <p:cNvPr id="4" name="Content Placeholder 3"/>
          <p:cNvSpPr>
            <a:spLocks noGrp="1"/>
          </p:cNvSpPr>
          <p:nvPr>
            <p:ph sz="quarter" idx="4"/>
          </p:nvPr>
        </p:nvSpPr>
        <p:spPr/>
        <p:txBody>
          <a:bodyPr/>
          <a:lstStyle/>
          <a:p>
            <a:r>
              <a:rPr lang="en-US" dirty="0"/>
              <a:t>Prof David McGloin</a:t>
            </a:r>
          </a:p>
          <a:p>
            <a:r>
              <a:rPr lang="en-US" dirty="0" err="1"/>
              <a:t>david.mcgloin@uts.edu.au</a:t>
            </a:r>
            <a:endParaRPr lang="en-US" dirty="0"/>
          </a:p>
        </p:txBody>
      </p:sp>
      <p:sp>
        <p:nvSpPr>
          <p:cNvPr id="7" name="Subtitle 6">
            <a:extLst>
              <a:ext uri="{FF2B5EF4-FFF2-40B4-BE49-F238E27FC236}">
                <a16:creationId xmlns:a16="http://schemas.microsoft.com/office/drawing/2014/main" id="{51B4A1AB-8C2E-8B45-A313-1D43528DDF19}"/>
              </a:ext>
            </a:extLst>
          </p:cNvPr>
          <p:cNvSpPr>
            <a:spLocks noGrp="1"/>
          </p:cNvSpPr>
          <p:nvPr>
            <p:ph type="subTitle" idx="1"/>
          </p:nvPr>
        </p:nvSpPr>
        <p:spPr/>
        <p:txBody>
          <a:bodyPr/>
          <a:lstStyle/>
          <a:p>
            <a:r>
              <a:rPr lang="en-US" sz="4800" b="1" dirty="0"/>
              <a:t>Research Proposal Workshop</a:t>
            </a:r>
          </a:p>
        </p:txBody>
      </p:sp>
    </p:spTree>
    <p:extLst>
      <p:ext uri="{BB962C8B-B14F-4D97-AF65-F5344CB8AC3E}">
        <p14:creationId xmlns:p14="http://schemas.microsoft.com/office/powerpoint/2010/main" val="200412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7AA3-6D84-BF46-BA78-0C1B504A4A87}"/>
              </a:ext>
            </a:extLst>
          </p:cNvPr>
          <p:cNvSpPr>
            <a:spLocks noGrp="1"/>
          </p:cNvSpPr>
          <p:nvPr>
            <p:ph type="ctrTitle"/>
          </p:nvPr>
        </p:nvSpPr>
        <p:spPr/>
        <p:txBody>
          <a:bodyPr/>
          <a:lstStyle/>
          <a:p>
            <a:r>
              <a:rPr lang="en-US" dirty="0"/>
              <a:t>Introductory Chapter</a:t>
            </a:r>
          </a:p>
        </p:txBody>
      </p:sp>
      <p:sp>
        <p:nvSpPr>
          <p:cNvPr id="3" name="Text Placeholder 2">
            <a:extLst>
              <a:ext uri="{FF2B5EF4-FFF2-40B4-BE49-F238E27FC236}">
                <a16:creationId xmlns:a16="http://schemas.microsoft.com/office/drawing/2014/main" id="{AB1117ED-8AFF-D24A-AC76-AE40C519F4C1}"/>
              </a:ext>
            </a:extLst>
          </p:cNvPr>
          <p:cNvSpPr>
            <a:spLocks noGrp="1"/>
          </p:cNvSpPr>
          <p:nvPr>
            <p:ph type="body" sz="quarter" idx="12"/>
          </p:nvPr>
        </p:nvSpPr>
        <p:spPr/>
        <p:txBody>
          <a:bodyPr/>
          <a:lstStyle/>
          <a:p>
            <a:r>
              <a:rPr lang="en-US" dirty="0"/>
              <a:t>The typical format of the introductory chapter of your thesis will be something like:</a:t>
            </a:r>
          </a:p>
          <a:p>
            <a:pPr marL="1425575" indent="-742950">
              <a:buFont typeface="+mj-lt"/>
              <a:buAutoNum type="arabicPeriod"/>
            </a:pPr>
            <a:r>
              <a:rPr lang="en-US" b="1" dirty="0"/>
              <a:t>Thesis Statement.</a:t>
            </a:r>
          </a:p>
          <a:p>
            <a:pPr marL="1425575" indent="-742950">
              <a:buFont typeface="+mj-lt"/>
              <a:buAutoNum type="arabicPeriod"/>
            </a:pPr>
            <a:r>
              <a:rPr lang="en-US" dirty="0"/>
              <a:t>Background (TRP lite)</a:t>
            </a:r>
          </a:p>
          <a:p>
            <a:pPr marL="1425575" indent="-742950">
              <a:buFont typeface="+mj-lt"/>
              <a:buAutoNum type="arabicPeriod"/>
            </a:pPr>
            <a:r>
              <a:rPr lang="en-US" b="1" dirty="0"/>
              <a:t>Aims, objectives, significance</a:t>
            </a:r>
          </a:p>
          <a:p>
            <a:pPr marL="1425575" indent="-742950">
              <a:buFont typeface="+mj-lt"/>
              <a:buAutoNum type="arabicPeriod"/>
            </a:pPr>
            <a:r>
              <a:rPr lang="en-US" dirty="0"/>
              <a:t>Research Methodology</a:t>
            </a:r>
          </a:p>
          <a:p>
            <a:pPr marL="1425575" indent="-742950">
              <a:buFont typeface="+mj-lt"/>
              <a:buAutoNum type="arabicPeriod"/>
            </a:pPr>
            <a:r>
              <a:rPr lang="en-US" dirty="0"/>
              <a:t>Outline of results</a:t>
            </a:r>
          </a:p>
          <a:p>
            <a:pPr marL="1425575" indent="-742950">
              <a:buFont typeface="+mj-lt"/>
              <a:buAutoNum type="arabicPeriod"/>
            </a:pPr>
            <a:r>
              <a:rPr lang="en-US" dirty="0"/>
              <a:t>Outline of dissertation.</a:t>
            </a:r>
          </a:p>
          <a:p>
            <a:r>
              <a:rPr lang="en-US" dirty="0"/>
              <a:t>Note that each thesis is different and this structure is not always suitable.</a:t>
            </a:r>
          </a:p>
          <a:p>
            <a:pPr marL="1425575" indent="-742950">
              <a:buFont typeface="+mj-lt"/>
              <a:buAutoNum type="arabicPeriod"/>
            </a:pPr>
            <a:endParaRPr lang="en-US" dirty="0"/>
          </a:p>
        </p:txBody>
      </p:sp>
      <p:sp>
        <p:nvSpPr>
          <p:cNvPr id="4" name="Text Placeholder 3">
            <a:extLst>
              <a:ext uri="{FF2B5EF4-FFF2-40B4-BE49-F238E27FC236}">
                <a16:creationId xmlns:a16="http://schemas.microsoft.com/office/drawing/2014/main" id="{36F772EC-BBCB-E047-93C9-3F24D4511EF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1225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Thesis Approach 1:</a:t>
            </a:r>
            <a:br>
              <a:rPr lang="en-AU" dirty="0"/>
            </a:br>
            <a:r>
              <a:rPr lang="en-AU" dirty="0"/>
              <a:t>Focussing on your research question</a:t>
            </a:r>
          </a:p>
        </p:txBody>
      </p:sp>
    </p:spTree>
    <p:extLst>
      <p:ext uri="{BB962C8B-B14F-4D97-AF65-F5344CB8AC3E}">
        <p14:creationId xmlns:p14="http://schemas.microsoft.com/office/powerpoint/2010/main" val="320465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9C75-F3C6-044D-A29D-7DE6EBC93B5B}"/>
              </a:ext>
            </a:extLst>
          </p:cNvPr>
          <p:cNvSpPr>
            <a:spLocks noGrp="1"/>
          </p:cNvSpPr>
          <p:nvPr>
            <p:ph type="ctrTitle"/>
          </p:nvPr>
        </p:nvSpPr>
        <p:spPr/>
        <p:txBody>
          <a:bodyPr/>
          <a:lstStyle/>
          <a:p>
            <a:r>
              <a:rPr lang="en-US" dirty="0"/>
              <a:t>Thesis Statement</a:t>
            </a:r>
          </a:p>
        </p:txBody>
      </p:sp>
      <p:sp>
        <p:nvSpPr>
          <p:cNvPr id="3" name="Text Placeholder 2">
            <a:extLst>
              <a:ext uri="{FF2B5EF4-FFF2-40B4-BE49-F238E27FC236}">
                <a16:creationId xmlns:a16="http://schemas.microsoft.com/office/drawing/2014/main" id="{B397C78B-D3DC-424B-B3CD-3F9DFE7716C4}"/>
              </a:ext>
            </a:extLst>
          </p:cNvPr>
          <p:cNvSpPr>
            <a:spLocks noGrp="1"/>
          </p:cNvSpPr>
          <p:nvPr>
            <p:ph type="body" sz="quarter" idx="12"/>
          </p:nvPr>
        </p:nvSpPr>
        <p:spPr/>
        <p:txBody>
          <a:bodyPr/>
          <a:lstStyle/>
          <a:p>
            <a:r>
              <a:rPr lang="en-US" dirty="0"/>
              <a:t>A Thesis Statement is</a:t>
            </a:r>
          </a:p>
          <a:p>
            <a:r>
              <a:rPr lang="en-US" dirty="0"/>
              <a:t>	“A statement or theory that is put forward as a premise to be maintained or proved.”</a:t>
            </a:r>
          </a:p>
          <a:p>
            <a:endParaRPr lang="en-US" dirty="0"/>
          </a:p>
          <a:p>
            <a:r>
              <a:rPr lang="en-US" dirty="0"/>
              <a:t>This is a useful starting point for your introductory chapter and will often come at the end of your introductory paragraph.</a:t>
            </a:r>
          </a:p>
        </p:txBody>
      </p:sp>
      <p:sp>
        <p:nvSpPr>
          <p:cNvPr id="4" name="Text Placeholder 3">
            <a:extLst>
              <a:ext uri="{FF2B5EF4-FFF2-40B4-BE49-F238E27FC236}">
                <a16:creationId xmlns:a16="http://schemas.microsoft.com/office/drawing/2014/main" id="{97766C5D-3520-5F4B-BCDD-1AD2619879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17177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Proposal Topic</a:t>
            </a:r>
          </a:p>
        </p:txBody>
      </p:sp>
      <p:sp>
        <p:nvSpPr>
          <p:cNvPr id="3" name="Text Placeholder 2"/>
          <p:cNvSpPr>
            <a:spLocks noGrp="1"/>
          </p:cNvSpPr>
          <p:nvPr>
            <p:ph type="body" sz="quarter" idx="12"/>
          </p:nvPr>
        </p:nvSpPr>
        <p:spPr/>
        <p:txBody>
          <a:bodyPr/>
          <a:lstStyle/>
          <a:p>
            <a:r>
              <a:rPr lang="en-AU" dirty="0"/>
              <a:t>The topic is the area your work is about.</a:t>
            </a:r>
          </a:p>
          <a:p>
            <a:endParaRPr lang="en-AU" dirty="0"/>
          </a:p>
          <a:p>
            <a:r>
              <a:rPr lang="en-AU" dirty="0"/>
              <a:t>A broad topic can be described in perhaps three or four words:</a:t>
            </a:r>
          </a:p>
          <a:p>
            <a:endParaRPr lang="en-AU" dirty="0"/>
          </a:p>
          <a:p>
            <a:r>
              <a:rPr lang="en-AU" dirty="0"/>
              <a:t>	“The history of commercial aviation”</a:t>
            </a:r>
          </a:p>
          <a:p>
            <a:r>
              <a:rPr lang="en-AU" dirty="0"/>
              <a:t>	“Electromagnetically Induced Transparency”</a:t>
            </a:r>
          </a:p>
        </p:txBody>
      </p:sp>
      <p:sp>
        <p:nvSpPr>
          <p:cNvPr id="4" name="Text Placeholder 3"/>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186709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Focussed Topic</a:t>
            </a:r>
          </a:p>
        </p:txBody>
      </p:sp>
      <p:sp>
        <p:nvSpPr>
          <p:cNvPr id="3" name="Text Placeholder 2"/>
          <p:cNvSpPr>
            <a:spLocks noGrp="1"/>
          </p:cNvSpPr>
          <p:nvPr>
            <p:ph type="body" sz="quarter" idx="12"/>
          </p:nvPr>
        </p:nvSpPr>
        <p:spPr/>
        <p:txBody>
          <a:bodyPr/>
          <a:lstStyle/>
          <a:p>
            <a:r>
              <a:rPr lang="en-AU" dirty="0"/>
              <a:t>Our broad topics are much too broad:</a:t>
            </a:r>
          </a:p>
          <a:p>
            <a:r>
              <a:rPr lang="en-AU" dirty="0"/>
              <a:t>	There will be too many sources for us to consider</a:t>
            </a:r>
          </a:p>
          <a:p>
            <a:endParaRPr lang="en-AU" dirty="0"/>
          </a:p>
          <a:p>
            <a:endParaRPr lang="en-AU" dirty="0"/>
          </a:p>
          <a:p>
            <a:endParaRPr lang="en-AU" dirty="0"/>
          </a:p>
          <a:p>
            <a:r>
              <a:rPr lang="en-AU" dirty="0"/>
              <a:t>	The information you want is buried within a mountain of information you are not 	interested in</a:t>
            </a:r>
          </a:p>
          <a:p>
            <a:r>
              <a:rPr lang="en-AU" dirty="0"/>
              <a:t>	Difficult to draw anything other than general statements</a:t>
            </a:r>
          </a:p>
        </p:txBody>
      </p:sp>
      <p:sp>
        <p:nvSpPr>
          <p:cNvPr id="4" name="Text Placeholder 3"/>
          <p:cNvSpPr>
            <a:spLocks noGrp="1"/>
          </p:cNvSpPr>
          <p:nvPr>
            <p:ph type="body" sz="quarter" idx="11"/>
          </p:nvPr>
        </p:nvSpPr>
        <p:spPr/>
        <p:txBody>
          <a:bodyPr/>
          <a:lstStyle/>
          <a:p>
            <a:endParaRPr lang="en-AU"/>
          </a:p>
        </p:txBody>
      </p:sp>
      <p:pic>
        <p:nvPicPr>
          <p:cNvPr id="5" name="Picture 4"/>
          <p:cNvPicPr>
            <a:picLocks noChangeAspect="1"/>
          </p:cNvPicPr>
          <p:nvPr/>
        </p:nvPicPr>
        <p:blipFill>
          <a:blip r:embed="rId2"/>
          <a:stretch>
            <a:fillRect/>
          </a:stretch>
        </p:blipFill>
        <p:spPr>
          <a:xfrm>
            <a:off x="4589976" y="6465145"/>
            <a:ext cx="18207737" cy="2194761"/>
          </a:xfrm>
          <a:prstGeom prst="rect">
            <a:avLst/>
          </a:prstGeom>
        </p:spPr>
      </p:pic>
    </p:spTree>
    <p:extLst>
      <p:ext uri="{BB962C8B-B14F-4D97-AF65-F5344CB8AC3E}">
        <p14:creationId xmlns:p14="http://schemas.microsoft.com/office/powerpoint/2010/main" val="4078759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Focussed Topic</a:t>
            </a:r>
          </a:p>
        </p:txBody>
      </p:sp>
      <p:sp>
        <p:nvSpPr>
          <p:cNvPr id="3" name="Text Placeholder 2"/>
          <p:cNvSpPr>
            <a:spLocks noGrp="1"/>
          </p:cNvSpPr>
          <p:nvPr>
            <p:ph type="body" sz="quarter" idx="12"/>
          </p:nvPr>
        </p:nvSpPr>
        <p:spPr>
          <a:xfrm>
            <a:off x="685800" y="4740653"/>
            <a:ext cx="14092881" cy="5830234"/>
          </a:xfrm>
        </p:spPr>
        <p:txBody>
          <a:bodyPr/>
          <a:lstStyle/>
          <a:p>
            <a:r>
              <a:rPr lang="en-AU" dirty="0"/>
              <a:t>We need to narrow our topic focus</a:t>
            </a:r>
          </a:p>
          <a:p>
            <a:r>
              <a:rPr lang="en-AU" dirty="0"/>
              <a:t>	Be careful not to narrow too much or there will be no 	information to find</a:t>
            </a:r>
          </a:p>
          <a:p>
            <a:r>
              <a:rPr lang="en-AU" dirty="0"/>
              <a:t>		</a:t>
            </a:r>
            <a:r>
              <a:rPr lang="en-AU" b="1" dirty="0"/>
              <a:t>Question:</a:t>
            </a:r>
            <a:r>
              <a:rPr lang="en-AU" dirty="0"/>
              <a:t> Could this be a good thing?</a:t>
            </a:r>
          </a:p>
          <a:p>
            <a:r>
              <a:rPr lang="en-AU" dirty="0"/>
              <a:t>	</a:t>
            </a:r>
          </a:p>
          <a:p>
            <a:endParaRPr lang="en-AU" dirty="0"/>
          </a:p>
          <a:p>
            <a:endParaRPr lang="en-AU" dirty="0"/>
          </a:p>
          <a:p>
            <a:endParaRPr lang="en-AU" dirty="0"/>
          </a:p>
          <a:p>
            <a:r>
              <a:rPr lang="en-AU" dirty="0"/>
              <a:t>	</a:t>
            </a:r>
          </a:p>
        </p:txBody>
      </p:sp>
      <p:sp>
        <p:nvSpPr>
          <p:cNvPr id="4" name="Text Placeholder 3"/>
          <p:cNvSpPr>
            <a:spLocks noGrp="1"/>
          </p:cNvSpPr>
          <p:nvPr>
            <p:ph type="body" sz="quarter" idx="11"/>
          </p:nvPr>
        </p:nvSpPr>
        <p:spPr/>
        <p:txBody>
          <a:bodyPr/>
          <a:lstStyle/>
          <a:p>
            <a:endParaRPr lang="en-AU"/>
          </a:p>
        </p:txBody>
      </p:sp>
      <p:graphicFrame>
        <p:nvGraphicFramePr>
          <p:cNvPr id="6" name="Table 5"/>
          <p:cNvGraphicFramePr>
            <a:graphicFrameLocks noGrp="1"/>
          </p:cNvGraphicFramePr>
          <p:nvPr>
            <p:extLst>
              <p:ext uri="{D42A27DB-BD31-4B8C-83A1-F6EECF244321}">
                <p14:modId xmlns:p14="http://schemas.microsoft.com/office/powerpoint/2010/main" val="788798365"/>
              </p:ext>
            </p:extLst>
          </p:nvPr>
        </p:nvGraphicFramePr>
        <p:xfrm>
          <a:off x="1723945" y="8008859"/>
          <a:ext cx="21404995" cy="3017520"/>
        </p:xfrm>
        <a:graphic>
          <a:graphicData uri="http://schemas.openxmlformats.org/drawingml/2006/table">
            <a:tbl>
              <a:tblPr firstRow="1" bandRow="1">
                <a:tableStyleId>{5C22544A-7EE6-4342-B048-85BDC9FD1C3A}</a:tableStyleId>
              </a:tblPr>
              <a:tblGrid>
                <a:gridCol w="9141279">
                  <a:extLst>
                    <a:ext uri="{9D8B030D-6E8A-4147-A177-3AD203B41FA5}">
                      <a16:colId xmlns:a16="http://schemas.microsoft.com/office/drawing/2014/main" val="1008129250"/>
                    </a:ext>
                  </a:extLst>
                </a:gridCol>
                <a:gridCol w="12263716">
                  <a:extLst>
                    <a:ext uri="{9D8B030D-6E8A-4147-A177-3AD203B41FA5}">
                      <a16:colId xmlns:a16="http://schemas.microsoft.com/office/drawing/2014/main" val="2606208473"/>
                    </a:ext>
                  </a:extLst>
                </a:gridCol>
              </a:tblGrid>
              <a:tr h="370840">
                <a:tc>
                  <a:txBody>
                    <a:bodyPr/>
                    <a:lstStyle/>
                    <a:p>
                      <a:r>
                        <a:rPr lang="en-AU" dirty="0"/>
                        <a:t>Broad</a:t>
                      </a:r>
                    </a:p>
                  </a:txBody>
                  <a:tcPr/>
                </a:tc>
                <a:tc>
                  <a:txBody>
                    <a:bodyPr/>
                    <a:lstStyle/>
                    <a:p>
                      <a:r>
                        <a:rPr lang="en-AU" dirty="0"/>
                        <a:t>Focussed</a:t>
                      </a:r>
                    </a:p>
                  </a:txBody>
                  <a:tcPr/>
                </a:tc>
                <a:extLst>
                  <a:ext uri="{0D108BD9-81ED-4DB2-BD59-A6C34878D82A}">
                    <a16:rowId xmlns:a16="http://schemas.microsoft.com/office/drawing/2014/main" val="3412716613"/>
                  </a:ext>
                </a:extLst>
              </a:tr>
              <a:tr h="370840">
                <a:tc>
                  <a:txBody>
                    <a:bodyPr/>
                    <a:lstStyle/>
                    <a:p>
                      <a:r>
                        <a:rPr lang="en-AU" dirty="0"/>
                        <a:t>History of Commercial Aviation</a:t>
                      </a:r>
                    </a:p>
                  </a:txBody>
                  <a:tcPr/>
                </a:tc>
                <a:tc>
                  <a:txBody>
                    <a:bodyPr/>
                    <a:lstStyle/>
                    <a:p>
                      <a:r>
                        <a:rPr lang="en-AU" dirty="0"/>
                        <a:t>The contribution of the military in developing the</a:t>
                      </a:r>
                      <a:r>
                        <a:rPr lang="en-AU" baseline="0" dirty="0"/>
                        <a:t> DC-3 in the early years of commercial aviation.</a:t>
                      </a:r>
                      <a:endParaRPr lang="en-AU" dirty="0"/>
                    </a:p>
                  </a:txBody>
                  <a:tcPr/>
                </a:tc>
                <a:extLst>
                  <a:ext uri="{0D108BD9-81ED-4DB2-BD59-A6C34878D82A}">
                    <a16:rowId xmlns:a16="http://schemas.microsoft.com/office/drawing/2014/main" val="3445888073"/>
                  </a:ext>
                </a:extLst>
              </a:tr>
              <a:tr h="370840">
                <a:tc>
                  <a:txBody>
                    <a:bodyPr/>
                    <a:lstStyle/>
                    <a:p>
                      <a:r>
                        <a:rPr lang="en-AU" dirty="0"/>
                        <a:t>Electromagnetically Induced Transparency</a:t>
                      </a:r>
                    </a:p>
                  </a:txBody>
                  <a:tcPr/>
                </a:tc>
                <a:tc>
                  <a:txBody>
                    <a:bodyPr/>
                    <a:lstStyle/>
                    <a:p>
                      <a:r>
                        <a:rPr lang="en-AU" dirty="0"/>
                        <a:t>The ability of radio waves to control electromagnetically induced transparency</a:t>
                      </a:r>
                    </a:p>
                  </a:txBody>
                  <a:tcPr/>
                </a:tc>
                <a:extLst>
                  <a:ext uri="{0D108BD9-81ED-4DB2-BD59-A6C34878D82A}">
                    <a16:rowId xmlns:a16="http://schemas.microsoft.com/office/drawing/2014/main" val="462559446"/>
                  </a:ext>
                </a:extLst>
              </a:tr>
            </a:tbl>
          </a:graphicData>
        </a:graphic>
      </p:graphicFrame>
      <p:sp>
        <p:nvSpPr>
          <p:cNvPr id="7" name="Rectangle 6"/>
          <p:cNvSpPr/>
          <p:nvPr/>
        </p:nvSpPr>
        <p:spPr>
          <a:xfrm>
            <a:off x="15940216" y="3576269"/>
            <a:ext cx="6969211" cy="2328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Broad -&gt; Focussed through use of ‘action’ or ‘relationship’ words:</a:t>
            </a:r>
          </a:p>
          <a:p>
            <a:pPr algn="ctr"/>
            <a:r>
              <a:rPr lang="en-AU" dirty="0"/>
              <a:t>‘contribution’, ‘developing’, ‘ability’, ‘control’</a:t>
            </a:r>
          </a:p>
        </p:txBody>
      </p:sp>
      <p:sp>
        <p:nvSpPr>
          <p:cNvPr id="8" name="Striped Right Arrow 7"/>
          <p:cNvSpPr/>
          <p:nvPr/>
        </p:nvSpPr>
        <p:spPr>
          <a:xfrm rot="7036494">
            <a:off x="18145259" y="6544757"/>
            <a:ext cx="2102351" cy="92349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45960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0059-93D2-224E-90D4-2F8160C764EA}"/>
              </a:ext>
            </a:extLst>
          </p:cNvPr>
          <p:cNvSpPr>
            <a:spLocks noGrp="1"/>
          </p:cNvSpPr>
          <p:nvPr>
            <p:ph type="ctrTitle"/>
          </p:nvPr>
        </p:nvSpPr>
        <p:spPr/>
        <p:txBody>
          <a:bodyPr/>
          <a:lstStyle/>
          <a:p>
            <a:r>
              <a:rPr lang="en-US" dirty="0"/>
              <a:t>Activity 1</a:t>
            </a:r>
          </a:p>
        </p:txBody>
      </p:sp>
      <p:sp>
        <p:nvSpPr>
          <p:cNvPr id="3" name="Text Placeholder 2">
            <a:extLst>
              <a:ext uri="{FF2B5EF4-FFF2-40B4-BE49-F238E27FC236}">
                <a16:creationId xmlns:a16="http://schemas.microsoft.com/office/drawing/2014/main" id="{1BD83BDB-42DC-B54B-9B41-85192F4A63F5}"/>
              </a:ext>
            </a:extLst>
          </p:cNvPr>
          <p:cNvSpPr>
            <a:spLocks noGrp="1"/>
          </p:cNvSpPr>
          <p:nvPr>
            <p:ph type="body" sz="quarter" idx="12"/>
          </p:nvPr>
        </p:nvSpPr>
        <p:spPr>
          <a:xfrm>
            <a:off x="685800" y="4740653"/>
            <a:ext cx="16660906" cy="5830234"/>
          </a:xfrm>
        </p:spPr>
        <p:txBody>
          <a:bodyPr/>
          <a:lstStyle/>
          <a:p>
            <a:pPr marL="1254125" indent="-571500">
              <a:buFont typeface="Arial" panose="020B0604020202020204" pitchFamily="34" charset="0"/>
              <a:buChar char="•"/>
            </a:pPr>
            <a:r>
              <a:rPr lang="en-US" dirty="0"/>
              <a:t>Make a new file on your laptop, called “TRM Research Proposal” (or something equally informative.</a:t>
            </a:r>
          </a:p>
          <a:p>
            <a:pPr marL="1254125" indent="-571500">
              <a:buFont typeface="Arial" panose="020B0604020202020204" pitchFamily="34" charset="0"/>
              <a:buChar char="•"/>
            </a:pPr>
            <a:r>
              <a:rPr lang="en-US" dirty="0"/>
              <a:t>Write down your broad research topic area, followed by your focused research area.</a:t>
            </a:r>
          </a:p>
          <a:p>
            <a:pPr marL="1254125" indent="-571500">
              <a:buFont typeface="Arial" panose="020B0604020202020204" pitchFamily="34" charset="0"/>
              <a:buChar char="•"/>
            </a:pPr>
            <a:r>
              <a:rPr lang="en-US" i="1" dirty="0"/>
              <a:t>Get feedback from your groups as to whether your focusing seems sensible and makes sense.</a:t>
            </a:r>
          </a:p>
          <a:p>
            <a:pPr marL="1254125" indent="-5715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4330B19A-D067-9A4D-A4E9-37FAF0559B9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0761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Focussed Topic</a:t>
            </a:r>
          </a:p>
        </p:txBody>
      </p:sp>
      <p:sp>
        <p:nvSpPr>
          <p:cNvPr id="3" name="Text Placeholder 2"/>
          <p:cNvSpPr>
            <a:spLocks noGrp="1"/>
          </p:cNvSpPr>
          <p:nvPr>
            <p:ph type="body" sz="quarter" idx="12"/>
          </p:nvPr>
        </p:nvSpPr>
        <p:spPr/>
        <p:txBody>
          <a:bodyPr/>
          <a:lstStyle/>
          <a:p>
            <a:r>
              <a:rPr lang="en-AU" dirty="0"/>
              <a:t>If we recast our topics as sentences we see that the broad topics don’t change very much:</a:t>
            </a:r>
          </a:p>
          <a:p>
            <a:endParaRPr lang="en-AU" dirty="0"/>
          </a:p>
          <a:p>
            <a:endParaRPr lang="en-AU" dirty="0"/>
          </a:p>
          <a:p>
            <a:endParaRPr lang="en-AU" dirty="0"/>
          </a:p>
          <a:p>
            <a:endParaRPr lang="en-AU" dirty="0"/>
          </a:p>
          <a:p>
            <a:r>
              <a:rPr lang="en-AU" dirty="0"/>
              <a:t>This has the effect of turning our static topics into </a:t>
            </a:r>
            <a:r>
              <a:rPr lang="en-AU" i="1" dirty="0"/>
              <a:t>claims</a:t>
            </a:r>
            <a:r>
              <a:rPr lang="en-AU" dirty="0"/>
              <a:t>, but has little other value, as they don’t direct us down any useful research avenues.</a:t>
            </a:r>
          </a:p>
          <a:p>
            <a:endParaRPr lang="en-AU" dirty="0"/>
          </a:p>
        </p:txBody>
      </p:sp>
      <p:sp>
        <p:nvSpPr>
          <p:cNvPr id="4" name="Text Placeholder 3"/>
          <p:cNvSpPr>
            <a:spLocks noGrp="1"/>
          </p:cNvSpPr>
          <p:nvPr>
            <p:ph type="body" sz="quarter" idx="11"/>
          </p:nvPr>
        </p:nvSpPr>
        <p:spPr/>
        <p:txBody>
          <a:bodyPr/>
          <a:lstStyle/>
          <a:p>
            <a:endParaRPr lang="en-AU"/>
          </a:p>
        </p:txBody>
      </p:sp>
      <p:graphicFrame>
        <p:nvGraphicFramePr>
          <p:cNvPr id="5" name="Table 4"/>
          <p:cNvGraphicFramePr>
            <a:graphicFrameLocks noGrp="1"/>
          </p:cNvGraphicFramePr>
          <p:nvPr>
            <p:extLst>
              <p:ext uri="{D42A27DB-BD31-4B8C-83A1-F6EECF244321}">
                <p14:modId xmlns:p14="http://schemas.microsoft.com/office/powerpoint/2010/main" val="11066733"/>
              </p:ext>
            </p:extLst>
          </p:nvPr>
        </p:nvGraphicFramePr>
        <p:xfrm>
          <a:off x="1723945" y="5743795"/>
          <a:ext cx="21404995" cy="2468880"/>
        </p:xfrm>
        <a:graphic>
          <a:graphicData uri="http://schemas.openxmlformats.org/drawingml/2006/table">
            <a:tbl>
              <a:tblPr firstRow="1" bandRow="1">
                <a:tableStyleId>{5C22544A-7EE6-4342-B048-85BDC9FD1C3A}</a:tableStyleId>
              </a:tblPr>
              <a:tblGrid>
                <a:gridCol w="9141279">
                  <a:extLst>
                    <a:ext uri="{9D8B030D-6E8A-4147-A177-3AD203B41FA5}">
                      <a16:colId xmlns:a16="http://schemas.microsoft.com/office/drawing/2014/main" val="1008129250"/>
                    </a:ext>
                  </a:extLst>
                </a:gridCol>
                <a:gridCol w="12263716">
                  <a:extLst>
                    <a:ext uri="{9D8B030D-6E8A-4147-A177-3AD203B41FA5}">
                      <a16:colId xmlns:a16="http://schemas.microsoft.com/office/drawing/2014/main" val="2606208473"/>
                    </a:ext>
                  </a:extLst>
                </a:gridCol>
              </a:tblGrid>
              <a:tr h="370840">
                <a:tc>
                  <a:txBody>
                    <a:bodyPr/>
                    <a:lstStyle/>
                    <a:p>
                      <a:r>
                        <a:rPr lang="en-AU" dirty="0"/>
                        <a:t>Static</a:t>
                      </a:r>
                      <a:r>
                        <a:rPr lang="en-AU" baseline="0" dirty="0"/>
                        <a:t> Topic</a:t>
                      </a:r>
                      <a:endParaRPr lang="en-AU" dirty="0"/>
                    </a:p>
                  </a:txBody>
                  <a:tcPr/>
                </a:tc>
                <a:tc>
                  <a:txBody>
                    <a:bodyPr/>
                    <a:lstStyle/>
                    <a:p>
                      <a:r>
                        <a:rPr lang="en-AU" dirty="0"/>
                        <a:t>Stated as sentence</a:t>
                      </a:r>
                    </a:p>
                  </a:txBody>
                  <a:tcPr/>
                </a:tc>
                <a:extLst>
                  <a:ext uri="{0D108BD9-81ED-4DB2-BD59-A6C34878D82A}">
                    <a16:rowId xmlns:a16="http://schemas.microsoft.com/office/drawing/2014/main" val="3412716613"/>
                  </a:ext>
                </a:extLst>
              </a:tr>
              <a:tr h="370840">
                <a:tc>
                  <a:txBody>
                    <a:bodyPr/>
                    <a:lstStyle/>
                    <a:p>
                      <a:r>
                        <a:rPr lang="en-AU" dirty="0"/>
                        <a:t>History of Commercial Aviation</a:t>
                      </a:r>
                    </a:p>
                  </a:txBody>
                  <a:tcPr/>
                </a:tc>
                <a:tc>
                  <a:txBody>
                    <a:bodyPr/>
                    <a:lstStyle/>
                    <a:p>
                      <a:r>
                        <a:rPr lang="en-AU" dirty="0"/>
                        <a:t>Commercial aviation has a history.</a:t>
                      </a:r>
                    </a:p>
                  </a:txBody>
                  <a:tcPr/>
                </a:tc>
                <a:extLst>
                  <a:ext uri="{0D108BD9-81ED-4DB2-BD59-A6C34878D82A}">
                    <a16:rowId xmlns:a16="http://schemas.microsoft.com/office/drawing/2014/main" val="3445888073"/>
                  </a:ext>
                </a:extLst>
              </a:tr>
              <a:tr h="370840">
                <a:tc>
                  <a:txBody>
                    <a:bodyPr/>
                    <a:lstStyle/>
                    <a:p>
                      <a:r>
                        <a:rPr lang="en-AU" dirty="0"/>
                        <a:t>Electromagnetically Induced Transparency</a:t>
                      </a:r>
                    </a:p>
                  </a:txBody>
                  <a:tcPr/>
                </a:tc>
                <a:tc>
                  <a:txBody>
                    <a:bodyPr/>
                    <a:lstStyle/>
                    <a:p>
                      <a:r>
                        <a:rPr lang="en-AU" dirty="0"/>
                        <a:t>Electromagnetically</a:t>
                      </a:r>
                      <a:r>
                        <a:rPr lang="en-AU" baseline="0" dirty="0"/>
                        <a:t> induced transparency is an atomic coherence effect.</a:t>
                      </a:r>
                      <a:endParaRPr lang="en-AU" dirty="0"/>
                    </a:p>
                  </a:txBody>
                  <a:tcPr/>
                </a:tc>
                <a:extLst>
                  <a:ext uri="{0D108BD9-81ED-4DB2-BD59-A6C34878D82A}">
                    <a16:rowId xmlns:a16="http://schemas.microsoft.com/office/drawing/2014/main" val="462559446"/>
                  </a:ext>
                </a:extLst>
              </a:tr>
            </a:tbl>
          </a:graphicData>
        </a:graphic>
      </p:graphicFrame>
    </p:spTree>
    <p:extLst>
      <p:ext uri="{BB962C8B-B14F-4D97-AF65-F5344CB8AC3E}">
        <p14:creationId xmlns:p14="http://schemas.microsoft.com/office/powerpoint/2010/main" val="354512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Focussed Topic</a:t>
            </a:r>
          </a:p>
        </p:txBody>
      </p:sp>
      <p:sp>
        <p:nvSpPr>
          <p:cNvPr id="3" name="Text Placeholder 2"/>
          <p:cNvSpPr>
            <a:spLocks noGrp="1"/>
          </p:cNvSpPr>
          <p:nvPr>
            <p:ph type="body" sz="quarter" idx="12"/>
          </p:nvPr>
        </p:nvSpPr>
        <p:spPr/>
        <p:txBody>
          <a:bodyPr/>
          <a:lstStyle/>
          <a:p>
            <a:r>
              <a:rPr lang="en-AU" dirty="0"/>
              <a:t>If we recast our focussed topics as sentences we see that they might form interesting claims:</a:t>
            </a:r>
          </a:p>
          <a:p>
            <a:endParaRPr lang="en-AU" dirty="0"/>
          </a:p>
          <a:p>
            <a:endParaRPr lang="en-AU" dirty="0"/>
          </a:p>
          <a:p>
            <a:endParaRPr lang="en-AU" dirty="0"/>
          </a:p>
          <a:p>
            <a:endParaRPr lang="en-AU" dirty="0"/>
          </a:p>
          <a:p>
            <a:endParaRPr lang="en-AU" dirty="0"/>
          </a:p>
          <a:p>
            <a:r>
              <a:rPr lang="en-AU" dirty="0"/>
              <a:t>The claims now have a little more substance, but still fall someway short of a convincing proposal. We have no question we can address.</a:t>
            </a:r>
          </a:p>
          <a:p>
            <a:endParaRPr lang="en-AU" dirty="0"/>
          </a:p>
        </p:txBody>
      </p:sp>
      <p:sp>
        <p:nvSpPr>
          <p:cNvPr id="4" name="Text Placeholder 3"/>
          <p:cNvSpPr>
            <a:spLocks noGrp="1"/>
          </p:cNvSpPr>
          <p:nvPr>
            <p:ph type="body" sz="quarter" idx="11"/>
          </p:nvPr>
        </p:nvSpPr>
        <p:spPr/>
        <p:txBody>
          <a:bodyPr/>
          <a:lstStyle/>
          <a:p>
            <a:endParaRPr lang="en-AU"/>
          </a:p>
        </p:txBody>
      </p:sp>
      <p:graphicFrame>
        <p:nvGraphicFramePr>
          <p:cNvPr id="5" name="Table 4"/>
          <p:cNvGraphicFramePr>
            <a:graphicFrameLocks noGrp="1"/>
          </p:cNvGraphicFramePr>
          <p:nvPr>
            <p:extLst>
              <p:ext uri="{D42A27DB-BD31-4B8C-83A1-F6EECF244321}">
                <p14:modId xmlns:p14="http://schemas.microsoft.com/office/powerpoint/2010/main" val="3421368475"/>
              </p:ext>
            </p:extLst>
          </p:nvPr>
        </p:nvGraphicFramePr>
        <p:xfrm>
          <a:off x="1723945" y="5743795"/>
          <a:ext cx="21404995" cy="3566160"/>
        </p:xfrm>
        <a:graphic>
          <a:graphicData uri="http://schemas.openxmlformats.org/drawingml/2006/table">
            <a:tbl>
              <a:tblPr firstRow="1" bandRow="1">
                <a:tableStyleId>{5C22544A-7EE6-4342-B048-85BDC9FD1C3A}</a:tableStyleId>
              </a:tblPr>
              <a:tblGrid>
                <a:gridCol w="9141279">
                  <a:extLst>
                    <a:ext uri="{9D8B030D-6E8A-4147-A177-3AD203B41FA5}">
                      <a16:colId xmlns:a16="http://schemas.microsoft.com/office/drawing/2014/main" val="1008129250"/>
                    </a:ext>
                  </a:extLst>
                </a:gridCol>
                <a:gridCol w="12263716">
                  <a:extLst>
                    <a:ext uri="{9D8B030D-6E8A-4147-A177-3AD203B41FA5}">
                      <a16:colId xmlns:a16="http://schemas.microsoft.com/office/drawing/2014/main" val="2606208473"/>
                    </a:ext>
                  </a:extLst>
                </a:gridCol>
              </a:tblGrid>
              <a:tr h="370840">
                <a:tc>
                  <a:txBody>
                    <a:bodyPr/>
                    <a:lstStyle/>
                    <a:p>
                      <a:r>
                        <a:rPr lang="en-AU" dirty="0"/>
                        <a:t>Static</a:t>
                      </a:r>
                      <a:r>
                        <a:rPr lang="en-AU" baseline="0" dirty="0"/>
                        <a:t> Focussed Topic</a:t>
                      </a:r>
                      <a:endParaRPr lang="en-AU" dirty="0"/>
                    </a:p>
                  </a:txBody>
                  <a:tcPr/>
                </a:tc>
                <a:tc>
                  <a:txBody>
                    <a:bodyPr/>
                    <a:lstStyle/>
                    <a:p>
                      <a:r>
                        <a:rPr lang="en-AU" dirty="0"/>
                        <a:t>Stated as sentence [claim]</a:t>
                      </a:r>
                    </a:p>
                  </a:txBody>
                  <a:tcPr/>
                </a:tc>
                <a:extLst>
                  <a:ext uri="{0D108BD9-81ED-4DB2-BD59-A6C34878D82A}">
                    <a16:rowId xmlns:a16="http://schemas.microsoft.com/office/drawing/2014/main" val="3412716613"/>
                  </a:ext>
                </a:extLst>
              </a:tr>
              <a:tr h="370840">
                <a:tc>
                  <a:txBody>
                    <a:bodyPr/>
                    <a:lstStyle/>
                    <a:p>
                      <a:r>
                        <a:rPr lang="en-AU" dirty="0"/>
                        <a:t>The contribution of the military in developing the</a:t>
                      </a:r>
                      <a:r>
                        <a:rPr lang="en-AU" baseline="0" dirty="0"/>
                        <a:t> DC-3 in the early years of commercial aviation.</a:t>
                      </a:r>
                      <a:endParaRPr lang="en-AU" dirty="0"/>
                    </a:p>
                  </a:txBody>
                  <a:tcPr/>
                </a:tc>
                <a:tc>
                  <a:txBody>
                    <a:bodyPr/>
                    <a:lstStyle/>
                    <a:p>
                      <a:r>
                        <a:rPr lang="en-AU" dirty="0"/>
                        <a:t>In</a:t>
                      </a:r>
                      <a:r>
                        <a:rPr lang="en-AU" baseline="0" dirty="0"/>
                        <a:t> the early years of commercial aviation the military </a:t>
                      </a:r>
                      <a:r>
                        <a:rPr lang="en-AU" i="1" baseline="0" dirty="0"/>
                        <a:t>contributed</a:t>
                      </a:r>
                      <a:r>
                        <a:rPr lang="en-AU" baseline="0" dirty="0"/>
                        <a:t> to the way the DC-3 </a:t>
                      </a:r>
                      <a:r>
                        <a:rPr lang="en-AU" i="1" baseline="0" dirty="0"/>
                        <a:t>developed</a:t>
                      </a:r>
                      <a:r>
                        <a:rPr lang="en-AU" baseline="0" dirty="0"/>
                        <a:t>.</a:t>
                      </a:r>
                      <a:endParaRPr lang="en-AU" dirty="0"/>
                    </a:p>
                  </a:txBody>
                  <a:tcPr/>
                </a:tc>
                <a:extLst>
                  <a:ext uri="{0D108BD9-81ED-4DB2-BD59-A6C34878D82A}">
                    <a16:rowId xmlns:a16="http://schemas.microsoft.com/office/drawing/2014/main" val="3445888073"/>
                  </a:ext>
                </a:extLst>
              </a:tr>
              <a:tr h="370840">
                <a:tc>
                  <a:txBody>
                    <a:bodyPr/>
                    <a:lstStyle/>
                    <a:p>
                      <a:r>
                        <a:rPr lang="en-AU" dirty="0"/>
                        <a:t>The ability of radio waves to control electromagnetically induced transparency</a:t>
                      </a:r>
                    </a:p>
                  </a:txBody>
                  <a:tcPr/>
                </a:tc>
                <a:tc>
                  <a:txBody>
                    <a:bodyPr/>
                    <a:lstStyle/>
                    <a:p>
                      <a:r>
                        <a:rPr lang="en-AU" dirty="0"/>
                        <a:t>No</a:t>
                      </a:r>
                      <a:r>
                        <a:rPr lang="en-AU" baseline="0" dirty="0"/>
                        <a:t> one has </a:t>
                      </a:r>
                      <a:r>
                        <a:rPr lang="en-AU" i="1" baseline="0" dirty="0"/>
                        <a:t>controlled</a:t>
                      </a:r>
                      <a:r>
                        <a:rPr lang="en-AU" baseline="0" dirty="0"/>
                        <a:t> electromagnetically induced transparency using radio waves.</a:t>
                      </a:r>
                      <a:endParaRPr lang="en-AU" dirty="0"/>
                    </a:p>
                  </a:txBody>
                  <a:tcPr/>
                </a:tc>
                <a:extLst>
                  <a:ext uri="{0D108BD9-81ED-4DB2-BD59-A6C34878D82A}">
                    <a16:rowId xmlns:a16="http://schemas.microsoft.com/office/drawing/2014/main" val="462559446"/>
                  </a:ext>
                </a:extLst>
              </a:tr>
            </a:tbl>
          </a:graphicData>
        </a:graphic>
      </p:graphicFrame>
    </p:spTree>
    <p:extLst>
      <p:ext uri="{BB962C8B-B14F-4D97-AF65-F5344CB8AC3E}">
        <p14:creationId xmlns:p14="http://schemas.microsoft.com/office/powerpoint/2010/main" val="3012407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Activity 2</a:t>
            </a:r>
          </a:p>
        </p:txBody>
      </p:sp>
      <p:sp>
        <p:nvSpPr>
          <p:cNvPr id="3" name="Text Placeholder 2"/>
          <p:cNvSpPr>
            <a:spLocks noGrp="1"/>
          </p:cNvSpPr>
          <p:nvPr>
            <p:ph type="body" sz="quarter" idx="12"/>
          </p:nvPr>
        </p:nvSpPr>
        <p:spPr/>
        <p:txBody>
          <a:bodyPr/>
          <a:lstStyle/>
          <a:p>
            <a:r>
              <a:rPr lang="en-AU" dirty="0"/>
              <a:t>Turn your focussed research topic into a claim.</a:t>
            </a:r>
          </a:p>
        </p:txBody>
      </p:sp>
      <p:sp>
        <p:nvSpPr>
          <p:cNvPr id="4" name="Text Placeholder 3"/>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115482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B5F4-708A-C743-AF2A-0CA32830850D}"/>
              </a:ext>
            </a:extLst>
          </p:cNvPr>
          <p:cNvSpPr>
            <a:spLocks noGrp="1"/>
          </p:cNvSpPr>
          <p:nvPr>
            <p:ph type="ctrTitle"/>
          </p:nvPr>
        </p:nvSpPr>
        <p:spPr/>
        <p:txBody>
          <a:bodyPr/>
          <a:lstStyle/>
          <a:p>
            <a:r>
              <a:rPr lang="en-US" dirty="0"/>
              <a:t>Acknowledgements + Further Reading</a:t>
            </a:r>
          </a:p>
        </p:txBody>
      </p:sp>
      <p:sp>
        <p:nvSpPr>
          <p:cNvPr id="3" name="Text Placeholder 2">
            <a:extLst>
              <a:ext uri="{FF2B5EF4-FFF2-40B4-BE49-F238E27FC236}">
                <a16:creationId xmlns:a16="http://schemas.microsoft.com/office/drawing/2014/main" id="{7A954F15-851C-7041-BE57-4CCF9D944742}"/>
              </a:ext>
            </a:extLst>
          </p:cNvPr>
          <p:cNvSpPr>
            <a:spLocks noGrp="1"/>
          </p:cNvSpPr>
          <p:nvPr>
            <p:ph type="body" sz="quarter" idx="12"/>
          </p:nvPr>
        </p:nvSpPr>
        <p:spPr/>
        <p:txBody>
          <a:bodyPr/>
          <a:lstStyle/>
          <a:p>
            <a:r>
              <a:rPr lang="en-US" dirty="0"/>
              <a:t>Much of this workshop is based on material developed by the previous TRM coordinator, Barry Jay.</a:t>
            </a:r>
          </a:p>
          <a:p>
            <a:r>
              <a:rPr lang="en-US" dirty="0"/>
              <a:t>Additionally, some is based on “The Craft of Research” 4</a:t>
            </a:r>
            <a:r>
              <a:rPr lang="en-US" baseline="30000" dirty="0"/>
              <a:t>th</a:t>
            </a:r>
            <a:r>
              <a:rPr lang="en-US" dirty="0"/>
              <a:t> edition, University of Chicago Press, Booth, </a:t>
            </a:r>
            <a:r>
              <a:rPr lang="en-US" dirty="0" err="1"/>
              <a:t>Colomb</a:t>
            </a:r>
            <a:r>
              <a:rPr lang="en-US" dirty="0"/>
              <a:t>, Williams, </a:t>
            </a:r>
            <a:r>
              <a:rPr lang="en-US" dirty="0" err="1"/>
              <a:t>Bizup</a:t>
            </a:r>
            <a:r>
              <a:rPr lang="en-US" dirty="0"/>
              <a:t> and Fitzgerald</a:t>
            </a:r>
          </a:p>
        </p:txBody>
      </p:sp>
      <p:sp>
        <p:nvSpPr>
          <p:cNvPr id="4" name="Text Placeholder 3">
            <a:extLst>
              <a:ext uri="{FF2B5EF4-FFF2-40B4-BE49-F238E27FC236}">
                <a16:creationId xmlns:a16="http://schemas.microsoft.com/office/drawing/2014/main" id="{468B481E-CBA5-3B41-9041-831ED1928D4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22871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Developing a Question</a:t>
            </a:r>
          </a:p>
        </p:txBody>
      </p:sp>
      <p:sp>
        <p:nvSpPr>
          <p:cNvPr id="3" name="Text Placeholder 2"/>
          <p:cNvSpPr>
            <a:spLocks noGrp="1"/>
          </p:cNvSpPr>
          <p:nvPr>
            <p:ph type="body" sz="quarter" idx="12"/>
          </p:nvPr>
        </p:nvSpPr>
        <p:spPr/>
        <p:txBody>
          <a:bodyPr/>
          <a:lstStyle/>
          <a:p>
            <a:r>
              <a:rPr lang="en-AU" dirty="0"/>
              <a:t>Some things to think about:</a:t>
            </a:r>
          </a:p>
          <a:p>
            <a:pPr marL="1651000" lvl="2" indent="-571500"/>
            <a:r>
              <a:rPr lang="en-AU" dirty="0"/>
              <a:t>The history of your topic</a:t>
            </a:r>
          </a:p>
          <a:p>
            <a:pPr marL="1651000" lvl="2" indent="-571500"/>
            <a:r>
              <a:rPr lang="en-AU" dirty="0"/>
              <a:t>The structure and composition of your topic</a:t>
            </a:r>
          </a:p>
          <a:p>
            <a:pPr marL="1651000" lvl="2" indent="-571500"/>
            <a:r>
              <a:rPr lang="en-AU" dirty="0"/>
              <a:t>The categorisation of your topic</a:t>
            </a:r>
          </a:p>
          <a:p>
            <a:pPr marL="1651000" lvl="2" indent="-571500"/>
            <a:r>
              <a:rPr lang="en-AU" dirty="0"/>
              <a:t>Develop negative questions</a:t>
            </a:r>
          </a:p>
          <a:p>
            <a:pPr marL="2222500" lvl="3" indent="-571500"/>
            <a:r>
              <a:rPr lang="en-AU" i="1" dirty="0"/>
              <a:t>Why has EIT </a:t>
            </a:r>
            <a:r>
              <a:rPr lang="en-AU" b="1" dirty="0"/>
              <a:t>not </a:t>
            </a:r>
            <a:r>
              <a:rPr lang="en-AU" i="1" dirty="0"/>
              <a:t>been carried out with RF fields?</a:t>
            </a:r>
          </a:p>
          <a:p>
            <a:pPr marL="1651000" lvl="2" indent="-571500"/>
            <a:r>
              <a:rPr lang="en-AU" dirty="0"/>
              <a:t>Develop speculative questions.</a:t>
            </a:r>
          </a:p>
          <a:p>
            <a:pPr marL="1651000" lvl="2" indent="-571500"/>
            <a:r>
              <a:rPr lang="en-AU" dirty="0"/>
              <a:t>Extend questions posed in the literature</a:t>
            </a:r>
          </a:p>
          <a:p>
            <a:pPr marL="1254125" indent="-571500">
              <a:buFont typeface="Arial" panose="020B0604020202020204" pitchFamily="34" charset="0"/>
              <a:buChar char="•"/>
            </a:pPr>
            <a:endParaRPr lang="en-AU" dirty="0"/>
          </a:p>
        </p:txBody>
      </p:sp>
      <p:sp>
        <p:nvSpPr>
          <p:cNvPr id="4" name="Text Placeholder 3"/>
          <p:cNvSpPr>
            <a:spLocks noGrp="1"/>
          </p:cNvSpPr>
          <p:nvPr>
            <p:ph type="body" sz="quarter" idx="11"/>
          </p:nvPr>
        </p:nvSpPr>
        <p:spPr/>
        <p:txBody>
          <a:bodyPr/>
          <a:lstStyle/>
          <a:p>
            <a:endParaRPr lang="en-AU"/>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93E3E2A-CFD5-D847-9F89-84CA45D6F723}"/>
                  </a:ext>
                </a:extLst>
              </p14:cNvPr>
              <p14:cNvContentPartPr/>
              <p14:nvPr/>
            </p14:nvContentPartPr>
            <p14:xfrm>
              <a:off x="10407600" y="4840560"/>
              <a:ext cx="360" cy="360"/>
            </p14:xfrm>
          </p:contentPart>
        </mc:Choice>
        <mc:Fallback xmlns="">
          <p:pic>
            <p:nvPicPr>
              <p:cNvPr id="5" name="Ink 4">
                <a:extLst>
                  <a:ext uri="{FF2B5EF4-FFF2-40B4-BE49-F238E27FC236}">
                    <a16:creationId xmlns:a16="http://schemas.microsoft.com/office/drawing/2014/main" id="{793E3E2A-CFD5-D847-9F89-84CA45D6F723}"/>
                  </a:ext>
                </a:extLst>
              </p:cNvPr>
              <p:cNvPicPr/>
              <p:nvPr/>
            </p:nvPicPr>
            <p:blipFill>
              <a:blip r:embed="rId3"/>
              <a:stretch>
                <a:fillRect/>
              </a:stretch>
            </p:blipFill>
            <p:spPr>
              <a:xfrm>
                <a:off x="10398240" y="4831200"/>
                <a:ext cx="19080" cy="19080"/>
              </a:xfrm>
              <a:prstGeom prst="rect">
                <a:avLst/>
              </a:prstGeom>
            </p:spPr>
          </p:pic>
        </mc:Fallback>
      </mc:AlternateContent>
    </p:spTree>
    <p:extLst>
      <p:ext uri="{BB962C8B-B14F-4D97-AF65-F5344CB8AC3E}">
        <p14:creationId xmlns:p14="http://schemas.microsoft.com/office/powerpoint/2010/main" val="1939817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E830-B18C-1841-A8ED-E1EB1063C707}"/>
              </a:ext>
            </a:extLst>
          </p:cNvPr>
          <p:cNvSpPr>
            <a:spLocks noGrp="1"/>
          </p:cNvSpPr>
          <p:nvPr>
            <p:ph type="ctrTitle"/>
          </p:nvPr>
        </p:nvSpPr>
        <p:spPr/>
        <p:txBody>
          <a:bodyPr/>
          <a:lstStyle/>
          <a:p>
            <a:r>
              <a:rPr lang="en-US" dirty="0"/>
              <a:t>So what?</a:t>
            </a:r>
          </a:p>
        </p:txBody>
      </p:sp>
      <p:sp>
        <p:nvSpPr>
          <p:cNvPr id="3" name="Text Placeholder 2">
            <a:extLst>
              <a:ext uri="{FF2B5EF4-FFF2-40B4-BE49-F238E27FC236}">
                <a16:creationId xmlns:a16="http://schemas.microsoft.com/office/drawing/2014/main" id="{C7F70DBE-B8C2-E443-B30B-60ECF0E15BF7}"/>
              </a:ext>
            </a:extLst>
          </p:cNvPr>
          <p:cNvSpPr>
            <a:spLocks noGrp="1"/>
          </p:cNvSpPr>
          <p:nvPr>
            <p:ph type="body" sz="quarter" idx="12"/>
          </p:nvPr>
        </p:nvSpPr>
        <p:spPr/>
        <p:txBody>
          <a:bodyPr/>
          <a:lstStyle/>
          <a:p>
            <a:r>
              <a:rPr lang="en-US" dirty="0"/>
              <a:t>Probably the most important question of all, and one we will return to is “so what?”</a:t>
            </a:r>
          </a:p>
          <a:p>
            <a:r>
              <a:rPr lang="en-US" dirty="0"/>
              <a:t>Why is studying the thing you wish to study of any importance?</a:t>
            </a:r>
          </a:p>
          <a:p>
            <a:endParaRPr lang="en-US" dirty="0"/>
          </a:p>
          <a:p>
            <a:r>
              <a:rPr lang="en-US" dirty="0"/>
              <a:t>	</a:t>
            </a:r>
            <a:r>
              <a:rPr lang="en-US" i="1" dirty="0"/>
              <a:t>So what if no one can control EIT using RF fields? What do we lose?</a:t>
            </a:r>
          </a:p>
          <a:p>
            <a:endParaRPr lang="en-US" i="1" dirty="0"/>
          </a:p>
          <a:p>
            <a:r>
              <a:rPr lang="en-US" dirty="0"/>
              <a:t>The answer could be nothing at all, and to some extent that is OK, but ultimately your readers, or funders, will wonder the same thing.</a:t>
            </a:r>
          </a:p>
          <a:p>
            <a:r>
              <a:rPr lang="en-US" dirty="0"/>
              <a:t>A key component to developing a sensible proposal is offering an appropriate motivation.</a:t>
            </a:r>
          </a:p>
        </p:txBody>
      </p:sp>
      <p:sp>
        <p:nvSpPr>
          <p:cNvPr id="4" name="Text Placeholder 3">
            <a:extLst>
              <a:ext uri="{FF2B5EF4-FFF2-40B4-BE49-F238E27FC236}">
                <a16:creationId xmlns:a16="http://schemas.microsoft.com/office/drawing/2014/main" id="{9D6A5014-BD93-9A4A-B7DA-A1E3C647AA5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3678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0143-895B-3441-A6CA-AA8CFA90E254}"/>
              </a:ext>
            </a:extLst>
          </p:cNvPr>
          <p:cNvSpPr>
            <a:spLocks noGrp="1"/>
          </p:cNvSpPr>
          <p:nvPr>
            <p:ph type="ctrTitle"/>
          </p:nvPr>
        </p:nvSpPr>
        <p:spPr/>
        <p:txBody>
          <a:bodyPr/>
          <a:lstStyle/>
          <a:p>
            <a:r>
              <a:rPr lang="en-US" dirty="0"/>
              <a:t>Structuring a Research Question</a:t>
            </a:r>
          </a:p>
        </p:txBody>
      </p:sp>
      <p:sp>
        <p:nvSpPr>
          <p:cNvPr id="3" name="Text Placeholder 2">
            <a:extLst>
              <a:ext uri="{FF2B5EF4-FFF2-40B4-BE49-F238E27FC236}">
                <a16:creationId xmlns:a16="http://schemas.microsoft.com/office/drawing/2014/main" id="{2FE04920-5456-B949-80DD-0D5157CD5843}"/>
              </a:ext>
            </a:extLst>
          </p:cNvPr>
          <p:cNvSpPr>
            <a:spLocks noGrp="1"/>
          </p:cNvSpPr>
          <p:nvPr>
            <p:ph type="body" sz="quarter" idx="12"/>
          </p:nvPr>
        </p:nvSpPr>
        <p:spPr/>
        <p:txBody>
          <a:bodyPr/>
          <a:lstStyle/>
          <a:p>
            <a:r>
              <a:rPr lang="en-US" dirty="0"/>
              <a:t>1. </a:t>
            </a:r>
            <a:r>
              <a:rPr lang="en-US" b="1" dirty="0"/>
              <a:t>Topic:</a:t>
            </a:r>
            <a:r>
              <a:rPr lang="en-US" dirty="0"/>
              <a:t> I am trying to learn about/working on/studying _____________</a:t>
            </a:r>
          </a:p>
          <a:p>
            <a:r>
              <a:rPr lang="en-US" dirty="0"/>
              <a:t>	2. </a:t>
            </a:r>
            <a:r>
              <a:rPr lang="en-US" b="1" dirty="0"/>
              <a:t>Question: </a:t>
            </a:r>
            <a:r>
              <a:rPr lang="en-US" dirty="0"/>
              <a:t>because I want to find out who/what/when/where/whether/why/how 				___________</a:t>
            </a:r>
          </a:p>
          <a:p>
            <a:r>
              <a:rPr lang="en-US" dirty="0"/>
              <a:t>		3. </a:t>
            </a:r>
            <a:r>
              <a:rPr lang="en-US" b="1" dirty="0"/>
              <a:t>Significance: </a:t>
            </a:r>
            <a:r>
              <a:rPr lang="en-US" dirty="0"/>
              <a:t>in order to help my ‘reader’ understand ___________</a:t>
            </a:r>
          </a:p>
          <a:p>
            <a:endParaRPr lang="en-US" dirty="0"/>
          </a:p>
          <a:p>
            <a:r>
              <a:rPr lang="en-US" dirty="0"/>
              <a:t>I am trying to study RF control of EIT</a:t>
            </a:r>
          </a:p>
          <a:p>
            <a:r>
              <a:rPr lang="en-US" dirty="0"/>
              <a:t>	because I want to find out whether low-power compact experiments can be built</a:t>
            </a:r>
          </a:p>
          <a:p>
            <a:r>
              <a:rPr lang="en-US" dirty="0"/>
              <a:t>		in order to help my reader understand their utility as components of future 		quantum control experiments.</a:t>
            </a:r>
          </a:p>
        </p:txBody>
      </p:sp>
      <p:sp>
        <p:nvSpPr>
          <p:cNvPr id="4" name="Text Placeholder 3">
            <a:extLst>
              <a:ext uri="{FF2B5EF4-FFF2-40B4-BE49-F238E27FC236}">
                <a16:creationId xmlns:a16="http://schemas.microsoft.com/office/drawing/2014/main" id="{687F9E19-8443-6049-88B0-25D83038632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5461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D8C9-D3E3-C843-A1C0-0FE42EB23E6C}"/>
              </a:ext>
            </a:extLst>
          </p:cNvPr>
          <p:cNvSpPr>
            <a:spLocks noGrp="1"/>
          </p:cNvSpPr>
          <p:nvPr>
            <p:ph type="ctrTitle"/>
          </p:nvPr>
        </p:nvSpPr>
        <p:spPr/>
        <p:txBody>
          <a:bodyPr/>
          <a:lstStyle/>
          <a:p>
            <a:r>
              <a:rPr lang="en-US" dirty="0"/>
              <a:t>Activity 3</a:t>
            </a:r>
          </a:p>
        </p:txBody>
      </p:sp>
      <p:sp>
        <p:nvSpPr>
          <p:cNvPr id="3" name="Text Placeholder 2">
            <a:extLst>
              <a:ext uri="{FF2B5EF4-FFF2-40B4-BE49-F238E27FC236}">
                <a16:creationId xmlns:a16="http://schemas.microsoft.com/office/drawing/2014/main" id="{25FBBB85-F7E5-8A47-AB8F-E7FDD05F459E}"/>
              </a:ext>
            </a:extLst>
          </p:cNvPr>
          <p:cNvSpPr>
            <a:spLocks noGrp="1"/>
          </p:cNvSpPr>
          <p:nvPr>
            <p:ph type="body" sz="quarter" idx="12"/>
          </p:nvPr>
        </p:nvSpPr>
        <p:spPr/>
        <p:txBody>
          <a:bodyPr/>
          <a:lstStyle/>
          <a:p>
            <a:r>
              <a:rPr lang="en-US" dirty="0"/>
              <a:t>Develop your key research question.</a:t>
            </a:r>
          </a:p>
          <a:p>
            <a:endParaRPr lang="en-US" dirty="0"/>
          </a:p>
          <a:p>
            <a:r>
              <a:rPr lang="en-US" b="1" dirty="0"/>
              <a:t>Topic</a:t>
            </a:r>
          </a:p>
          <a:p>
            <a:r>
              <a:rPr lang="en-US" b="1" dirty="0"/>
              <a:t>Question</a:t>
            </a:r>
          </a:p>
          <a:p>
            <a:r>
              <a:rPr lang="en-US" b="1" dirty="0"/>
              <a:t>Significance</a:t>
            </a:r>
          </a:p>
        </p:txBody>
      </p:sp>
      <p:sp>
        <p:nvSpPr>
          <p:cNvPr id="4" name="Text Placeholder 3">
            <a:extLst>
              <a:ext uri="{FF2B5EF4-FFF2-40B4-BE49-F238E27FC236}">
                <a16:creationId xmlns:a16="http://schemas.microsoft.com/office/drawing/2014/main" id="{F739A58F-9EF1-C94A-9520-301E189F744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60959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A4E5-3C89-FD47-9111-27DE290F2D31}"/>
              </a:ext>
            </a:extLst>
          </p:cNvPr>
          <p:cNvSpPr>
            <a:spLocks noGrp="1"/>
          </p:cNvSpPr>
          <p:nvPr>
            <p:ph type="ctrTitle"/>
          </p:nvPr>
        </p:nvSpPr>
        <p:spPr/>
        <p:txBody>
          <a:bodyPr/>
          <a:lstStyle/>
          <a:p>
            <a:r>
              <a:rPr lang="en-US" dirty="0"/>
              <a:t>Some thoughts on research problems</a:t>
            </a:r>
          </a:p>
        </p:txBody>
      </p:sp>
      <p:sp>
        <p:nvSpPr>
          <p:cNvPr id="3" name="Text Placeholder 2">
            <a:extLst>
              <a:ext uri="{FF2B5EF4-FFF2-40B4-BE49-F238E27FC236}">
                <a16:creationId xmlns:a16="http://schemas.microsoft.com/office/drawing/2014/main" id="{7948E7E6-4FA5-0848-B1E7-87383F47214A}"/>
              </a:ext>
            </a:extLst>
          </p:cNvPr>
          <p:cNvSpPr>
            <a:spLocks noGrp="1"/>
          </p:cNvSpPr>
          <p:nvPr>
            <p:ph type="body" sz="quarter" idx="12"/>
          </p:nvPr>
        </p:nvSpPr>
        <p:spPr/>
        <p:txBody>
          <a:bodyPr/>
          <a:lstStyle/>
          <a:p>
            <a:r>
              <a:rPr lang="en-US" dirty="0"/>
              <a:t>The ‘</a:t>
            </a:r>
            <a:r>
              <a:rPr lang="en-US" i="1" dirty="0"/>
              <a:t>pleasure of finding things out</a:t>
            </a:r>
            <a:r>
              <a:rPr lang="en-US" dirty="0"/>
              <a:t>’ is a common argument for undertaking academic research.</a:t>
            </a:r>
          </a:p>
          <a:p>
            <a:r>
              <a:rPr lang="en-US" dirty="0"/>
              <a:t>This is a good starting point for most work.</a:t>
            </a:r>
          </a:p>
          <a:p>
            <a:endParaRPr lang="en-US" dirty="0"/>
          </a:p>
          <a:p>
            <a:r>
              <a:rPr lang="en-US" dirty="0"/>
              <a:t>It seems reasonable that research should aim to have an impact, and to matter to others beyond yourself, however.</a:t>
            </a:r>
          </a:p>
          <a:p>
            <a:endParaRPr lang="en-US" dirty="0"/>
          </a:p>
          <a:p>
            <a:r>
              <a:rPr lang="en-US" dirty="0"/>
              <a:t>To have impact you need to address a problem that others in your community (your ‘readers’) see value in, or need to have a solution to.</a:t>
            </a:r>
          </a:p>
        </p:txBody>
      </p:sp>
      <p:sp>
        <p:nvSpPr>
          <p:cNvPr id="4" name="Text Placeholder 3">
            <a:extLst>
              <a:ext uri="{FF2B5EF4-FFF2-40B4-BE49-F238E27FC236}">
                <a16:creationId xmlns:a16="http://schemas.microsoft.com/office/drawing/2014/main" id="{EAF2FDFB-014F-354E-8448-9B3A9051752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66715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4122-00AA-8949-A3C2-F493C012D252}"/>
              </a:ext>
            </a:extLst>
          </p:cNvPr>
          <p:cNvSpPr>
            <a:spLocks noGrp="1"/>
          </p:cNvSpPr>
          <p:nvPr>
            <p:ph type="ctrTitle"/>
          </p:nvPr>
        </p:nvSpPr>
        <p:spPr/>
        <p:txBody>
          <a:bodyPr/>
          <a:lstStyle/>
          <a:p>
            <a:r>
              <a:rPr lang="en-US" dirty="0"/>
              <a:t>Practical and Conceptual Problems</a:t>
            </a:r>
          </a:p>
        </p:txBody>
      </p:sp>
      <p:sp>
        <p:nvSpPr>
          <p:cNvPr id="3" name="Text Placeholder 2">
            <a:extLst>
              <a:ext uri="{FF2B5EF4-FFF2-40B4-BE49-F238E27FC236}">
                <a16:creationId xmlns:a16="http://schemas.microsoft.com/office/drawing/2014/main" id="{BC8CEC8F-F2E9-754B-B27A-9171D2AFA270}"/>
              </a:ext>
            </a:extLst>
          </p:cNvPr>
          <p:cNvSpPr>
            <a:spLocks noGrp="1"/>
          </p:cNvSpPr>
          <p:nvPr>
            <p:ph type="body" sz="quarter" idx="12"/>
          </p:nvPr>
        </p:nvSpPr>
        <p:spPr/>
        <p:txBody>
          <a:bodyPr/>
          <a:lstStyle/>
          <a:p>
            <a:r>
              <a:rPr lang="en-AU" dirty="0"/>
              <a:t>One version of the research cycle can be stated:</a:t>
            </a:r>
          </a:p>
          <a:p>
            <a:r>
              <a:rPr lang="en-AU" b="1" dirty="0"/>
              <a:t>Practical problems </a:t>
            </a:r>
            <a:r>
              <a:rPr lang="en-AU" dirty="0"/>
              <a:t>lead to </a:t>
            </a:r>
            <a:r>
              <a:rPr lang="en-AU" b="1" dirty="0"/>
              <a:t>research problems</a:t>
            </a:r>
            <a:r>
              <a:rPr lang="en-AU" dirty="0"/>
              <a:t>, and the answers are intended to help solve the </a:t>
            </a:r>
            <a:r>
              <a:rPr lang="en-AU" b="1" dirty="0"/>
              <a:t>practical problems</a:t>
            </a:r>
            <a:r>
              <a:rPr lang="en-AU" dirty="0"/>
              <a:t>.</a:t>
            </a:r>
          </a:p>
          <a:p>
            <a:r>
              <a:rPr lang="en-US" dirty="0"/>
              <a:t>Practical problems:</a:t>
            </a:r>
          </a:p>
          <a:p>
            <a:pPr marL="1127125" lvl="4" indent="0">
              <a:buNone/>
            </a:pPr>
            <a:r>
              <a:rPr lang="en-US" dirty="0"/>
              <a:t>1. Originate in the world</a:t>
            </a:r>
          </a:p>
          <a:p>
            <a:pPr marL="1127125" lvl="4" indent="0">
              <a:buNone/>
            </a:pPr>
            <a:r>
              <a:rPr lang="en-US" dirty="0"/>
              <a:t>2. Are based on some cost to society</a:t>
            </a:r>
          </a:p>
          <a:p>
            <a:pPr marL="1127125" lvl="4" indent="0">
              <a:buNone/>
            </a:pPr>
            <a:r>
              <a:rPr lang="en-US" dirty="0"/>
              <a:t>3. Are solved by taking action in the real world</a:t>
            </a:r>
          </a:p>
          <a:p>
            <a:endParaRPr lang="en-AU" dirty="0"/>
          </a:p>
          <a:p>
            <a:pPr lvl="1"/>
            <a:endParaRPr lang="en-AU" dirty="0"/>
          </a:p>
          <a:p>
            <a:endParaRPr lang="en-US" dirty="0"/>
          </a:p>
        </p:txBody>
      </p:sp>
      <p:sp>
        <p:nvSpPr>
          <p:cNvPr id="4" name="Text Placeholder 3">
            <a:extLst>
              <a:ext uri="{FF2B5EF4-FFF2-40B4-BE49-F238E27FC236}">
                <a16:creationId xmlns:a16="http://schemas.microsoft.com/office/drawing/2014/main" id="{082C3C17-0E8C-B544-92B6-2A61E406768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5372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4122-00AA-8949-A3C2-F493C012D252}"/>
              </a:ext>
            </a:extLst>
          </p:cNvPr>
          <p:cNvSpPr>
            <a:spLocks noGrp="1"/>
          </p:cNvSpPr>
          <p:nvPr>
            <p:ph type="ctrTitle"/>
          </p:nvPr>
        </p:nvSpPr>
        <p:spPr/>
        <p:txBody>
          <a:bodyPr/>
          <a:lstStyle/>
          <a:p>
            <a:r>
              <a:rPr lang="en-US" dirty="0"/>
              <a:t>Practical and Conceptual Problems</a:t>
            </a:r>
          </a:p>
        </p:txBody>
      </p:sp>
      <p:sp>
        <p:nvSpPr>
          <p:cNvPr id="3" name="Text Placeholder 2">
            <a:extLst>
              <a:ext uri="{FF2B5EF4-FFF2-40B4-BE49-F238E27FC236}">
                <a16:creationId xmlns:a16="http://schemas.microsoft.com/office/drawing/2014/main" id="{BC8CEC8F-F2E9-754B-B27A-9171D2AFA270}"/>
              </a:ext>
            </a:extLst>
          </p:cNvPr>
          <p:cNvSpPr>
            <a:spLocks noGrp="1"/>
          </p:cNvSpPr>
          <p:nvPr>
            <p:ph type="body" sz="quarter" idx="12"/>
          </p:nvPr>
        </p:nvSpPr>
        <p:spPr/>
        <p:txBody>
          <a:bodyPr/>
          <a:lstStyle/>
          <a:p>
            <a:r>
              <a:rPr lang="en-AU" dirty="0"/>
              <a:t>One version of the research cycle can be stated:</a:t>
            </a:r>
          </a:p>
          <a:p>
            <a:r>
              <a:rPr lang="en-AU" b="1" dirty="0"/>
              <a:t>Practical problems </a:t>
            </a:r>
            <a:r>
              <a:rPr lang="en-AU" dirty="0"/>
              <a:t>lead to </a:t>
            </a:r>
            <a:r>
              <a:rPr lang="en-AU" b="1" dirty="0"/>
              <a:t>research problems</a:t>
            </a:r>
            <a:r>
              <a:rPr lang="en-AU" dirty="0"/>
              <a:t>, and the answers are intended to help solve the </a:t>
            </a:r>
            <a:r>
              <a:rPr lang="en-AU" b="1" dirty="0"/>
              <a:t>practical problems</a:t>
            </a:r>
            <a:r>
              <a:rPr lang="en-AU" dirty="0"/>
              <a:t>.</a:t>
            </a:r>
          </a:p>
          <a:p>
            <a:r>
              <a:rPr lang="en-US" dirty="0"/>
              <a:t>Research or conceptual problems:</a:t>
            </a:r>
          </a:p>
          <a:p>
            <a:pPr marL="1127125" lvl="4" indent="0">
              <a:buNone/>
            </a:pPr>
            <a:r>
              <a:rPr lang="en-US" dirty="0"/>
              <a:t>1. Originate in your mind</a:t>
            </a:r>
          </a:p>
          <a:p>
            <a:pPr marL="1127125" lvl="4" indent="0">
              <a:buNone/>
            </a:pPr>
            <a:r>
              <a:rPr lang="en-US" dirty="0"/>
              <a:t>2. Are based on incomplete knowledge or flawed understanding of how something in the world works</a:t>
            </a:r>
          </a:p>
          <a:p>
            <a:pPr marL="1127125" lvl="4" indent="0">
              <a:buNone/>
            </a:pPr>
            <a:r>
              <a:rPr lang="en-US" dirty="0"/>
              <a:t>3. Are solved by gathering useful information</a:t>
            </a:r>
          </a:p>
          <a:p>
            <a:endParaRPr lang="en-AU" dirty="0"/>
          </a:p>
          <a:p>
            <a:pPr lvl="1"/>
            <a:endParaRPr lang="en-AU" dirty="0"/>
          </a:p>
          <a:p>
            <a:endParaRPr lang="en-US" dirty="0"/>
          </a:p>
        </p:txBody>
      </p:sp>
      <p:sp>
        <p:nvSpPr>
          <p:cNvPr id="4" name="Text Placeholder 3">
            <a:extLst>
              <a:ext uri="{FF2B5EF4-FFF2-40B4-BE49-F238E27FC236}">
                <a16:creationId xmlns:a16="http://schemas.microsoft.com/office/drawing/2014/main" id="{082C3C17-0E8C-B544-92B6-2A61E406768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75339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71EF-8AAB-A24A-886F-C8FADB8E3546}"/>
              </a:ext>
            </a:extLst>
          </p:cNvPr>
          <p:cNvSpPr>
            <a:spLocks noGrp="1"/>
          </p:cNvSpPr>
          <p:nvPr>
            <p:ph type="ctrTitle"/>
          </p:nvPr>
        </p:nvSpPr>
        <p:spPr/>
        <p:txBody>
          <a:bodyPr/>
          <a:lstStyle/>
          <a:p>
            <a:r>
              <a:rPr lang="en-US" dirty="0"/>
              <a:t>Problems</a:t>
            </a:r>
          </a:p>
        </p:txBody>
      </p:sp>
      <p:sp>
        <p:nvSpPr>
          <p:cNvPr id="3" name="Text Placeholder 2">
            <a:extLst>
              <a:ext uri="{FF2B5EF4-FFF2-40B4-BE49-F238E27FC236}">
                <a16:creationId xmlns:a16="http://schemas.microsoft.com/office/drawing/2014/main" id="{9BDD987D-0B7C-914B-85D7-C83C5E01BF66}"/>
              </a:ext>
            </a:extLst>
          </p:cNvPr>
          <p:cNvSpPr>
            <a:spLocks noGrp="1"/>
          </p:cNvSpPr>
          <p:nvPr>
            <p:ph type="body" sz="quarter" idx="12"/>
          </p:nvPr>
        </p:nvSpPr>
        <p:spPr/>
        <p:txBody>
          <a:bodyPr/>
          <a:lstStyle/>
          <a:p>
            <a:r>
              <a:rPr lang="en-US" dirty="0"/>
              <a:t>Research is about the solution to problems.</a:t>
            </a:r>
          </a:p>
          <a:p>
            <a:r>
              <a:rPr lang="en-US" dirty="0"/>
              <a:t>Typically problems have a </a:t>
            </a:r>
            <a:r>
              <a:rPr lang="en-US" b="1" dirty="0"/>
              <a:t>condition</a:t>
            </a:r>
            <a:r>
              <a:rPr lang="en-US" dirty="0"/>
              <a:t> and </a:t>
            </a:r>
            <a:r>
              <a:rPr lang="en-US" b="1" dirty="0"/>
              <a:t>consequences. </a:t>
            </a:r>
            <a:r>
              <a:rPr lang="en-US" dirty="0"/>
              <a:t>Consequences typically impose some unwanted cost that you (or your ‘readers’) are unwilling to pay.</a:t>
            </a:r>
          </a:p>
          <a:p>
            <a:r>
              <a:rPr lang="en-US" dirty="0"/>
              <a:t>In a practical problem we may have:</a:t>
            </a:r>
          </a:p>
          <a:p>
            <a:r>
              <a:rPr lang="en-US" dirty="0"/>
              <a:t>	</a:t>
            </a:r>
            <a:r>
              <a:rPr lang="en-US" b="1" dirty="0"/>
              <a:t>Condition</a:t>
            </a:r>
            <a:r>
              <a:rPr lang="en-US" dirty="0"/>
              <a:t>: I missed the bus.</a:t>
            </a:r>
          </a:p>
          <a:p>
            <a:r>
              <a:rPr lang="en-US" dirty="0"/>
              <a:t>	</a:t>
            </a:r>
            <a:r>
              <a:rPr lang="en-US" b="1" dirty="0"/>
              <a:t>Consequence</a:t>
            </a:r>
            <a:r>
              <a:rPr lang="en-US" dirty="0"/>
              <a:t>: I’ll be late for work and may lose my job.</a:t>
            </a:r>
          </a:p>
          <a:p>
            <a:endParaRPr lang="en-US" dirty="0"/>
          </a:p>
          <a:p>
            <a:r>
              <a:rPr lang="en-US" dirty="0"/>
              <a:t>	</a:t>
            </a:r>
            <a:r>
              <a:rPr lang="en-US" b="1" dirty="0"/>
              <a:t>Condition: </a:t>
            </a:r>
            <a:r>
              <a:rPr lang="en-US" dirty="0"/>
              <a:t>The ozone layer is thinning</a:t>
            </a:r>
          </a:p>
          <a:p>
            <a:r>
              <a:rPr lang="en-US" dirty="0"/>
              <a:t>	</a:t>
            </a:r>
            <a:r>
              <a:rPr lang="en-US" b="1" dirty="0"/>
              <a:t>Consequence</a:t>
            </a:r>
            <a:r>
              <a:rPr lang="en-US" dirty="0"/>
              <a:t>: The incidence of skin cancer will increase.</a:t>
            </a:r>
          </a:p>
          <a:p>
            <a:endParaRPr lang="en-US" dirty="0"/>
          </a:p>
        </p:txBody>
      </p:sp>
      <p:sp>
        <p:nvSpPr>
          <p:cNvPr id="4" name="Text Placeholder 3">
            <a:extLst>
              <a:ext uri="{FF2B5EF4-FFF2-40B4-BE49-F238E27FC236}">
                <a16:creationId xmlns:a16="http://schemas.microsoft.com/office/drawing/2014/main" id="{4B9BD502-89F2-A64D-94A4-8F143BE9BDC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9243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71EF-8AAB-A24A-886F-C8FADB8E3546}"/>
              </a:ext>
            </a:extLst>
          </p:cNvPr>
          <p:cNvSpPr>
            <a:spLocks noGrp="1"/>
          </p:cNvSpPr>
          <p:nvPr>
            <p:ph type="ctrTitle"/>
          </p:nvPr>
        </p:nvSpPr>
        <p:spPr/>
        <p:txBody>
          <a:bodyPr/>
          <a:lstStyle/>
          <a:p>
            <a:r>
              <a:rPr lang="en-US" dirty="0"/>
              <a:t>Problems</a:t>
            </a:r>
          </a:p>
        </p:txBody>
      </p:sp>
      <p:sp>
        <p:nvSpPr>
          <p:cNvPr id="3" name="Text Placeholder 2">
            <a:extLst>
              <a:ext uri="{FF2B5EF4-FFF2-40B4-BE49-F238E27FC236}">
                <a16:creationId xmlns:a16="http://schemas.microsoft.com/office/drawing/2014/main" id="{9BDD987D-0B7C-914B-85D7-C83C5E01BF66}"/>
              </a:ext>
            </a:extLst>
          </p:cNvPr>
          <p:cNvSpPr>
            <a:spLocks noGrp="1"/>
          </p:cNvSpPr>
          <p:nvPr>
            <p:ph type="body" sz="quarter" idx="12"/>
          </p:nvPr>
        </p:nvSpPr>
        <p:spPr>
          <a:xfrm>
            <a:off x="685800" y="4740653"/>
            <a:ext cx="21880286" cy="6563462"/>
          </a:xfrm>
        </p:spPr>
        <p:txBody>
          <a:bodyPr/>
          <a:lstStyle/>
          <a:p>
            <a:r>
              <a:rPr lang="en-US" dirty="0"/>
              <a:t>Conceptual Problems can also be broken down in this way. The condition in this case can be any issue for which there is some tangible cost.</a:t>
            </a:r>
          </a:p>
          <a:p>
            <a:r>
              <a:rPr lang="en-US" dirty="0"/>
              <a:t>The consequences are, however, always some aspect of not knowing or understanding.</a:t>
            </a:r>
          </a:p>
          <a:p>
            <a:r>
              <a:rPr lang="en-US" dirty="0"/>
              <a:t>In developing a key research question, we have framed a problem:</a:t>
            </a:r>
          </a:p>
          <a:p>
            <a:r>
              <a:rPr lang="en-US" b="1" dirty="0"/>
              <a:t>	Condition: 	</a:t>
            </a:r>
            <a:r>
              <a:rPr lang="en-US" dirty="0"/>
              <a:t>I am trying to study RF control of EIT because I want to find out whether 			low-power compact experiments can be built.</a:t>
            </a:r>
          </a:p>
          <a:p>
            <a:r>
              <a:rPr lang="en-US" dirty="0"/>
              <a:t>	</a:t>
            </a:r>
            <a:r>
              <a:rPr lang="en-US" b="1" dirty="0"/>
              <a:t>Consequence:	</a:t>
            </a:r>
            <a:r>
              <a:rPr lang="en-US" dirty="0"/>
              <a:t>in order to help my reader understand [the more important question] </a:t>
            </a:r>
            <a:r>
              <a:rPr lang="en-US" b="1" dirty="0"/>
              <a:t>of 			their utility as components of future quantum control experiments</a:t>
            </a:r>
            <a:r>
              <a:rPr lang="en-US" dirty="0"/>
              <a:t>.</a:t>
            </a:r>
          </a:p>
          <a:p>
            <a:endParaRPr lang="en-US" b="1" dirty="0"/>
          </a:p>
          <a:p>
            <a:endParaRPr lang="en-US" b="1" dirty="0"/>
          </a:p>
          <a:p>
            <a:endParaRPr lang="en-US" dirty="0"/>
          </a:p>
        </p:txBody>
      </p:sp>
      <p:sp>
        <p:nvSpPr>
          <p:cNvPr id="4" name="Text Placeholder 3">
            <a:extLst>
              <a:ext uri="{FF2B5EF4-FFF2-40B4-BE49-F238E27FC236}">
                <a16:creationId xmlns:a16="http://schemas.microsoft.com/office/drawing/2014/main" id="{4B9BD502-89F2-A64D-94A4-8F143BE9BDC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41536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B80E-7195-1A49-8088-93CBE93045C0}"/>
              </a:ext>
            </a:extLst>
          </p:cNvPr>
          <p:cNvSpPr>
            <a:spLocks noGrp="1"/>
          </p:cNvSpPr>
          <p:nvPr>
            <p:ph type="ctrTitle"/>
          </p:nvPr>
        </p:nvSpPr>
        <p:spPr/>
        <p:txBody>
          <a:bodyPr/>
          <a:lstStyle/>
          <a:p>
            <a:r>
              <a:rPr lang="en-US" dirty="0"/>
              <a:t>Thesis Statement 1</a:t>
            </a:r>
          </a:p>
        </p:txBody>
      </p:sp>
      <p:sp>
        <p:nvSpPr>
          <p:cNvPr id="3" name="Text Placeholder 2">
            <a:extLst>
              <a:ext uri="{FF2B5EF4-FFF2-40B4-BE49-F238E27FC236}">
                <a16:creationId xmlns:a16="http://schemas.microsoft.com/office/drawing/2014/main" id="{EF061925-FE33-5A49-920F-43AD90C4E1B7}"/>
              </a:ext>
            </a:extLst>
          </p:cNvPr>
          <p:cNvSpPr>
            <a:spLocks noGrp="1"/>
          </p:cNvSpPr>
          <p:nvPr>
            <p:ph type="body" sz="quarter" idx="12"/>
          </p:nvPr>
        </p:nvSpPr>
        <p:spPr/>
        <p:txBody>
          <a:bodyPr/>
          <a:lstStyle/>
          <a:p>
            <a:r>
              <a:rPr lang="en-US" dirty="0"/>
              <a:t>If we have developed a sufficiently robust research question which addresses a sufficiently interesting research problem, we can then develop our overarching thesis statement:</a:t>
            </a:r>
          </a:p>
          <a:p>
            <a:endParaRPr lang="en-US" dirty="0"/>
          </a:p>
          <a:p>
            <a:r>
              <a:rPr lang="en-US" dirty="0"/>
              <a:t>I am trying to study RF control of EIT because I want to find out whether low-power compact experiments can be built in order to help my reader understand their utility as components of future quantum control experiments.</a:t>
            </a:r>
          </a:p>
          <a:p>
            <a:endParaRPr lang="en-US" dirty="0"/>
          </a:p>
          <a:p>
            <a:r>
              <a:rPr lang="en-US" b="1" dirty="0"/>
              <a:t>Thesis Statement:</a:t>
            </a:r>
          </a:p>
          <a:p>
            <a:r>
              <a:rPr lang="en-US" i="1" dirty="0"/>
              <a:t>That RF control of EIT will allow the development of compact and low-power systems that will form components of future quantum control experiments.</a:t>
            </a:r>
          </a:p>
          <a:p>
            <a:endParaRPr lang="en-US" dirty="0"/>
          </a:p>
          <a:p>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C6CF7ECF-0FCD-614E-A1E1-60DCA006349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9223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8A68-06C9-2242-A1D4-F84CC1CE9121}"/>
              </a:ext>
            </a:extLst>
          </p:cNvPr>
          <p:cNvSpPr>
            <a:spLocks noGrp="1"/>
          </p:cNvSpPr>
          <p:nvPr>
            <p:ph type="ctrTitle"/>
          </p:nvPr>
        </p:nvSpPr>
        <p:spPr/>
        <p:txBody>
          <a:bodyPr/>
          <a:lstStyle/>
          <a:p>
            <a:r>
              <a:rPr lang="en-US" dirty="0"/>
              <a:t>Workshop Introduction</a:t>
            </a:r>
          </a:p>
        </p:txBody>
      </p:sp>
      <p:sp>
        <p:nvSpPr>
          <p:cNvPr id="3" name="Text Placeholder 2">
            <a:extLst>
              <a:ext uri="{FF2B5EF4-FFF2-40B4-BE49-F238E27FC236}">
                <a16:creationId xmlns:a16="http://schemas.microsoft.com/office/drawing/2014/main" id="{B2DEBE53-1C93-EB46-951A-3276B002EF33}"/>
              </a:ext>
            </a:extLst>
          </p:cNvPr>
          <p:cNvSpPr>
            <a:spLocks noGrp="1"/>
          </p:cNvSpPr>
          <p:nvPr>
            <p:ph type="body" sz="quarter" idx="12"/>
          </p:nvPr>
        </p:nvSpPr>
        <p:spPr/>
        <p:txBody>
          <a:bodyPr/>
          <a:lstStyle/>
          <a:p>
            <a:pPr marL="1254125" indent="-571500">
              <a:buFont typeface="Arial" panose="020B0604020202020204" pitchFamily="34" charset="0"/>
              <a:buChar char="•"/>
            </a:pPr>
            <a:r>
              <a:rPr lang="en-US" dirty="0"/>
              <a:t>In 32144 Technology Research Preparation (TRP) you worked on developing a literature review on your topic of study.</a:t>
            </a:r>
          </a:p>
          <a:p>
            <a:pPr marL="1651000" lvl="2" indent="-571500"/>
            <a:r>
              <a:rPr lang="en-US" dirty="0"/>
              <a:t>If you are an </a:t>
            </a:r>
            <a:r>
              <a:rPr lang="en-US" dirty="0" err="1"/>
              <a:t>honours</a:t>
            </a:r>
            <a:r>
              <a:rPr lang="en-US" dirty="0"/>
              <a:t> student you may not have completed this task as yet.</a:t>
            </a:r>
          </a:p>
          <a:p>
            <a:pPr marL="1254125" indent="-571500">
              <a:buFont typeface="Arial" panose="020B0604020202020204" pitchFamily="34" charset="0"/>
              <a:buChar char="•"/>
            </a:pPr>
            <a:r>
              <a:rPr lang="en-US" dirty="0"/>
              <a:t>In TRM we are interested in developing your understanding of the literature into a </a:t>
            </a:r>
            <a:r>
              <a:rPr lang="en-US" i="1" dirty="0"/>
              <a:t>research proposal.</a:t>
            </a:r>
            <a:endParaRPr lang="en-US" dirty="0"/>
          </a:p>
          <a:p>
            <a:pPr marL="1254125" indent="-571500">
              <a:buFont typeface="Arial" panose="020B0604020202020204" pitchFamily="34" charset="0"/>
              <a:buChar char="•"/>
            </a:pPr>
            <a:r>
              <a:rPr lang="en-US" dirty="0"/>
              <a:t>Traditionally the proposal forms the first chapter of your thesis, while the literature review forms the second chapter.</a:t>
            </a:r>
          </a:p>
          <a:p>
            <a:pPr marL="1254125" indent="-571500">
              <a:buFont typeface="Arial" panose="020B0604020202020204" pitchFamily="34" charset="0"/>
              <a:buChar char="•"/>
            </a:pPr>
            <a:r>
              <a:rPr lang="en-US" dirty="0"/>
              <a:t>This workshop will allow you to start to develop your research proposal and to understand the importance of this type of document in your future research.</a:t>
            </a:r>
          </a:p>
          <a:p>
            <a:pPr marL="1254125" indent="-571500">
              <a:buFont typeface="Arial" panose="020B0604020202020204" pitchFamily="34" charset="0"/>
              <a:buChar char="•"/>
            </a:pPr>
            <a:endParaRPr lang="en-US" dirty="0"/>
          </a:p>
          <a:p>
            <a:endParaRPr lang="en-US" dirty="0"/>
          </a:p>
        </p:txBody>
      </p:sp>
      <p:sp>
        <p:nvSpPr>
          <p:cNvPr id="4" name="Text Placeholder 3">
            <a:extLst>
              <a:ext uri="{FF2B5EF4-FFF2-40B4-BE49-F238E27FC236}">
                <a16:creationId xmlns:a16="http://schemas.microsoft.com/office/drawing/2014/main" id="{1115D72F-BF18-9847-B2B0-06386D448DC9}"/>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945840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FDB4-BD90-6541-BCB1-6EE0FBC8D277}"/>
              </a:ext>
            </a:extLst>
          </p:cNvPr>
          <p:cNvSpPr>
            <a:spLocks noGrp="1"/>
          </p:cNvSpPr>
          <p:nvPr>
            <p:ph type="ctrTitle"/>
          </p:nvPr>
        </p:nvSpPr>
        <p:spPr/>
        <p:txBody>
          <a:bodyPr/>
          <a:lstStyle/>
          <a:p>
            <a:r>
              <a:rPr lang="en-US" dirty="0"/>
              <a:t>Activity 4</a:t>
            </a:r>
          </a:p>
        </p:txBody>
      </p:sp>
      <p:sp>
        <p:nvSpPr>
          <p:cNvPr id="3" name="Text Placeholder 2">
            <a:extLst>
              <a:ext uri="{FF2B5EF4-FFF2-40B4-BE49-F238E27FC236}">
                <a16:creationId xmlns:a16="http://schemas.microsoft.com/office/drawing/2014/main" id="{C788DEFD-AFC4-7047-9222-887FA10D48C6}"/>
              </a:ext>
            </a:extLst>
          </p:cNvPr>
          <p:cNvSpPr>
            <a:spLocks noGrp="1"/>
          </p:cNvSpPr>
          <p:nvPr>
            <p:ph type="body" sz="quarter" idx="12"/>
          </p:nvPr>
        </p:nvSpPr>
        <p:spPr/>
        <p:txBody>
          <a:bodyPr/>
          <a:lstStyle/>
          <a:p>
            <a:r>
              <a:rPr lang="en-US" dirty="0"/>
              <a:t>Write down your thesis statement based on your key research question.</a:t>
            </a:r>
          </a:p>
        </p:txBody>
      </p:sp>
      <p:sp>
        <p:nvSpPr>
          <p:cNvPr id="4" name="Text Placeholder 3">
            <a:extLst>
              <a:ext uri="{FF2B5EF4-FFF2-40B4-BE49-F238E27FC236}">
                <a16:creationId xmlns:a16="http://schemas.microsoft.com/office/drawing/2014/main" id="{1F8A62D1-E051-3C40-B250-A611561FA530}"/>
              </a:ext>
            </a:extLst>
          </p:cNvPr>
          <p:cNvSpPr>
            <a:spLocks noGrp="1"/>
          </p:cNvSpPr>
          <p:nvPr>
            <p:ph type="body" sz="quarter" idx="1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A46221A-6B20-1C47-9F14-EEF1F06AA842}"/>
                  </a:ext>
                </a:extLst>
              </p14:cNvPr>
              <p14:cNvContentPartPr/>
              <p14:nvPr/>
            </p14:nvContentPartPr>
            <p14:xfrm>
              <a:off x="10747440" y="4599360"/>
              <a:ext cx="360" cy="360"/>
            </p14:xfrm>
          </p:contentPart>
        </mc:Choice>
        <mc:Fallback xmlns="">
          <p:pic>
            <p:nvPicPr>
              <p:cNvPr id="5" name="Ink 4">
                <a:extLst>
                  <a:ext uri="{FF2B5EF4-FFF2-40B4-BE49-F238E27FC236}">
                    <a16:creationId xmlns:a16="http://schemas.microsoft.com/office/drawing/2014/main" id="{6A46221A-6B20-1C47-9F14-EEF1F06AA842}"/>
                  </a:ext>
                </a:extLst>
              </p:cNvPr>
              <p:cNvPicPr/>
              <p:nvPr/>
            </p:nvPicPr>
            <p:blipFill>
              <a:blip r:embed="rId3"/>
              <a:stretch>
                <a:fillRect/>
              </a:stretch>
            </p:blipFill>
            <p:spPr>
              <a:xfrm>
                <a:off x="10738080" y="4590000"/>
                <a:ext cx="19080" cy="19080"/>
              </a:xfrm>
              <a:prstGeom prst="rect">
                <a:avLst/>
              </a:prstGeom>
            </p:spPr>
          </p:pic>
        </mc:Fallback>
      </mc:AlternateContent>
    </p:spTree>
    <p:extLst>
      <p:ext uri="{BB962C8B-B14F-4D97-AF65-F5344CB8AC3E}">
        <p14:creationId xmlns:p14="http://schemas.microsoft.com/office/powerpoint/2010/main" val="21042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Thesis Approach 2:</a:t>
            </a:r>
            <a:br>
              <a:rPr lang="en-AU" dirty="0"/>
            </a:br>
            <a:r>
              <a:rPr lang="en-AU" dirty="0"/>
              <a:t>Forming a thesis from a topic and keywords</a:t>
            </a:r>
          </a:p>
        </p:txBody>
      </p:sp>
    </p:spTree>
    <p:extLst>
      <p:ext uri="{BB962C8B-B14F-4D97-AF65-F5344CB8AC3E}">
        <p14:creationId xmlns:p14="http://schemas.microsoft.com/office/powerpoint/2010/main" val="4058193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Alternative Approaches</a:t>
            </a:r>
          </a:p>
        </p:txBody>
      </p:sp>
      <p:sp>
        <p:nvSpPr>
          <p:cNvPr id="3" name="Text Placeholder 2"/>
          <p:cNvSpPr>
            <a:spLocks noGrp="1"/>
          </p:cNvSpPr>
          <p:nvPr>
            <p:ph type="body" sz="quarter" idx="12"/>
          </p:nvPr>
        </p:nvSpPr>
        <p:spPr/>
        <p:txBody>
          <a:bodyPr/>
          <a:lstStyle/>
          <a:p>
            <a:r>
              <a:rPr lang="en-AU" dirty="0"/>
              <a:t>There are, of course, different approaches to develop a research proposal.</a:t>
            </a:r>
          </a:p>
          <a:p>
            <a:r>
              <a:rPr lang="en-AU" dirty="0"/>
              <a:t>An alternative is to start with your proposal topic and some keywords.</a:t>
            </a:r>
          </a:p>
          <a:p>
            <a:r>
              <a:rPr lang="en-AU" dirty="0"/>
              <a:t>Using my topic:</a:t>
            </a:r>
          </a:p>
          <a:p>
            <a:r>
              <a:rPr lang="en-AU" dirty="0"/>
              <a:t>	Electromagnetically Induced Transparency</a:t>
            </a:r>
          </a:p>
          <a:p>
            <a:r>
              <a:rPr lang="en-AU" dirty="0"/>
              <a:t>Keywords:</a:t>
            </a:r>
          </a:p>
          <a:p>
            <a:r>
              <a:rPr lang="en-AU" dirty="0"/>
              <a:t>	Mismatched wavelengths; Gaseous systems; Compact; Low power</a:t>
            </a:r>
          </a:p>
          <a:p>
            <a:endParaRPr lang="en-AU" dirty="0"/>
          </a:p>
          <a:p>
            <a:endParaRPr lang="en-AU" dirty="0"/>
          </a:p>
        </p:txBody>
      </p:sp>
      <p:sp>
        <p:nvSpPr>
          <p:cNvPr id="4" name="Text Placeholder 3"/>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1512376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Approaches</a:t>
            </a:r>
          </a:p>
        </p:txBody>
      </p:sp>
      <p:sp>
        <p:nvSpPr>
          <p:cNvPr id="3" name="Text Placeholder 2"/>
          <p:cNvSpPr>
            <a:spLocks noGrp="1"/>
          </p:cNvSpPr>
          <p:nvPr>
            <p:ph type="body" sz="quarter" idx="12"/>
          </p:nvPr>
        </p:nvSpPr>
        <p:spPr>
          <a:xfrm>
            <a:off x="685800" y="4740652"/>
            <a:ext cx="21851582" cy="6983261"/>
          </a:xfrm>
        </p:spPr>
        <p:txBody>
          <a:bodyPr/>
          <a:lstStyle/>
          <a:p>
            <a:r>
              <a:rPr lang="en-AU" dirty="0"/>
              <a:t>Now you need to consider the systems or approaches that you wish to develop or improve upon.</a:t>
            </a:r>
          </a:p>
          <a:p>
            <a:endParaRPr lang="en-AU" dirty="0"/>
          </a:p>
          <a:p>
            <a:r>
              <a:rPr lang="en-AU" dirty="0"/>
              <a:t>In my example, this will be:</a:t>
            </a:r>
          </a:p>
          <a:p>
            <a:r>
              <a:rPr lang="en-AU" dirty="0"/>
              <a:t>Optical–optical control; Microwave-optical control; RF-Microwave control; RF-optical control</a:t>
            </a:r>
          </a:p>
          <a:p>
            <a:endParaRPr lang="en-AU" dirty="0"/>
          </a:p>
          <a:p>
            <a:r>
              <a:rPr lang="en-AU" dirty="0"/>
              <a:t>The we make a table: </a:t>
            </a:r>
            <a:r>
              <a:rPr lang="en-AU" b="1" dirty="0"/>
              <a:t>columns</a:t>
            </a:r>
            <a:r>
              <a:rPr lang="en-AU" dirty="0"/>
              <a:t> are keywords, </a:t>
            </a:r>
            <a:r>
              <a:rPr lang="en-AU" b="1" dirty="0"/>
              <a:t>rows</a:t>
            </a:r>
            <a:r>
              <a:rPr lang="en-AU" dirty="0"/>
              <a:t> are approaches.</a:t>
            </a:r>
          </a:p>
          <a:p>
            <a:r>
              <a:rPr lang="en-AU" dirty="0"/>
              <a:t>Hopefully we end up we the ‘best score’ for one row (and ideally the one you are most interested in).</a:t>
            </a:r>
          </a:p>
        </p:txBody>
      </p:sp>
      <p:sp>
        <p:nvSpPr>
          <p:cNvPr id="4" name="Text Placeholder 3"/>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636068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Analysis Matrix</a:t>
            </a:r>
          </a:p>
        </p:txBody>
      </p:sp>
      <p:sp>
        <p:nvSpPr>
          <p:cNvPr id="4" name="Text Placeholder 3"/>
          <p:cNvSpPr>
            <a:spLocks noGrp="1"/>
          </p:cNvSpPr>
          <p:nvPr>
            <p:ph type="body" sz="quarter" idx="11"/>
          </p:nvPr>
        </p:nvSpPr>
        <p:spPr/>
        <p:txBody>
          <a:bodyPr/>
          <a:lstStyle/>
          <a:p>
            <a:endParaRPr lang="en-AU"/>
          </a:p>
        </p:txBody>
      </p:sp>
      <p:graphicFrame>
        <p:nvGraphicFramePr>
          <p:cNvPr id="5" name="Table 4"/>
          <p:cNvGraphicFramePr>
            <a:graphicFrameLocks noGrp="1"/>
          </p:cNvGraphicFramePr>
          <p:nvPr>
            <p:extLst>
              <p:ext uri="{D42A27DB-BD31-4B8C-83A1-F6EECF244321}">
                <p14:modId xmlns:p14="http://schemas.microsoft.com/office/powerpoint/2010/main" val="1447247931"/>
              </p:ext>
            </p:extLst>
          </p:nvPr>
        </p:nvGraphicFramePr>
        <p:xfrm>
          <a:off x="3470611" y="4290319"/>
          <a:ext cx="16254945" cy="5943600"/>
        </p:xfrm>
        <a:graphic>
          <a:graphicData uri="http://schemas.openxmlformats.org/drawingml/2006/table">
            <a:tbl>
              <a:tblPr firstRow="1" bandRow="1">
                <a:tableStyleId>{5C22544A-7EE6-4342-B048-85BDC9FD1C3A}</a:tableStyleId>
              </a:tblPr>
              <a:tblGrid>
                <a:gridCol w="3250989">
                  <a:extLst>
                    <a:ext uri="{9D8B030D-6E8A-4147-A177-3AD203B41FA5}">
                      <a16:colId xmlns:a16="http://schemas.microsoft.com/office/drawing/2014/main" val="237610393"/>
                    </a:ext>
                  </a:extLst>
                </a:gridCol>
                <a:gridCol w="3250989">
                  <a:extLst>
                    <a:ext uri="{9D8B030D-6E8A-4147-A177-3AD203B41FA5}">
                      <a16:colId xmlns:a16="http://schemas.microsoft.com/office/drawing/2014/main" val="3112539408"/>
                    </a:ext>
                  </a:extLst>
                </a:gridCol>
                <a:gridCol w="3250989">
                  <a:extLst>
                    <a:ext uri="{9D8B030D-6E8A-4147-A177-3AD203B41FA5}">
                      <a16:colId xmlns:a16="http://schemas.microsoft.com/office/drawing/2014/main" val="480902330"/>
                    </a:ext>
                  </a:extLst>
                </a:gridCol>
                <a:gridCol w="3250989">
                  <a:extLst>
                    <a:ext uri="{9D8B030D-6E8A-4147-A177-3AD203B41FA5}">
                      <a16:colId xmlns:a16="http://schemas.microsoft.com/office/drawing/2014/main" val="3545967702"/>
                    </a:ext>
                  </a:extLst>
                </a:gridCol>
                <a:gridCol w="3250989">
                  <a:extLst>
                    <a:ext uri="{9D8B030D-6E8A-4147-A177-3AD203B41FA5}">
                      <a16:colId xmlns:a16="http://schemas.microsoft.com/office/drawing/2014/main" val="680160003"/>
                    </a:ext>
                  </a:extLst>
                </a:gridCol>
              </a:tblGrid>
              <a:tr h="370840">
                <a:tc>
                  <a:txBody>
                    <a:bodyPr/>
                    <a:lstStyle/>
                    <a:p>
                      <a:endParaRPr lang="en-AU" dirty="0"/>
                    </a:p>
                  </a:txBody>
                  <a:tcPr/>
                </a:tc>
                <a:tc>
                  <a:txBody>
                    <a:bodyPr/>
                    <a:lstStyle/>
                    <a:p>
                      <a:r>
                        <a:rPr lang="en-AU" dirty="0"/>
                        <a:t>Mismatched Wavelengths</a:t>
                      </a:r>
                    </a:p>
                  </a:txBody>
                  <a:tcPr/>
                </a:tc>
                <a:tc>
                  <a:txBody>
                    <a:bodyPr/>
                    <a:lstStyle/>
                    <a:p>
                      <a:r>
                        <a:rPr lang="en-AU" dirty="0"/>
                        <a:t>Gaseous</a:t>
                      </a:r>
                      <a:r>
                        <a:rPr lang="en-AU" baseline="0" dirty="0"/>
                        <a:t> Systems</a:t>
                      </a:r>
                      <a:endParaRPr lang="en-AU" dirty="0"/>
                    </a:p>
                  </a:txBody>
                  <a:tcPr/>
                </a:tc>
                <a:tc>
                  <a:txBody>
                    <a:bodyPr/>
                    <a:lstStyle/>
                    <a:p>
                      <a:r>
                        <a:rPr lang="en-AU" dirty="0"/>
                        <a:t>Compact</a:t>
                      </a:r>
                    </a:p>
                  </a:txBody>
                  <a:tcPr/>
                </a:tc>
                <a:tc>
                  <a:txBody>
                    <a:bodyPr/>
                    <a:lstStyle/>
                    <a:p>
                      <a:r>
                        <a:rPr lang="en-AU" dirty="0"/>
                        <a:t>Low Power</a:t>
                      </a:r>
                    </a:p>
                  </a:txBody>
                  <a:tcPr/>
                </a:tc>
                <a:extLst>
                  <a:ext uri="{0D108BD9-81ED-4DB2-BD59-A6C34878D82A}">
                    <a16:rowId xmlns:a16="http://schemas.microsoft.com/office/drawing/2014/main" val="3167343229"/>
                  </a:ext>
                </a:extLst>
              </a:tr>
              <a:tr h="370840">
                <a:tc>
                  <a:txBody>
                    <a:bodyPr/>
                    <a:lstStyle/>
                    <a:p>
                      <a:r>
                        <a:rPr lang="en-AU" dirty="0"/>
                        <a:t>Optical-Optical Control</a:t>
                      </a:r>
                    </a:p>
                  </a:txBody>
                  <a:tcPr/>
                </a:tc>
                <a:tc>
                  <a:txBody>
                    <a:bodyPr/>
                    <a:lstStyle/>
                    <a:p>
                      <a:r>
                        <a:rPr lang="en-AU" dirty="0"/>
                        <a:t>Y</a:t>
                      </a:r>
                    </a:p>
                  </a:txBody>
                  <a:tcPr/>
                </a:tc>
                <a:tc>
                  <a:txBody>
                    <a:bodyPr/>
                    <a:lstStyle/>
                    <a:p>
                      <a:r>
                        <a:rPr lang="en-AU" dirty="0"/>
                        <a:t>Y</a:t>
                      </a:r>
                    </a:p>
                  </a:txBody>
                  <a:tcPr/>
                </a:tc>
                <a:tc>
                  <a:txBody>
                    <a:bodyPr/>
                    <a:lstStyle/>
                    <a:p>
                      <a:r>
                        <a:rPr lang="en-AU" dirty="0"/>
                        <a:t>Y/N</a:t>
                      </a:r>
                    </a:p>
                  </a:txBody>
                  <a:tcPr/>
                </a:tc>
                <a:tc>
                  <a:txBody>
                    <a:bodyPr/>
                    <a:lstStyle/>
                    <a:p>
                      <a:r>
                        <a:rPr lang="en-AU" dirty="0"/>
                        <a:t>N</a:t>
                      </a:r>
                    </a:p>
                  </a:txBody>
                  <a:tcPr/>
                </a:tc>
                <a:extLst>
                  <a:ext uri="{0D108BD9-81ED-4DB2-BD59-A6C34878D82A}">
                    <a16:rowId xmlns:a16="http://schemas.microsoft.com/office/drawing/2014/main" val="2484836601"/>
                  </a:ext>
                </a:extLst>
              </a:tr>
              <a:tr h="370840">
                <a:tc>
                  <a:txBody>
                    <a:bodyPr/>
                    <a:lstStyle/>
                    <a:p>
                      <a:r>
                        <a:rPr lang="en-AU" dirty="0"/>
                        <a:t>Microwave-Optical Control</a:t>
                      </a:r>
                    </a:p>
                  </a:txBody>
                  <a:tcPr/>
                </a:tc>
                <a:tc>
                  <a:txBody>
                    <a:bodyPr/>
                    <a:lstStyle/>
                    <a:p>
                      <a:r>
                        <a:rPr lang="en-AU" dirty="0"/>
                        <a:t>Y</a:t>
                      </a:r>
                    </a:p>
                  </a:txBody>
                  <a:tcPr/>
                </a:tc>
                <a:tc>
                  <a:txBody>
                    <a:bodyPr/>
                    <a:lstStyle/>
                    <a:p>
                      <a:r>
                        <a:rPr lang="en-AU" dirty="0"/>
                        <a:t>Y</a:t>
                      </a:r>
                    </a:p>
                  </a:txBody>
                  <a:tcPr/>
                </a:tc>
                <a:tc>
                  <a:txBody>
                    <a:bodyPr/>
                    <a:lstStyle/>
                    <a:p>
                      <a:r>
                        <a:rPr lang="en-AU" dirty="0"/>
                        <a:t>N</a:t>
                      </a:r>
                    </a:p>
                  </a:txBody>
                  <a:tcPr/>
                </a:tc>
                <a:tc>
                  <a:txBody>
                    <a:bodyPr/>
                    <a:lstStyle/>
                    <a:p>
                      <a:r>
                        <a:rPr lang="en-AU" dirty="0"/>
                        <a:t>N</a:t>
                      </a:r>
                    </a:p>
                  </a:txBody>
                  <a:tcPr/>
                </a:tc>
                <a:extLst>
                  <a:ext uri="{0D108BD9-81ED-4DB2-BD59-A6C34878D82A}">
                    <a16:rowId xmlns:a16="http://schemas.microsoft.com/office/drawing/2014/main" val="16094035"/>
                  </a:ext>
                </a:extLst>
              </a:tr>
              <a:tr h="370840">
                <a:tc>
                  <a:txBody>
                    <a:bodyPr/>
                    <a:lstStyle/>
                    <a:p>
                      <a:r>
                        <a:rPr lang="en-AU" dirty="0"/>
                        <a:t>RF-Microwave Control</a:t>
                      </a:r>
                    </a:p>
                  </a:txBody>
                  <a:tcPr/>
                </a:tc>
                <a:tc>
                  <a:txBody>
                    <a:bodyPr/>
                    <a:lstStyle/>
                    <a:p>
                      <a:r>
                        <a:rPr lang="en-AU" dirty="0"/>
                        <a:t>Y</a:t>
                      </a:r>
                    </a:p>
                  </a:txBody>
                  <a:tcPr/>
                </a:tc>
                <a:tc>
                  <a:txBody>
                    <a:bodyPr/>
                    <a:lstStyle/>
                    <a:p>
                      <a:r>
                        <a:rPr lang="en-AU" dirty="0"/>
                        <a:t>N</a:t>
                      </a:r>
                    </a:p>
                  </a:txBody>
                  <a:tcPr/>
                </a:tc>
                <a:tc>
                  <a:txBody>
                    <a:bodyPr/>
                    <a:lstStyle/>
                    <a:p>
                      <a:r>
                        <a:rPr lang="en-AU" dirty="0"/>
                        <a:t>N</a:t>
                      </a:r>
                    </a:p>
                  </a:txBody>
                  <a:tcPr/>
                </a:tc>
                <a:tc>
                  <a:txBody>
                    <a:bodyPr/>
                    <a:lstStyle/>
                    <a:p>
                      <a:r>
                        <a:rPr lang="en-AU" dirty="0"/>
                        <a:t>N</a:t>
                      </a:r>
                    </a:p>
                  </a:txBody>
                  <a:tcPr/>
                </a:tc>
                <a:extLst>
                  <a:ext uri="{0D108BD9-81ED-4DB2-BD59-A6C34878D82A}">
                    <a16:rowId xmlns:a16="http://schemas.microsoft.com/office/drawing/2014/main" val="419074174"/>
                  </a:ext>
                </a:extLst>
              </a:tr>
              <a:tr h="370840">
                <a:tc>
                  <a:txBody>
                    <a:bodyPr/>
                    <a:lstStyle/>
                    <a:p>
                      <a:r>
                        <a:rPr lang="en-AU" dirty="0"/>
                        <a:t>RF-Optical Control</a:t>
                      </a:r>
                    </a:p>
                  </a:txBody>
                  <a:tcPr/>
                </a:tc>
                <a:tc>
                  <a:txBody>
                    <a:bodyPr/>
                    <a:lstStyle/>
                    <a:p>
                      <a:r>
                        <a:rPr lang="en-AU" dirty="0"/>
                        <a:t>Y</a:t>
                      </a:r>
                    </a:p>
                  </a:txBody>
                  <a:tcPr/>
                </a:tc>
                <a:tc>
                  <a:txBody>
                    <a:bodyPr/>
                    <a:lstStyle/>
                    <a:p>
                      <a:r>
                        <a:rPr lang="en-AU" dirty="0"/>
                        <a:t>Y</a:t>
                      </a:r>
                    </a:p>
                  </a:txBody>
                  <a:tcPr/>
                </a:tc>
                <a:tc>
                  <a:txBody>
                    <a:bodyPr/>
                    <a:lstStyle/>
                    <a:p>
                      <a:r>
                        <a:rPr lang="en-AU" dirty="0"/>
                        <a:t>Y</a:t>
                      </a:r>
                    </a:p>
                  </a:txBody>
                  <a:tcPr/>
                </a:tc>
                <a:tc>
                  <a:txBody>
                    <a:bodyPr/>
                    <a:lstStyle/>
                    <a:p>
                      <a:r>
                        <a:rPr lang="en-AU" dirty="0"/>
                        <a:t>Y</a:t>
                      </a:r>
                    </a:p>
                  </a:txBody>
                  <a:tcPr/>
                </a:tc>
                <a:extLst>
                  <a:ext uri="{0D108BD9-81ED-4DB2-BD59-A6C34878D82A}">
                    <a16:rowId xmlns:a16="http://schemas.microsoft.com/office/drawing/2014/main" val="3658933578"/>
                  </a:ext>
                </a:extLst>
              </a:tr>
            </a:tbl>
          </a:graphicData>
        </a:graphic>
      </p:graphicFrame>
    </p:spTree>
    <p:extLst>
      <p:ext uri="{BB962C8B-B14F-4D97-AF65-F5344CB8AC3E}">
        <p14:creationId xmlns:p14="http://schemas.microsoft.com/office/powerpoint/2010/main" val="151285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25AA-2743-504F-B88B-E06908936BD7}"/>
              </a:ext>
            </a:extLst>
          </p:cNvPr>
          <p:cNvSpPr>
            <a:spLocks noGrp="1"/>
          </p:cNvSpPr>
          <p:nvPr>
            <p:ph type="ctrTitle"/>
          </p:nvPr>
        </p:nvSpPr>
        <p:spPr/>
        <p:txBody>
          <a:bodyPr/>
          <a:lstStyle/>
          <a:p>
            <a:r>
              <a:rPr lang="en-US" dirty="0"/>
              <a:t>Modify as needed…</a:t>
            </a:r>
          </a:p>
        </p:txBody>
      </p:sp>
      <p:sp>
        <p:nvSpPr>
          <p:cNvPr id="3" name="Text Placeholder 2">
            <a:extLst>
              <a:ext uri="{FF2B5EF4-FFF2-40B4-BE49-F238E27FC236}">
                <a16:creationId xmlns:a16="http://schemas.microsoft.com/office/drawing/2014/main" id="{FC957232-2317-764E-A7A5-9BAFAEE2B08A}"/>
              </a:ext>
            </a:extLst>
          </p:cNvPr>
          <p:cNvSpPr>
            <a:spLocks noGrp="1"/>
          </p:cNvSpPr>
          <p:nvPr>
            <p:ph type="body" sz="quarter" idx="12"/>
          </p:nvPr>
        </p:nvSpPr>
        <p:spPr/>
        <p:txBody>
          <a:bodyPr/>
          <a:lstStyle/>
          <a:p>
            <a:r>
              <a:rPr lang="en-US" dirty="0"/>
              <a:t>It may be that your table/matrix does not give you a clear answer, or maybe forces you to re-think the keywords and approaches.</a:t>
            </a:r>
          </a:p>
          <a:p>
            <a:endParaRPr lang="en-US" dirty="0"/>
          </a:p>
          <a:p>
            <a:r>
              <a:rPr lang="en-US" dirty="0"/>
              <a:t>This is fine – you can iterate until your scoring matrix gives you a useful target.</a:t>
            </a:r>
          </a:p>
        </p:txBody>
      </p:sp>
      <p:sp>
        <p:nvSpPr>
          <p:cNvPr id="4" name="Text Placeholder 3">
            <a:extLst>
              <a:ext uri="{FF2B5EF4-FFF2-40B4-BE49-F238E27FC236}">
                <a16:creationId xmlns:a16="http://schemas.microsoft.com/office/drawing/2014/main" id="{51086886-FFB3-EE4F-B502-21CB6212843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85381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5419-27F6-2E4F-9D36-8EAA647B3239}"/>
              </a:ext>
            </a:extLst>
          </p:cNvPr>
          <p:cNvSpPr>
            <a:spLocks noGrp="1"/>
          </p:cNvSpPr>
          <p:nvPr>
            <p:ph type="ctrTitle"/>
          </p:nvPr>
        </p:nvSpPr>
        <p:spPr/>
        <p:txBody>
          <a:bodyPr/>
          <a:lstStyle/>
          <a:p>
            <a:r>
              <a:rPr lang="en-US" dirty="0"/>
              <a:t>Thesis statement</a:t>
            </a:r>
          </a:p>
        </p:txBody>
      </p:sp>
      <p:sp>
        <p:nvSpPr>
          <p:cNvPr id="3" name="Text Placeholder 2">
            <a:extLst>
              <a:ext uri="{FF2B5EF4-FFF2-40B4-BE49-F238E27FC236}">
                <a16:creationId xmlns:a16="http://schemas.microsoft.com/office/drawing/2014/main" id="{5E7108E3-EB8C-5E40-A8CC-2EF9132648E0}"/>
              </a:ext>
            </a:extLst>
          </p:cNvPr>
          <p:cNvSpPr>
            <a:spLocks noGrp="1"/>
          </p:cNvSpPr>
          <p:nvPr>
            <p:ph type="body" sz="quarter" idx="12"/>
          </p:nvPr>
        </p:nvSpPr>
        <p:spPr/>
        <p:txBody>
          <a:bodyPr/>
          <a:lstStyle/>
          <a:p>
            <a:r>
              <a:rPr lang="en-US" dirty="0"/>
              <a:t>We can construct a simple thesis statement combining the keywords and systems.</a:t>
            </a:r>
          </a:p>
          <a:p>
            <a:endParaRPr lang="en-US" dirty="0"/>
          </a:p>
          <a:p>
            <a:r>
              <a:rPr lang="en-US" dirty="0"/>
              <a:t>	</a:t>
            </a:r>
            <a:r>
              <a:rPr lang="en-US" i="1" dirty="0"/>
              <a:t>That the use of RF-optical field coupling will enable the first demonstration of 	mismatched wavelength EIT in a gaseous system in a compact, low-power </a:t>
            </a:r>
            <a:br>
              <a:rPr lang="en-US" i="1" dirty="0"/>
            </a:br>
            <a:r>
              <a:rPr lang="en-US" i="1" dirty="0"/>
              <a:t>	configuration.</a:t>
            </a:r>
          </a:p>
          <a:p>
            <a:endParaRPr lang="en-US" i="1" dirty="0"/>
          </a:p>
          <a:p>
            <a:r>
              <a:rPr lang="en-US" dirty="0"/>
              <a:t>Try and use all your keywords.</a:t>
            </a:r>
          </a:p>
        </p:txBody>
      </p:sp>
      <p:sp>
        <p:nvSpPr>
          <p:cNvPr id="4" name="Text Placeholder 3">
            <a:extLst>
              <a:ext uri="{FF2B5EF4-FFF2-40B4-BE49-F238E27FC236}">
                <a16:creationId xmlns:a16="http://schemas.microsoft.com/office/drawing/2014/main" id="{5A34DB52-FDD4-F34F-B067-41AAD67C691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54051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Activity 5: Keyword Approach</a:t>
            </a:r>
          </a:p>
        </p:txBody>
      </p:sp>
      <p:sp>
        <p:nvSpPr>
          <p:cNvPr id="3" name="Text Placeholder 2"/>
          <p:cNvSpPr>
            <a:spLocks noGrp="1"/>
          </p:cNvSpPr>
          <p:nvPr>
            <p:ph type="body" sz="quarter" idx="12"/>
          </p:nvPr>
        </p:nvSpPr>
        <p:spPr/>
        <p:txBody>
          <a:bodyPr/>
          <a:lstStyle/>
          <a:p>
            <a:r>
              <a:rPr lang="en-AU" dirty="0"/>
              <a:t>Build your own keyword/systems matrix.</a:t>
            </a:r>
          </a:p>
          <a:p>
            <a:endParaRPr lang="en-AU" dirty="0"/>
          </a:p>
          <a:p>
            <a:r>
              <a:rPr lang="en-AU" dirty="0"/>
              <a:t>Do your keywords make sense? Discuss the definition of at least one with your group.</a:t>
            </a:r>
          </a:p>
          <a:p>
            <a:endParaRPr lang="en-AU" dirty="0"/>
          </a:p>
          <a:p>
            <a:r>
              <a:rPr lang="en-AU" dirty="0"/>
              <a:t>Then construct your own thesis statement.</a:t>
            </a:r>
          </a:p>
          <a:p>
            <a:endParaRPr lang="en-AU" dirty="0"/>
          </a:p>
        </p:txBody>
      </p:sp>
      <p:sp>
        <p:nvSpPr>
          <p:cNvPr id="4" name="Text Placeholder 3"/>
          <p:cNvSpPr>
            <a:spLocks noGrp="1"/>
          </p:cNvSpPr>
          <p:nvPr>
            <p:ph type="body" sz="quarter" idx="11"/>
          </p:nvPr>
        </p:nvSpPr>
        <p:spPr/>
        <p:txBody>
          <a:bodyPr/>
          <a:lstStyle/>
          <a:p>
            <a:endParaRPr lang="en-AU"/>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2477A08-AAAB-B749-80CC-A9D676C917FB}"/>
                  </a:ext>
                </a:extLst>
              </p14:cNvPr>
              <p14:cNvContentPartPr/>
              <p14:nvPr/>
            </p14:nvContentPartPr>
            <p14:xfrm>
              <a:off x="5627520" y="4677840"/>
              <a:ext cx="2880" cy="360"/>
            </p14:xfrm>
          </p:contentPart>
        </mc:Choice>
        <mc:Fallback xmlns="">
          <p:pic>
            <p:nvPicPr>
              <p:cNvPr id="5" name="Ink 4">
                <a:extLst>
                  <a:ext uri="{FF2B5EF4-FFF2-40B4-BE49-F238E27FC236}">
                    <a16:creationId xmlns:a16="http://schemas.microsoft.com/office/drawing/2014/main" id="{12477A08-AAAB-B749-80CC-A9D676C917FB}"/>
                  </a:ext>
                </a:extLst>
              </p:cNvPr>
              <p:cNvPicPr/>
              <p:nvPr/>
            </p:nvPicPr>
            <p:blipFill>
              <a:blip r:embed="rId3"/>
              <a:stretch>
                <a:fillRect/>
              </a:stretch>
            </p:blipFill>
            <p:spPr>
              <a:xfrm>
                <a:off x="5618160" y="4668480"/>
                <a:ext cx="21600" cy="19080"/>
              </a:xfrm>
              <a:prstGeom prst="rect">
                <a:avLst/>
              </a:prstGeom>
            </p:spPr>
          </p:pic>
        </mc:Fallback>
      </mc:AlternateContent>
    </p:spTree>
    <p:extLst>
      <p:ext uri="{BB962C8B-B14F-4D97-AF65-F5344CB8AC3E}">
        <p14:creationId xmlns:p14="http://schemas.microsoft.com/office/powerpoint/2010/main" val="1820287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0FE6-C85E-494C-BE5E-6D0A91EEE74D}"/>
              </a:ext>
            </a:extLst>
          </p:cNvPr>
          <p:cNvSpPr>
            <a:spLocks noGrp="1"/>
          </p:cNvSpPr>
          <p:nvPr>
            <p:ph type="ctrTitle"/>
          </p:nvPr>
        </p:nvSpPr>
        <p:spPr/>
        <p:txBody>
          <a:bodyPr/>
          <a:lstStyle/>
          <a:p>
            <a:r>
              <a:rPr lang="en-US" dirty="0"/>
              <a:t>Dissertation Title</a:t>
            </a:r>
          </a:p>
        </p:txBody>
      </p:sp>
      <p:sp>
        <p:nvSpPr>
          <p:cNvPr id="3" name="Text Placeholder 2">
            <a:extLst>
              <a:ext uri="{FF2B5EF4-FFF2-40B4-BE49-F238E27FC236}">
                <a16:creationId xmlns:a16="http://schemas.microsoft.com/office/drawing/2014/main" id="{CAAD52A1-7249-5B4C-AC3E-77DB6DD28EB5}"/>
              </a:ext>
            </a:extLst>
          </p:cNvPr>
          <p:cNvSpPr>
            <a:spLocks noGrp="1"/>
          </p:cNvSpPr>
          <p:nvPr>
            <p:ph type="body" sz="quarter" idx="12"/>
          </p:nvPr>
        </p:nvSpPr>
        <p:spPr>
          <a:xfrm>
            <a:off x="685800" y="4232653"/>
            <a:ext cx="21851582" cy="5830234"/>
          </a:xfrm>
        </p:spPr>
        <p:txBody>
          <a:bodyPr/>
          <a:lstStyle/>
          <a:p>
            <a:r>
              <a:rPr lang="en-US" dirty="0"/>
              <a:t>You should be able to derive a sensible dissertation title from your topic and thesis statement:</a:t>
            </a:r>
          </a:p>
          <a:p>
            <a:endParaRPr lang="en-US" dirty="0"/>
          </a:p>
          <a:p>
            <a:r>
              <a:rPr lang="en-US" dirty="0"/>
              <a:t>Electromagnetically induced transparency:  RF-optical field coupling will enable the first demonstration of mismatched wavelength EIT in a gaseous system in a compact, low-power </a:t>
            </a:r>
            <a:br>
              <a:rPr lang="en-US" dirty="0"/>
            </a:br>
            <a:r>
              <a:rPr lang="en-US" dirty="0"/>
              <a:t>configuration.</a:t>
            </a:r>
          </a:p>
          <a:p>
            <a:endParaRPr lang="en-US" dirty="0"/>
          </a:p>
          <a:p>
            <a:r>
              <a:rPr lang="en-US" dirty="0"/>
              <a:t>A bit unwieldy, so extracting key points:</a:t>
            </a:r>
          </a:p>
          <a:p>
            <a:r>
              <a:rPr lang="en-US" dirty="0"/>
              <a:t>	</a:t>
            </a:r>
            <a:r>
              <a:rPr lang="en-US" i="1" dirty="0"/>
              <a:t>RF-optical field coupling in Electromagnetically Induced Transparency</a:t>
            </a:r>
          </a:p>
          <a:p>
            <a:r>
              <a:rPr lang="en-US" i="1" dirty="0"/>
              <a:t>	or RF-optical field coupling for low-power electromagnetically induced transparency</a:t>
            </a:r>
          </a:p>
          <a:p>
            <a:r>
              <a:rPr lang="en-US" dirty="0"/>
              <a:t>Is the loss of the other parts important?</a:t>
            </a:r>
          </a:p>
          <a:p>
            <a:endParaRPr lang="en-US" dirty="0"/>
          </a:p>
        </p:txBody>
      </p:sp>
      <p:sp>
        <p:nvSpPr>
          <p:cNvPr id="4" name="Text Placeholder 3">
            <a:extLst>
              <a:ext uri="{FF2B5EF4-FFF2-40B4-BE49-F238E27FC236}">
                <a16:creationId xmlns:a16="http://schemas.microsoft.com/office/drawing/2014/main" id="{7022CF55-1128-8C4F-8EA0-238348474A0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25345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0FE6-C85E-494C-BE5E-6D0A91EEE74D}"/>
              </a:ext>
            </a:extLst>
          </p:cNvPr>
          <p:cNvSpPr>
            <a:spLocks noGrp="1"/>
          </p:cNvSpPr>
          <p:nvPr>
            <p:ph type="ctrTitle"/>
          </p:nvPr>
        </p:nvSpPr>
        <p:spPr/>
        <p:txBody>
          <a:bodyPr/>
          <a:lstStyle/>
          <a:p>
            <a:r>
              <a:rPr lang="en-US" dirty="0"/>
              <a:t>Dissertation Title</a:t>
            </a:r>
          </a:p>
        </p:txBody>
      </p:sp>
      <p:sp>
        <p:nvSpPr>
          <p:cNvPr id="3" name="Text Placeholder 2">
            <a:extLst>
              <a:ext uri="{FF2B5EF4-FFF2-40B4-BE49-F238E27FC236}">
                <a16:creationId xmlns:a16="http://schemas.microsoft.com/office/drawing/2014/main" id="{CAAD52A1-7249-5B4C-AC3E-77DB6DD28EB5}"/>
              </a:ext>
            </a:extLst>
          </p:cNvPr>
          <p:cNvSpPr>
            <a:spLocks noGrp="1"/>
          </p:cNvSpPr>
          <p:nvPr>
            <p:ph type="body" sz="quarter" idx="12"/>
          </p:nvPr>
        </p:nvSpPr>
        <p:spPr/>
        <p:txBody>
          <a:bodyPr/>
          <a:lstStyle/>
          <a:p>
            <a:r>
              <a:rPr lang="en-US" dirty="0"/>
              <a:t>	</a:t>
            </a:r>
            <a:r>
              <a:rPr lang="en-US" i="1" dirty="0"/>
              <a:t>RF-optical field coupling in Electromagnetically Induced Transparency</a:t>
            </a:r>
          </a:p>
          <a:p>
            <a:endParaRPr lang="en-US" i="1" dirty="0"/>
          </a:p>
          <a:p>
            <a:r>
              <a:rPr lang="en-US" dirty="0"/>
              <a:t>My thesis is in fact called:</a:t>
            </a:r>
          </a:p>
          <a:p>
            <a:endParaRPr lang="en-US" dirty="0"/>
          </a:p>
          <a:p>
            <a:r>
              <a:rPr lang="en-US" dirty="0"/>
              <a:t>	</a:t>
            </a:r>
            <a:r>
              <a:rPr lang="en-US" i="1" dirty="0"/>
              <a:t>Radio and optical field effects on electromagnetically induced transparency</a:t>
            </a:r>
          </a:p>
          <a:p>
            <a:endParaRPr lang="en-US" i="1" dirty="0"/>
          </a:p>
          <a:p>
            <a:r>
              <a:rPr lang="en-US" dirty="0"/>
              <a:t>This is surprisingly close the title we have just generated. The real title is different, in part, as the work I did is broader than the new </a:t>
            </a:r>
            <a:r>
              <a:rPr lang="en-US"/>
              <a:t>title suggests.</a:t>
            </a:r>
            <a:endParaRPr lang="en-US" dirty="0"/>
          </a:p>
          <a:p>
            <a:endParaRPr lang="en-US" dirty="0"/>
          </a:p>
        </p:txBody>
      </p:sp>
      <p:sp>
        <p:nvSpPr>
          <p:cNvPr id="4" name="Text Placeholder 3">
            <a:extLst>
              <a:ext uri="{FF2B5EF4-FFF2-40B4-BE49-F238E27FC236}">
                <a16:creationId xmlns:a16="http://schemas.microsoft.com/office/drawing/2014/main" id="{7022CF55-1128-8C4F-8EA0-238348474A0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469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0059-93D2-224E-90D4-2F8160C764EA}"/>
              </a:ext>
            </a:extLst>
          </p:cNvPr>
          <p:cNvSpPr>
            <a:spLocks noGrp="1"/>
          </p:cNvSpPr>
          <p:nvPr>
            <p:ph type="ctrTitle"/>
          </p:nvPr>
        </p:nvSpPr>
        <p:spPr/>
        <p:txBody>
          <a:bodyPr/>
          <a:lstStyle/>
          <a:p>
            <a:r>
              <a:rPr lang="en-US" dirty="0"/>
              <a:t>Activity 0</a:t>
            </a:r>
          </a:p>
        </p:txBody>
      </p:sp>
      <p:sp>
        <p:nvSpPr>
          <p:cNvPr id="3" name="Text Placeholder 2">
            <a:extLst>
              <a:ext uri="{FF2B5EF4-FFF2-40B4-BE49-F238E27FC236}">
                <a16:creationId xmlns:a16="http://schemas.microsoft.com/office/drawing/2014/main" id="{1BD83BDB-42DC-B54B-9B41-85192F4A63F5}"/>
              </a:ext>
            </a:extLst>
          </p:cNvPr>
          <p:cNvSpPr>
            <a:spLocks noGrp="1"/>
          </p:cNvSpPr>
          <p:nvPr>
            <p:ph type="body" sz="quarter" idx="12"/>
          </p:nvPr>
        </p:nvSpPr>
        <p:spPr>
          <a:xfrm>
            <a:off x="685800" y="4740653"/>
            <a:ext cx="16660906" cy="5830234"/>
          </a:xfrm>
        </p:spPr>
        <p:txBody>
          <a:bodyPr/>
          <a:lstStyle/>
          <a:p>
            <a:pPr marL="1254125" indent="-571500">
              <a:buFont typeface="Arial" panose="020B0604020202020204" pitchFamily="34" charset="0"/>
              <a:buChar char="•"/>
            </a:pPr>
            <a:r>
              <a:rPr lang="en-US" dirty="0"/>
              <a:t>In your groups you should introduce yourselves and give each other a quick overview of your research project.</a:t>
            </a:r>
          </a:p>
          <a:p>
            <a:pPr marL="1254125" indent="-571500">
              <a:buFont typeface="Arial" panose="020B0604020202020204" pitchFamily="34" charset="0"/>
              <a:buChar char="•"/>
            </a:pPr>
            <a:endParaRPr lang="en-US" dirty="0"/>
          </a:p>
          <a:p>
            <a:pPr marL="1254125" indent="-571500">
              <a:buFont typeface="Arial" panose="020B0604020202020204" pitchFamily="34" charset="0"/>
              <a:buChar char="•"/>
            </a:pPr>
            <a:r>
              <a:rPr lang="en-US" dirty="0"/>
              <a:t>You will be doing some work throughout the workshop in your groups as you start to develop your proposal outline.</a:t>
            </a:r>
          </a:p>
        </p:txBody>
      </p:sp>
      <p:sp>
        <p:nvSpPr>
          <p:cNvPr id="4" name="Text Placeholder 3">
            <a:extLst>
              <a:ext uri="{FF2B5EF4-FFF2-40B4-BE49-F238E27FC236}">
                <a16:creationId xmlns:a16="http://schemas.microsoft.com/office/drawing/2014/main" id="{4330B19A-D067-9A4D-A4E9-37FAF0559B9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249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CCB6-A023-0249-8287-9C46A2E621F2}"/>
              </a:ext>
            </a:extLst>
          </p:cNvPr>
          <p:cNvSpPr>
            <a:spLocks noGrp="1"/>
          </p:cNvSpPr>
          <p:nvPr>
            <p:ph type="ctrTitle"/>
          </p:nvPr>
        </p:nvSpPr>
        <p:spPr/>
        <p:txBody>
          <a:bodyPr/>
          <a:lstStyle/>
          <a:p>
            <a:r>
              <a:rPr lang="en-US" dirty="0"/>
              <a:t>Activity 6</a:t>
            </a:r>
          </a:p>
        </p:txBody>
      </p:sp>
      <p:sp>
        <p:nvSpPr>
          <p:cNvPr id="3" name="Text Placeholder 2">
            <a:extLst>
              <a:ext uri="{FF2B5EF4-FFF2-40B4-BE49-F238E27FC236}">
                <a16:creationId xmlns:a16="http://schemas.microsoft.com/office/drawing/2014/main" id="{99AAD074-7A47-104E-BC05-638EF85AEC38}"/>
              </a:ext>
            </a:extLst>
          </p:cNvPr>
          <p:cNvSpPr>
            <a:spLocks noGrp="1"/>
          </p:cNvSpPr>
          <p:nvPr>
            <p:ph type="body" sz="quarter" idx="12"/>
          </p:nvPr>
        </p:nvSpPr>
        <p:spPr/>
        <p:txBody>
          <a:bodyPr/>
          <a:lstStyle/>
          <a:p>
            <a:r>
              <a:rPr lang="en-US" dirty="0"/>
              <a:t>Write down your thesis title using the approaches above.</a:t>
            </a:r>
          </a:p>
        </p:txBody>
      </p:sp>
      <p:sp>
        <p:nvSpPr>
          <p:cNvPr id="4" name="Text Placeholder 3">
            <a:extLst>
              <a:ext uri="{FF2B5EF4-FFF2-40B4-BE49-F238E27FC236}">
                <a16:creationId xmlns:a16="http://schemas.microsoft.com/office/drawing/2014/main" id="{FEEA08C4-FDF4-2848-91E9-8B42EA17264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45334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Background</a:t>
            </a:r>
          </a:p>
        </p:txBody>
      </p:sp>
    </p:spTree>
    <p:extLst>
      <p:ext uri="{BB962C8B-B14F-4D97-AF65-F5344CB8AC3E}">
        <p14:creationId xmlns:p14="http://schemas.microsoft.com/office/powerpoint/2010/main" val="839386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4945-E008-0C4A-B235-C3E2C4A0D207}"/>
              </a:ext>
            </a:extLst>
          </p:cNvPr>
          <p:cNvSpPr>
            <a:spLocks noGrp="1"/>
          </p:cNvSpPr>
          <p:nvPr>
            <p:ph type="ctrTitle"/>
          </p:nvPr>
        </p:nvSpPr>
        <p:spPr/>
        <p:txBody>
          <a:bodyPr/>
          <a:lstStyle/>
          <a:p>
            <a:r>
              <a:rPr lang="en-US" dirty="0"/>
              <a:t>Background</a:t>
            </a:r>
          </a:p>
        </p:txBody>
      </p:sp>
      <p:sp>
        <p:nvSpPr>
          <p:cNvPr id="3" name="Text Placeholder 2">
            <a:extLst>
              <a:ext uri="{FF2B5EF4-FFF2-40B4-BE49-F238E27FC236}">
                <a16:creationId xmlns:a16="http://schemas.microsoft.com/office/drawing/2014/main" id="{138FBCC4-A9BC-D645-85D3-9CAA453FC12A}"/>
              </a:ext>
            </a:extLst>
          </p:cNvPr>
          <p:cNvSpPr>
            <a:spLocks noGrp="1"/>
          </p:cNvSpPr>
          <p:nvPr>
            <p:ph type="body" sz="quarter" idx="12"/>
          </p:nvPr>
        </p:nvSpPr>
        <p:spPr/>
        <p:txBody>
          <a:bodyPr/>
          <a:lstStyle/>
          <a:p>
            <a:r>
              <a:rPr lang="en-US" dirty="0"/>
              <a:t>Your introductory chapter needs to set the scene.</a:t>
            </a:r>
          </a:p>
          <a:p>
            <a:endParaRPr lang="en-US" dirty="0"/>
          </a:p>
          <a:p>
            <a:r>
              <a:rPr lang="en-US" dirty="0"/>
              <a:t>Your second chapter is typically your in-depth literature review.</a:t>
            </a:r>
          </a:p>
          <a:p>
            <a:r>
              <a:rPr lang="en-US" dirty="0"/>
              <a:t>	You wrote this in TRP (most likely)…is it up to date?</a:t>
            </a:r>
          </a:p>
          <a:p>
            <a:endParaRPr lang="en-US" dirty="0"/>
          </a:p>
          <a:p>
            <a:r>
              <a:rPr lang="en-US" dirty="0"/>
              <a:t>The introduction needs to offer a summary of the literature review, or broader research area, putting your work in context and demonstrating that there is novelty in your approach or study.</a:t>
            </a:r>
          </a:p>
        </p:txBody>
      </p:sp>
      <p:sp>
        <p:nvSpPr>
          <p:cNvPr id="4" name="Text Placeholder 3">
            <a:extLst>
              <a:ext uri="{FF2B5EF4-FFF2-40B4-BE49-F238E27FC236}">
                <a16:creationId xmlns:a16="http://schemas.microsoft.com/office/drawing/2014/main" id="{266B8283-3A40-A04F-AB1A-CF701EEAFCB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65903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Objectives and Readers</a:t>
            </a:r>
          </a:p>
        </p:txBody>
      </p:sp>
    </p:spTree>
    <p:extLst>
      <p:ext uri="{BB962C8B-B14F-4D97-AF65-F5344CB8AC3E}">
        <p14:creationId xmlns:p14="http://schemas.microsoft.com/office/powerpoint/2010/main" val="1952410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825C-2735-5341-A5D0-EFB0B327A718}"/>
              </a:ext>
            </a:extLst>
          </p:cNvPr>
          <p:cNvSpPr>
            <a:spLocks noGrp="1"/>
          </p:cNvSpPr>
          <p:nvPr>
            <p:ph type="ctrTitle"/>
          </p:nvPr>
        </p:nvSpPr>
        <p:spPr/>
        <p:txBody>
          <a:bodyPr/>
          <a:lstStyle/>
          <a:p>
            <a:r>
              <a:rPr lang="en-US" dirty="0"/>
              <a:t>Summary of Chapter 1</a:t>
            </a:r>
          </a:p>
        </p:txBody>
      </p:sp>
      <p:sp>
        <p:nvSpPr>
          <p:cNvPr id="3" name="Text Placeholder 2">
            <a:extLst>
              <a:ext uri="{FF2B5EF4-FFF2-40B4-BE49-F238E27FC236}">
                <a16:creationId xmlns:a16="http://schemas.microsoft.com/office/drawing/2014/main" id="{8F30B094-CD37-8D43-AA06-2FD2F6321F31}"/>
              </a:ext>
            </a:extLst>
          </p:cNvPr>
          <p:cNvSpPr>
            <a:spLocks noGrp="1"/>
          </p:cNvSpPr>
          <p:nvPr>
            <p:ph type="body" sz="quarter" idx="12"/>
          </p:nvPr>
        </p:nvSpPr>
        <p:spPr/>
        <p:txBody>
          <a:bodyPr/>
          <a:lstStyle/>
          <a:p>
            <a:pPr marL="1254125" indent="-571500">
              <a:buFont typeface="Arial" panose="020B0604020202020204" pitchFamily="34" charset="0"/>
              <a:buChar char="•"/>
            </a:pPr>
            <a:r>
              <a:rPr lang="en-US" dirty="0"/>
              <a:t>Thesis Statement</a:t>
            </a:r>
          </a:p>
          <a:p>
            <a:pPr marL="1254125" indent="-571500">
              <a:buFont typeface="Arial" panose="020B0604020202020204" pitchFamily="34" charset="0"/>
              <a:buChar char="•"/>
            </a:pPr>
            <a:r>
              <a:rPr lang="en-US" dirty="0"/>
              <a:t>Background and Novelty</a:t>
            </a:r>
          </a:p>
          <a:p>
            <a:pPr marL="1254125" indent="-571500">
              <a:buFont typeface="Arial" panose="020B0604020202020204" pitchFamily="34" charset="0"/>
              <a:buChar char="•"/>
            </a:pPr>
            <a:r>
              <a:rPr lang="en-US" dirty="0"/>
              <a:t>Readers/Stakeholders, your objectives, deliverables, significance</a:t>
            </a:r>
          </a:p>
          <a:p>
            <a:pPr marL="1254125" indent="-571500">
              <a:buFont typeface="Arial" panose="020B0604020202020204" pitchFamily="34" charset="0"/>
              <a:buChar char="•"/>
            </a:pPr>
            <a:r>
              <a:rPr lang="en-US" dirty="0"/>
              <a:t>Research Methods and Approaches</a:t>
            </a:r>
          </a:p>
          <a:p>
            <a:pPr marL="1254125" indent="-571500">
              <a:buFont typeface="Arial" panose="020B0604020202020204" pitchFamily="34" charset="0"/>
              <a:buChar char="•"/>
            </a:pPr>
            <a:r>
              <a:rPr lang="en-US" dirty="0"/>
              <a:t>Summary of what you are about to read</a:t>
            </a:r>
          </a:p>
          <a:p>
            <a:pPr marL="1254125" indent="-5715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0E7F5794-19EA-3C40-9322-26D30A70836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69831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0228-B547-C842-8F2B-9322FF292315}"/>
              </a:ext>
            </a:extLst>
          </p:cNvPr>
          <p:cNvSpPr>
            <a:spLocks noGrp="1"/>
          </p:cNvSpPr>
          <p:nvPr>
            <p:ph type="ctrTitle"/>
          </p:nvPr>
        </p:nvSpPr>
        <p:spPr/>
        <p:txBody>
          <a:bodyPr/>
          <a:lstStyle/>
          <a:p>
            <a:r>
              <a:rPr lang="en-US" dirty="0"/>
              <a:t>Deliverables</a:t>
            </a:r>
          </a:p>
        </p:txBody>
      </p:sp>
      <p:sp>
        <p:nvSpPr>
          <p:cNvPr id="3" name="Text Placeholder 2">
            <a:extLst>
              <a:ext uri="{FF2B5EF4-FFF2-40B4-BE49-F238E27FC236}">
                <a16:creationId xmlns:a16="http://schemas.microsoft.com/office/drawing/2014/main" id="{69281A43-D585-8C4B-8902-1B7231F2AE92}"/>
              </a:ext>
            </a:extLst>
          </p:cNvPr>
          <p:cNvSpPr>
            <a:spLocks noGrp="1"/>
          </p:cNvSpPr>
          <p:nvPr>
            <p:ph type="body" sz="quarter" idx="12"/>
          </p:nvPr>
        </p:nvSpPr>
        <p:spPr/>
        <p:txBody>
          <a:bodyPr/>
          <a:lstStyle/>
          <a:p>
            <a:r>
              <a:rPr lang="en-US" dirty="0"/>
              <a:t>In an abstract sense your dissertation is your defence of your thesis statement.</a:t>
            </a:r>
          </a:p>
          <a:p>
            <a:r>
              <a:rPr lang="en-US" dirty="0"/>
              <a:t>	Of course as your thesis is written with hindsight, it is likely your thesis and defence may 	morph to fit the material you have at the end.</a:t>
            </a:r>
          </a:p>
          <a:p>
            <a:endParaRPr lang="en-US" dirty="0"/>
          </a:p>
          <a:p>
            <a:r>
              <a:rPr lang="en-US" dirty="0"/>
              <a:t>In the humanities the defence may simply be words, words, words…</a:t>
            </a:r>
          </a:p>
          <a:p>
            <a:r>
              <a:rPr lang="en-US" dirty="0"/>
              <a:t>In STEM, we tend to deliver artifacts of some form</a:t>
            </a:r>
          </a:p>
          <a:p>
            <a:r>
              <a:rPr lang="en-US" dirty="0"/>
              <a:t>	An artifact may be a piece of software, an algorithm, a performance, experimental </a:t>
            </a:r>
            <a:r>
              <a:rPr lang="en-US" dirty="0" err="1"/>
              <a:t>data,a</a:t>
            </a:r>
            <a:r>
              <a:rPr lang="en-US" dirty="0"/>
              <a:t> 	case study, a digital object, a physical object.</a:t>
            </a:r>
          </a:p>
        </p:txBody>
      </p:sp>
      <p:sp>
        <p:nvSpPr>
          <p:cNvPr id="4" name="Text Placeholder 3">
            <a:extLst>
              <a:ext uri="{FF2B5EF4-FFF2-40B4-BE49-F238E27FC236}">
                <a16:creationId xmlns:a16="http://schemas.microsoft.com/office/drawing/2014/main" id="{7B6ED787-1DDA-2A45-B3B0-6C5B104C76F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78970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C030-B906-524C-837C-605C6E0C2DF1}"/>
              </a:ext>
            </a:extLst>
          </p:cNvPr>
          <p:cNvSpPr>
            <a:spLocks noGrp="1"/>
          </p:cNvSpPr>
          <p:nvPr>
            <p:ph type="ctrTitle"/>
          </p:nvPr>
        </p:nvSpPr>
        <p:spPr/>
        <p:txBody>
          <a:bodyPr/>
          <a:lstStyle/>
          <a:p>
            <a:r>
              <a:rPr lang="en-US" dirty="0"/>
              <a:t>Deliverables</a:t>
            </a:r>
          </a:p>
        </p:txBody>
      </p:sp>
      <p:sp>
        <p:nvSpPr>
          <p:cNvPr id="3" name="Text Placeholder 2">
            <a:extLst>
              <a:ext uri="{FF2B5EF4-FFF2-40B4-BE49-F238E27FC236}">
                <a16:creationId xmlns:a16="http://schemas.microsoft.com/office/drawing/2014/main" id="{F358A62A-9C60-054A-AB7B-F91D9D995934}"/>
              </a:ext>
            </a:extLst>
          </p:cNvPr>
          <p:cNvSpPr>
            <a:spLocks noGrp="1"/>
          </p:cNvSpPr>
          <p:nvPr>
            <p:ph type="body" sz="quarter" idx="12"/>
          </p:nvPr>
        </p:nvSpPr>
        <p:spPr/>
        <p:txBody>
          <a:bodyPr/>
          <a:lstStyle/>
          <a:p>
            <a:r>
              <a:rPr lang="en-US" dirty="0"/>
              <a:t>Example:</a:t>
            </a:r>
          </a:p>
          <a:p>
            <a:pPr marL="1425575" indent="-742950">
              <a:buFont typeface="+mj-lt"/>
              <a:buAutoNum type="arabicPeriod"/>
            </a:pPr>
            <a:r>
              <a:rPr lang="en-US" dirty="0"/>
              <a:t>I will deliver a theoretical model of RF-optical EIT</a:t>
            </a:r>
          </a:p>
          <a:p>
            <a:pPr marL="1425575" indent="-742950">
              <a:buFont typeface="+mj-lt"/>
              <a:buAutoNum type="arabicPeriod"/>
            </a:pPr>
            <a:r>
              <a:rPr lang="en-US" dirty="0"/>
              <a:t>I will deliver a proof of concept experimental verification of RF-optical EIT</a:t>
            </a:r>
          </a:p>
          <a:p>
            <a:pPr marL="1425575" indent="-742950">
              <a:buFont typeface="+mj-lt"/>
              <a:buAutoNum type="arabicPeriod"/>
            </a:pPr>
            <a:r>
              <a:rPr lang="en-US" dirty="0"/>
              <a:t>I will deliver a detailed examination of optical polarization effects in RF-optical EIT</a:t>
            </a:r>
          </a:p>
          <a:p>
            <a:pPr marL="1425575" indent="-742950">
              <a:buFont typeface="+mj-lt"/>
              <a:buAutoNum type="arabicPeriod"/>
            </a:pPr>
            <a:endParaRPr lang="en-US" dirty="0"/>
          </a:p>
          <a:p>
            <a:r>
              <a:rPr lang="en-US" dirty="0"/>
              <a:t>Crudely we might expect one deliverable per year of research (could be tied to a research paper, for example)</a:t>
            </a:r>
          </a:p>
          <a:p>
            <a:pPr marL="1425575" indent="-742950">
              <a:buFont typeface="+mj-lt"/>
              <a:buAutoNum type="arabicPeriod"/>
            </a:pPr>
            <a:endParaRPr lang="en-US" dirty="0"/>
          </a:p>
        </p:txBody>
      </p:sp>
      <p:sp>
        <p:nvSpPr>
          <p:cNvPr id="4" name="Text Placeholder 3">
            <a:extLst>
              <a:ext uri="{FF2B5EF4-FFF2-40B4-BE49-F238E27FC236}">
                <a16:creationId xmlns:a16="http://schemas.microsoft.com/office/drawing/2014/main" id="{64DD1BAC-01B0-FA44-B0B5-0E5A9532941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89621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9172-A1E6-914F-B0ED-C7CC79031C74}"/>
              </a:ext>
            </a:extLst>
          </p:cNvPr>
          <p:cNvSpPr>
            <a:spLocks noGrp="1"/>
          </p:cNvSpPr>
          <p:nvPr>
            <p:ph type="ctrTitle"/>
          </p:nvPr>
        </p:nvSpPr>
        <p:spPr/>
        <p:txBody>
          <a:bodyPr/>
          <a:lstStyle/>
          <a:p>
            <a:r>
              <a:rPr lang="en-US" dirty="0"/>
              <a:t>Activity 7</a:t>
            </a:r>
          </a:p>
        </p:txBody>
      </p:sp>
      <p:sp>
        <p:nvSpPr>
          <p:cNvPr id="3" name="Text Placeholder 2">
            <a:extLst>
              <a:ext uri="{FF2B5EF4-FFF2-40B4-BE49-F238E27FC236}">
                <a16:creationId xmlns:a16="http://schemas.microsoft.com/office/drawing/2014/main" id="{E01AE8C5-E56C-D847-8B9B-679BC4CDDA61}"/>
              </a:ext>
            </a:extLst>
          </p:cNvPr>
          <p:cNvSpPr>
            <a:spLocks noGrp="1"/>
          </p:cNvSpPr>
          <p:nvPr>
            <p:ph type="body" sz="quarter" idx="12"/>
          </p:nvPr>
        </p:nvSpPr>
        <p:spPr/>
        <p:txBody>
          <a:bodyPr/>
          <a:lstStyle/>
          <a:p>
            <a:r>
              <a:rPr lang="en-US" dirty="0"/>
              <a:t>Identify the 2-3 key deliverables for your project.</a:t>
            </a:r>
          </a:p>
        </p:txBody>
      </p:sp>
      <p:sp>
        <p:nvSpPr>
          <p:cNvPr id="4" name="Text Placeholder 3">
            <a:extLst>
              <a:ext uri="{FF2B5EF4-FFF2-40B4-BE49-F238E27FC236}">
                <a16:creationId xmlns:a16="http://schemas.microsoft.com/office/drawing/2014/main" id="{6AC093E8-505D-0F47-A727-EF0D75CDE20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70108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A547-1EF8-A24C-BC16-EC9BA121FD89}"/>
              </a:ext>
            </a:extLst>
          </p:cNvPr>
          <p:cNvSpPr>
            <a:spLocks noGrp="1"/>
          </p:cNvSpPr>
          <p:nvPr>
            <p:ph type="ctrTitle"/>
          </p:nvPr>
        </p:nvSpPr>
        <p:spPr/>
        <p:txBody>
          <a:bodyPr/>
          <a:lstStyle/>
          <a:p>
            <a:r>
              <a:rPr lang="en-US" dirty="0"/>
              <a:t>Objectives: Success</a:t>
            </a:r>
          </a:p>
        </p:txBody>
      </p:sp>
      <p:sp>
        <p:nvSpPr>
          <p:cNvPr id="3" name="Text Placeholder 2">
            <a:extLst>
              <a:ext uri="{FF2B5EF4-FFF2-40B4-BE49-F238E27FC236}">
                <a16:creationId xmlns:a16="http://schemas.microsoft.com/office/drawing/2014/main" id="{5776620D-7EFA-2D4F-9382-E917D63E9CAA}"/>
              </a:ext>
            </a:extLst>
          </p:cNvPr>
          <p:cNvSpPr>
            <a:spLocks noGrp="1"/>
          </p:cNvSpPr>
          <p:nvPr>
            <p:ph type="body" sz="quarter" idx="12"/>
          </p:nvPr>
        </p:nvSpPr>
        <p:spPr/>
        <p:txBody>
          <a:bodyPr/>
          <a:lstStyle/>
          <a:p>
            <a:r>
              <a:rPr lang="en-US" dirty="0"/>
              <a:t>You should always understand what successful completion of your objectives entails. What does success look like? E.g.</a:t>
            </a:r>
          </a:p>
          <a:p>
            <a:pPr marL="1254125" indent="-571500">
              <a:buFont typeface="Arial" panose="020B0604020202020204" pitchFamily="34" charset="0"/>
              <a:buChar char="•"/>
            </a:pPr>
            <a:r>
              <a:rPr lang="en-US" dirty="0"/>
              <a:t>Software should meet the original specifications</a:t>
            </a:r>
          </a:p>
          <a:p>
            <a:pPr marL="1254125" indent="-571500">
              <a:buFont typeface="Arial" panose="020B0604020202020204" pitchFamily="34" charset="0"/>
              <a:buChar char="•"/>
            </a:pPr>
            <a:r>
              <a:rPr lang="en-US" dirty="0"/>
              <a:t>An experiment should yield meaningful results (which could be positive or negative)</a:t>
            </a:r>
          </a:p>
          <a:p>
            <a:pPr marL="1254125" indent="-571500">
              <a:buFont typeface="Arial" panose="020B0604020202020204" pitchFamily="34" charset="0"/>
              <a:buChar char="•"/>
            </a:pPr>
            <a:r>
              <a:rPr lang="en-US" dirty="0"/>
              <a:t>A performance should cater to the desired audience</a:t>
            </a:r>
          </a:p>
          <a:p>
            <a:pPr marL="1254125" indent="-571500">
              <a:buFont typeface="Arial" panose="020B0604020202020204" pitchFamily="34" charset="0"/>
              <a:buChar char="•"/>
            </a:pPr>
            <a:r>
              <a:rPr lang="en-US" dirty="0"/>
              <a:t>A procedure or algorithm should have been applied in a meaningful context</a:t>
            </a:r>
          </a:p>
          <a:p>
            <a:pPr marL="1254125" indent="-571500">
              <a:buFont typeface="Arial" panose="020B0604020202020204" pitchFamily="34" charset="0"/>
              <a:buChar char="•"/>
            </a:pPr>
            <a:r>
              <a:rPr lang="en-US" dirty="0"/>
              <a:t>A prototype must demonstrate something is feasible</a:t>
            </a:r>
          </a:p>
        </p:txBody>
      </p:sp>
      <p:sp>
        <p:nvSpPr>
          <p:cNvPr id="4" name="Text Placeholder 3">
            <a:extLst>
              <a:ext uri="{FF2B5EF4-FFF2-40B4-BE49-F238E27FC236}">
                <a16:creationId xmlns:a16="http://schemas.microsoft.com/office/drawing/2014/main" id="{A770CD9B-6A40-1040-93DC-5220C9FCBDC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83601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A547-1EF8-A24C-BC16-EC9BA121FD89}"/>
              </a:ext>
            </a:extLst>
          </p:cNvPr>
          <p:cNvSpPr>
            <a:spLocks noGrp="1"/>
          </p:cNvSpPr>
          <p:nvPr>
            <p:ph type="ctrTitle"/>
          </p:nvPr>
        </p:nvSpPr>
        <p:spPr/>
        <p:txBody>
          <a:bodyPr/>
          <a:lstStyle/>
          <a:p>
            <a:r>
              <a:rPr lang="en-US" dirty="0"/>
              <a:t>Objectives: Success</a:t>
            </a:r>
          </a:p>
        </p:txBody>
      </p:sp>
      <p:sp>
        <p:nvSpPr>
          <p:cNvPr id="3" name="Text Placeholder 2">
            <a:extLst>
              <a:ext uri="{FF2B5EF4-FFF2-40B4-BE49-F238E27FC236}">
                <a16:creationId xmlns:a16="http://schemas.microsoft.com/office/drawing/2014/main" id="{5776620D-7EFA-2D4F-9382-E917D63E9CAA}"/>
              </a:ext>
            </a:extLst>
          </p:cNvPr>
          <p:cNvSpPr>
            <a:spLocks noGrp="1"/>
          </p:cNvSpPr>
          <p:nvPr>
            <p:ph type="body" sz="quarter" idx="12"/>
          </p:nvPr>
        </p:nvSpPr>
        <p:spPr/>
        <p:txBody>
          <a:bodyPr/>
          <a:lstStyle/>
          <a:p>
            <a:r>
              <a:rPr lang="en-US" dirty="0"/>
              <a:t>In my case, success might mean:</a:t>
            </a:r>
          </a:p>
          <a:p>
            <a:r>
              <a:rPr lang="en-US" i="1" dirty="0"/>
              <a:t>1. </a:t>
            </a:r>
            <a:r>
              <a:rPr lang="en-US" dirty="0"/>
              <a:t>I will deliver a theoretical model of RF-optical EIT</a:t>
            </a:r>
          </a:p>
          <a:p>
            <a:r>
              <a:rPr lang="en-US" i="1" dirty="0"/>
              <a:t>	Success means a model that accounts for a realistic atomic/molecular system, including 	field </a:t>
            </a:r>
            <a:r>
              <a:rPr lang="en-US" i="1" dirty="0" err="1"/>
              <a:t>polarisations</a:t>
            </a:r>
            <a:r>
              <a:rPr lang="en-US" i="1" dirty="0"/>
              <a:t> and enables verifiable absorption plots to be created.</a:t>
            </a:r>
          </a:p>
          <a:p>
            <a:r>
              <a:rPr lang="en-US" i="1" dirty="0"/>
              <a:t>2. </a:t>
            </a:r>
            <a:r>
              <a:rPr lang="en-US" dirty="0"/>
              <a:t>I will deliver a proof of concept experimental verification of RF-optical EIT</a:t>
            </a:r>
          </a:p>
          <a:p>
            <a:r>
              <a:rPr lang="en-US" i="1" dirty="0"/>
              <a:t>	Success means a demonstration of the effect in rubidium.</a:t>
            </a:r>
          </a:p>
          <a:p>
            <a:r>
              <a:rPr lang="en-US" i="1" dirty="0"/>
              <a:t>3. </a:t>
            </a:r>
            <a:r>
              <a:rPr lang="en-US" dirty="0"/>
              <a:t>I will deliver a detailed examination of optical polarization effects in RF-optical EIT</a:t>
            </a:r>
          </a:p>
          <a:p>
            <a:r>
              <a:rPr lang="en-US" dirty="0"/>
              <a:t>	</a:t>
            </a:r>
            <a:r>
              <a:rPr lang="en-US" i="1" dirty="0"/>
              <a:t>Success means experimental data illustrating predicted differences in absorption 	profiles 	when the optical field polarization is altered.</a:t>
            </a:r>
          </a:p>
          <a:p>
            <a:endParaRPr lang="en-US" dirty="0"/>
          </a:p>
        </p:txBody>
      </p:sp>
      <p:sp>
        <p:nvSpPr>
          <p:cNvPr id="4" name="Text Placeholder 3">
            <a:extLst>
              <a:ext uri="{FF2B5EF4-FFF2-40B4-BE49-F238E27FC236}">
                <a16:creationId xmlns:a16="http://schemas.microsoft.com/office/drawing/2014/main" id="{A770CD9B-6A40-1040-93DC-5220C9FCBDC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4428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75B5-FB3C-594C-B395-82213CB8C27F}"/>
              </a:ext>
            </a:extLst>
          </p:cNvPr>
          <p:cNvSpPr>
            <a:spLocks noGrp="1"/>
          </p:cNvSpPr>
          <p:nvPr>
            <p:ph type="ctrTitle"/>
          </p:nvPr>
        </p:nvSpPr>
        <p:spPr/>
        <p:txBody>
          <a:bodyPr/>
          <a:lstStyle/>
          <a:p>
            <a:r>
              <a:rPr lang="en-US" dirty="0"/>
              <a:t>Reading</a:t>
            </a:r>
          </a:p>
        </p:txBody>
      </p:sp>
      <p:sp>
        <p:nvSpPr>
          <p:cNvPr id="3" name="Text Placeholder 2">
            <a:extLst>
              <a:ext uri="{FF2B5EF4-FFF2-40B4-BE49-F238E27FC236}">
                <a16:creationId xmlns:a16="http://schemas.microsoft.com/office/drawing/2014/main" id="{D37BC4A1-ACB8-F84E-B009-DA35E3CB290D}"/>
              </a:ext>
            </a:extLst>
          </p:cNvPr>
          <p:cNvSpPr>
            <a:spLocks noGrp="1"/>
          </p:cNvSpPr>
          <p:nvPr>
            <p:ph type="body" sz="quarter" idx="12"/>
          </p:nvPr>
        </p:nvSpPr>
        <p:spPr/>
        <p:txBody>
          <a:bodyPr/>
          <a:lstStyle/>
          <a:p>
            <a:pPr marL="1254125" indent="-571500">
              <a:buFont typeface="Arial" panose="020B0604020202020204" pitchFamily="34" charset="0"/>
              <a:buChar char="•"/>
            </a:pPr>
            <a:r>
              <a:rPr lang="en-US" dirty="0"/>
              <a:t>In TRP you will have developed a literature review in the area of your proposed research topic.</a:t>
            </a:r>
          </a:p>
          <a:p>
            <a:pPr marL="1254125" indent="-571500">
              <a:buFont typeface="Arial" panose="020B0604020202020204" pitchFamily="34" charset="0"/>
              <a:buChar char="•"/>
            </a:pPr>
            <a:r>
              <a:rPr lang="en-US" dirty="0"/>
              <a:t>A critical part of of any research degree is developing:</a:t>
            </a:r>
          </a:p>
          <a:p>
            <a:pPr marL="1651000" lvl="2" indent="-571500"/>
            <a:r>
              <a:rPr lang="en-US" dirty="0"/>
              <a:t>A deep understanding of the research literature</a:t>
            </a:r>
          </a:p>
          <a:p>
            <a:pPr marL="1651000" lvl="2" indent="-571500"/>
            <a:r>
              <a:rPr lang="en-US" dirty="0"/>
              <a:t>An ongoing evaluation of the literature</a:t>
            </a:r>
          </a:p>
          <a:p>
            <a:pPr marL="2222500" lvl="3" indent="-571500"/>
            <a:r>
              <a:rPr lang="en-US" dirty="0"/>
              <a:t>A paper a day?</a:t>
            </a:r>
          </a:p>
          <a:p>
            <a:pPr marL="2222500" lvl="3" indent="-571500"/>
            <a:r>
              <a:rPr lang="en-US" dirty="0"/>
              <a:t>Summary of your reading every day</a:t>
            </a:r>
          </a:p>
          <a:p>
            <a:pPr marL="1651000" lvl="2" indent="-571500"/>
            <a:r>
              <a:rPr lang="en-US" dirty="0"/>
              <a:t>A broad perspective of your general area and related areas</a:t>
            </a:r>
          </a:p>
          <a:p>
            <a:pPr marL="2393950" lvl="3" indent="-742950">
              <a:buFont typeface="+mj-lt"/>
              <a:buAutoNum type="arabicPeriod"/>
            </a:pPr>
            <a:endParaRPr lang="en-US" dirty="0"/>
          </a:p>
        </p:txBody>
      </p:sp>
      <p:sp>
        <p:nvSpPr>
          <p:cNvPr id="4" name="Text Placeholder 3">
            <a:extLst>
              <a:ext uri="{FF2B5EF4-FFF2-40B4-BE49-F238E27FC236}">
                <a16:creationId xmlns:a16="http://schemas.microsoft.com/office/drawing/2014/main" id="{23812D4C-8EF6-C748-97F7-DC707A3C871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196760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8891-CCBC-F743-8BDB-7B08719C79D7}"/>
              </a:ext>
            </a:extLst>
          </p:cNvPr>
          <p:cNvSpPr>
            <a:spLocks noGrp="1"/>
          </p:cNvSpPr>
          <p:nvPr>
            <p:ph type="ctrTitle"/>
          </p:nvPr>
        </p:nvSpPr>
        <p:spPr/>
        <p:txBody>
          <a:bodyPr/>
          <a:lstStyle/>
          <a:p>
            <a:r>
              <a:rPr lang="en-US" dirty="0"/>
              <a:t>Activity 8</a:t>
            </a:r>
          </a:p>
        </p:txBody>
      </p:sp>
      <p:sp>
        <p:nvSpPr>
          <p:cNvPr id="3" name="Text Placeholder 2">
            <a:extLst>
              <a:ext uri="{FF2B5EF4-FFF2-40B4-BE49-F238E27FC236}">
                <a16:creationId xmlns:a16="http://schemas.microsoft.com/office/drawing/2014/main" id="{1EDF083B-3E12-674F-A08D-AE45390F0781}"/>
              </a:ext>
            </a:extLst>
          </p:cNvPr>
          <p:cNvSpPr>
            <a:spLocks noGrp="1"/>
          </p:cNvSpPr>
          <p:nvPr>
            <p:ph type="body" sz="quarter" idx="12"/>
          </p:nvPr>
        </p:nvSpPr>
        <p:spPr/>
        <p:txBody>
          <a:bodyPr/>
          <a:lstStyle/>
          <a:p>
            <a:r>
              <a:rPr lang="en-US" dirty="0"/>
              <a:t>Take each of your deliverables and indicate what success means in each case.</a:t>
            </a:r>
          </a:p>
        </p:txBody>
      </p:sp>
      <p:sp>
        <p:nvSpPr>
          <p:cNvPr id="4" name="Text Placeholder 3">
            <a:extLst>
              <a:ext uri="{FF2B5EF4-FFF2-40B4-BE49-F238E27FC236}">
                <a16:creationId xmlns:a16="http://schemas.microsoft.com/office/drawing/2014/main" id="{604D4F56-6CF9-AB43-A67D-60B333F3B4B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63636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3391-012C-AD40-9FAD-510BC00F5B2D}"/>
              </a:ext>
            </a:extLst>
          </p:cNvPr>
          <p:cNvSpPr>
            <a:spLocks noGrp="1"/>
          </p:cNvSpPr>
          <p:nvPr>
            <p:ph type="ctrTitle"/>
          </p:nvPr>
        </p:nvSpPr>
        <p:spPr/>
        <p:txBody>
          <a:bodyPr/>
          <a:lstStyle/>
          <a:p>
            <a:r>
              <a:rPr lang="en-US" dirty="0"/>
              <a:t>Objectives</a:t>
            </a:r>
          </a:p>
        </p:txBody>
      </p:sp>
      <p:sp>
        <p:nvSpPr>
          <p:cNvPr id="3" name="Text Placeholder 2">
            <a:extLst>
              <a:ext uri="{FF2B5EF4-FFF2-40B4-BE49-F238E27FC236}">
                <a16:creationId xmlns:a16="http://schemas.microsoft.com/office/drawing/2014/main" id="{BE64FC07-4992-D24D-87CF-6D0EF2B3D359}"/>
              </a:ext>
            </a:extLst>
          </p:cNvPr>
          <p:cNvSpPr>
            <a:spLocks noGrp="1"/>
          </p:cNvSpPr>
          <p:nvPr>
            <p:ph type="body" sz="quarter" idx="12"/>
          </p:nvPr>
        </p:nvSpPr>
        <p:spPr/>
        <p:txBody>
          <a:bodyPr/>
          <a:lstStyle/>
          <a:p>
            <a:r>
              <a:rPr lang="en-US" dirty="0"/>
              <a:t>Your objectives will form the contract between yourself and those supporting your research (either financially, materially or via supervision)</a:t>
            </a:r>
          </a:p>
          <a:p>
            <a:endParaRPr lang="en-US" dirty="0"/>
          </a:p>
          <a:p>
            <a:r>
              <a:rPr lang="en-US" dirty="0"/>
              <a:t>Objective = Deliverable + Criteria for success</a:t>
            </a:r>
          </a:p>
          <a:p>
            <a:endParaRPr lang="en-US" dirty="0"/>
          </a:p>
          <a:p>
            <a:r>
              <a:rPr lang="en-US" dirty="0"/>
              <a:t>Ideally these should contain your keywords as well. Note mine have drifted somewhat from my keywords, and perhaps have become higher level and maybe less ambitious in the process.</a:t>
            </a:r>
          </a:p>
          <a:p>
            <a:r>
              <a:rPr lang="en-US" dirty="0"/>
              <a:t>Have your objectives preserved your keywords? Does this pose a problem?</a:t>
            </a:r>
          </a:p>
        </p:txBody>
      </p:sp>
      <p:sp>
        <p:nvSpPr>
          <p:cNvPr id="4" name="Text Placeholder 3">
            <a:extLst>
              <a:ext uri="{FF2B5EF4-FFF2-40B4-BE49-F238E27FC236}">
                <a16:creationId xmlns:a16="http://schemas.microsoft.com/office/drawing/2014/main" id="{16EF45B6-1A07-8E47-B38C-714C481A270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66685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9D6B-FC77-DF4E-B246-8E2D3ACB2437}"/>
              </a:ext>
            </a:extLst>
          </p:cNvPr>
          <p:cNvSpPr>
            <a:spLocks noGrp="1"/>
          </p:cNvSpPr>
          <p:nvPr>
            <p:ph type="ctrTitle"/>
          </p:nvPr>
        </p:nvSpPr>
        <p:spPr/>
        <p:txBody>
          <a:bodyPr/>
          <a:lstStyle/>
          <a:p>
            <a:r>
              <a:rPr lang="en-US" dirty="0"/>
              <a:t>Stakeholders</a:t>
            </a:r>
          </a:p>
        </p:txBody>
      </p:sp>
      <p:sp>
        <p:nvSpPr>
          <p:cNvPr id="3" name="Text Placeholder 2">
            <a:extLst>
              <a:ext uri="{FF2B5EF4-FFF2-40B4-BE49-F238E27FC236}">
                <a16:creationId xmlns:a16="http://schemas.microsoft.com/office/drawing/2014/main" id="{7F1223F9-78C3-124B-9AEC-775898AAED3C}"/>
              </a:ext>
            </a:extLst>
          </p:cNvPr>
          <p:cNvSpPr>
            <a:spLocks noGrp="1"/>
          </p:cNvSpPr>
          <p:nvPr>
            <p:ph type="body" sz="quarter" idx="12"/>
          </p:nvPr>
        </p:nvSpPr>
        <p:spPr/>
        <p:txBody>
          <a:bodyPr/>
          <a:lstStyle/>
          <a:p>
            <a:r>
              <a:rPr lang="en-US" dirty="0"/>
              <a:t>In the context of a dissertation, we need to persuade, as a minimum, our readers that the work has some value.</a:t>
            </a:r>
          </a:p>
          <a:p>
            <a:r>
              <a:rPr lang="en-US" dirty="0"/>
              <a:t>The reader forms our initial </a:t>
            </a:r>
            <a:r>
              <a:rPr lang="en-US" b="1" dirty="0"/>
              <a:t>stakeholder</a:t>
            </a:r>
            <a:r>
              <a:rPr lang="en-US" dirty="0"/>
              <a:t>.</a:t>
            </a:r>
          </a:p>
          <a:p>
            <a:endParaRPr lang="en-US" dirty="0"/>
          </a:p>
          <a:p>
            <a:r>
              <a:rPr lang="en-US" dirty="0"/>
              <a:t>More broadly we can ask the questions</a:t>
            </a:r>
          </a:p>
          <a:p>
            <a:r>
              <a:rPr lang="en-US" dirty="0"/>
              <a:t>	Who is this work for?		Who benefits?</a:t>
            </a:r>
          </a:p>
        </p:txBody>
      </p:sp>
      <p:sp>
        <p:nvSpPr>
          <p:cNvPr id="4" name="Text Placeholder 3">
            <a:extLst>
              <a:ext uri="{FF2B5EF4-FFF2-40B4-BE49-F238E27FC236}">
                <a16:creationId xmlns:a16="http://schemas.microsoft.com/office/drawing/2014/main" id="{729F49FF-B4C1-1342-A074-74EEA2747F3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52935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247E-0954-8D49-A08E-BB90A6ED6D0C}"/>
              </a:ext>
            </a:extLst>
          </p:cNvPr>
          <p:cNvSpPr>
            <a:spLocks noGrp="1"/>
          </p:cNvSpPr>
          <p:nvPr>
            <p:ph type="ctrTitle"/>
          </p:nvPr>
        </p:nvSpPr>
        <p:spPr/>
        <p:txBody>
          <a:bodyPr/>
          <a:lstStyle/>
          <a:p>
            <a:r>
              <a:rPr lang="en-US" dirty="0"/>
              <a:t>Stakeholders</a:t>
            </a:r>
          </a:p>
        </p:txBody>
      </p:sp>
      <p:sp>
        <p:nvSpPr>
          <p:cNvPr id="3" name="Text Placeholder 2">
            <a:extLst>
              <a:ext uri="{FF2B5EF4-FFF2-40B4-BE49-F238E27FC236}">
                <a16:creationId xmlns:a16="http://schemas.microsoft.com/office/drawing/2014/main" id="{9E961688-71F1-9045-98E3-F29C2439CC3F}"/>
              </a:ext>
            </a:extLst>
          </p:cNvPr>
          <p:cNvSpPr>
            <a:spLocks noGrp="1"/>
          </p:cNvSpPr>
          <p:nvPr>
            <p:ph type="body" sz="quarter" idx="12"/>
          </p:nvPr>
        </p:nvSpPr>
        <p:spPr/>
        <p:txBody>
          <a:bodyPr/>
          <a:lstStyle/>
          <a:p>
            <a:r>
              <a:rPr lang="en-US" dirty="0"/>
              <a:t>A lot of academic work is compartmentalized within the Academy.</a:t>
            </a:r>
          </a:p>
          <a:p>
            <a:r>
              <a:rPr lang="en-US" dirty="0"/>
              <a:t>	This is fine as far as it goes but overlap with other communities is both to be 	encouraged and deemed to be increasingly important for academic research.</a:t>
            </a:r>
          </a:p>
          <a:p>
            <a:r>
              <a:rPr lang="en-US" dirty="0"/>
              <a:t>While figuring things out for their own sake has an intrinsic value, writing for a small niche audience puts your work at high risk of irrelevance.</a:t>
            </a:r>
          </a:p>
          <a:p>
            <a:endParaRPr lang="en-US" dirty="0"/>
          </a:p>
          <a:p>
            <a:r>
              <a:rPr lang="en-US" dirty="0"/>
              <a:t>In putting your work in its proper context, it is important to consider potential stakeholders for your work.</a:t>
            </a:r>
          </a:p>
          <a:p>
            <a:r>
              <a:rPr lang="en-US" dirty="0"/>
              <a:t>These could be other academics, different aspects of our community, industrial stakeholders, governmental stakeholders.</a:t>
            </a:r>
          </a:p>
          <a:p>
            <a:endParaRPr lang="en-US" dirty="0"/>
          </a:p>
        </p:txBody>
      </p:sp>
      <p:sp>
        <p:nvSpPr>
          <p:cNvPr id="4" name="Text Placeholder 3">
            <a:extLst>
              <a:ext uri="{FF2B5EF4-FFF2-40B4-BE49-F238E27FC236}">
                <a16:creationId xmlns:a16="http://schemas.microsoft.com/office/drawing/2014/main" id="{D1E9D596-1D0E-E24A-B634-F9DB8F9E177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793202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247E-0954-8D49-A08E-BB90A6ED6D0C}"/>
              </a:ext>
            </a:extLst>
          </p:cNvPr>
          <p:cNvSpPr>
            <a:spLocks noGrp="1"/>
          </p:cNvSpPr>
          <p:nvPr>
            <p:ph type="ctrTitle"/>
          </p:nvPr>
        </p:nvSpPr>
        <p:spPr/>
        <p:txBody>
          <a:bodyPr/>
          <a:lstStyle/>
          <a:p>
            <a:r>
              <a:rPr lang="en-US" dirty="0"/>
              <a:t>Stakeholders</a:t>
            </a:r>
          </a:p>
        </p:txBody>
      </p:sp>
      <p:sp>
        <p:nvSpPr>
          <p:cNvPr id="3" name="Text Placeholder 2">
            <a:extLst>
              <a:ext uri="{FF2B5EF4-FFF2-40B4-BE49-F238E27FC236}">
                <a16:creationId xmlns:a16="http://schemas.microsoft.com/office/drawing/2014/main" id="{9E961688-71F1-9045-98E3-F29C2439CC3F}"/>
              </a:ext>
            </a:extLst>
          </p:cNvPr>
          <p:cNvSpPr>
            <a:spLocks noGrp="1"/>
          </p:cNvSpPr>
          <p:nvPr>
            <p:ph type="body" sz="quarter" idx="12"/>
          </p:nvPr>
        </p:nvSpPr>
        <p:spPr/>
        <p:txBody>
          <a:bodyPr/>
          <a:lstStyle/>
          <a:p>
            <a:r>
              <a:rPr lang="en-US" dirty="0"/>
              <a:t>We also need to be careful about identifying stakeholders for the research project you are engaged in and for your dissertation, as these might be very different.</a:t>
            </a:r>
          </a:p>
          <a:p>
            <a:r>
              <a:rPr lang="en-US" dirty="0"/>
              <a:t>	Your work could be in collaboration with a defence organization working on new power 	sources for autonomous drones.</a:t>
            </a:r>
          </a:p>
          <a:p>
            <a:r>
              <a:rPr lang="en-US" dirty="0"/>
              <a:t>	Your project deliverables might align with with project funders requirements.</a:t>
            </a:r>
          </a:p>
          <a:p>
            <a:r>
              <a:rPr lang="en-US" dirty="0"/>
              <a:t>	However, they may never read, or examine your dissertation.</a:t>
            </a:r>
          </a:p>
          <a:p>
            <a:r>
              <a:rPr lang="en-US" dirty="0"/>
              <a:t>	</a:t>
            </a:r>
          </a:p>
          <a:p>
            <a:endParaRPr lang="en-US" dirty="0"/>
          </a:p>
        </p:txBody>
      </p:sp>
      <p:sp>
        <p:nvSpPr>
          <p:cNvPr id="4" name="Text Placeholder 3">
            <a:extLst>
              <a:ext uri="{FF2B5EF4-FFF2-40B4-BE49-F238E27FC236}">
                <a16:creationId xmlns:a16="http://schemas.microsoft.com/office/drawing/2014/main" id="{D1E9D596-1D0E-E24A-B634-F9DB8F9E177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0672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36BF-04F6-7843-A015-96187FB7F7CC}"/>
              </a:ext>
            </a:extLst>
          </p:cNvPr>
          <p:cNvSpPr>
            <a:spLocks noGrp="1"/>
          </p:cNvSpPr>
          <p:nvPr>
            <p:ph type="ctrTitle"/>
          </p:nvPr>
        </p:nvSpPr>
        <p:spPr/>
        <p:txBody>
          <a:bodyPr/>
          <a:lstStyle/>
          <a:p>
            <a:r>
              <a:rPr lang="en-US" dirty="0"/>
              <a:t>Activity 9	</a:t>
            </a:r>
          </a:p>
        </p:txBody>
      </p:sp>
      <p:sp>
        <p:nvSpPr>
          <p:cNvPr id="3" name="Text Placeholder 2">
            <a:extLst>
              <a:ext uri="{FF2B5EF4-FFF2-40B4-BE49-F238E27FC236}">
                <a16:creationId xmlns:a16="http://schemas.microsoft.com/office/drawing/2014/main" id="{CB6458C2-966D-5846-857F-E121B70D891F}"/>
              </a:ext>
            </a:extLst>
          </p:cNvPr>
          <p:cNvSpPr>
            <a:spLocks noGrp="1"/>
          </p:cNvSpPr>
          <p:nvPr>
            <p:ph type="body" sz="quarter" idx="12"/>
          </p:nvPr>
        </p:nvSpPr>
        <p:spPr/>
        <p:txBody>
          <a:bodyPr/>
          <a:lstStyle/>
          <a:p>
            <a:r>
              <a:rPr lang="en-US" dirty="0"/>
              <a:t>Discuss who potential stakeholders might be for your different projects.</a:t>
            </a:r>
          </a:p>
          <a:p>
            <a:endParaRPr lang="en-US" dirty="0"/>
          </a:p>
          <a:p>
            <a:r>
              <a:rPr lang="en-US" dirty="0"/>
              <a:t>Who is the likely key stakeholder/reader of your dissertation?</a:t>
            </a:r>
          </a:p>
          <a:p>
            <a:endParaRPr lang="en-US" dirty="0"/>
          </a:p>
          <a:p>
            <a:r>
              <a:rPr lang="en-US" dirty="0"/>
              <a:t>If you were using your thesis abstract as part of a job application, who might this appeal to sufficiently to hire you?</a:t>
            </a:r>
          </a:p>
        </p:txBody>
      </p:sp>
      <p:sp>
        <p:nvSpPr>
          <p:cNvPr id="4" name="Text Placeholder 3">
            <a:extLst>
              <a:ext uri="{FF2B5EF4-FFF2-40B4-BE49-F238E27FC236}">
                <a16:creationId xmlns:a16="http://schemas.microsoft.com/office/drawing/2014/main" id="{7E4665DF-D2B5-F14E-BC19-56778B3E035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324112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Aims and Significance</a:t>
            </a:r>
          </a:p>
        </p:txBody>
      </p:sp>
    </p:spTree>
    <p:extLst>
      <p:ext uri="{BB962C8B-B14F-4D97-AF65-F5344CB8AC3E}">
        <p14:creationId xmlns:p14="http://schemas.microsoft.com/office/powerpoint/2010/main" val="1576490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0A1D-30AF-9E4F-B480-584B1375B693}"/>
              </a:ext>
            </a:extLst>
          </p:cNvPr>
          <p:cNvSpPr>
            <a:spLocks noGrp="1"/>
          </p:cNvSpPr>
          <p:nvPr>
            <p:ph type="ctrTitle"/>
          </p:nvPr>
        </p:nvSpPr>
        <p:spPr/>
        <p:txBody>
          <a:bodyPr/>
          <a:lstStyle/>
          <a:p>
            <a:r>
              <a:rPr lang="en-US" dirty="0"/>
              <a:t>Aims</a:t>
            </a:r>
          </a:p>
        </p:txBody>
      </p:sp>
      <p:sp>
        <p:nvSpPr>
          <p:cNvPr id="3" name="Text Placeholder 2">
            <a:extLst>
              <a:ext uri="{FF2B5EF4-FFF2-40B4-BE49-F238E27FC236}">
                <a16:creationId xmlns:a16="http://schemas.microsoft.com/office/drawing/2014/main" id="{BD856EFD-F15C-6F42-9E49-29EB4DED9A38}"/>
              </a:ext>
            </a:extLst>
          </p:cNvPr>
          <p:cNvSpPr>
            <a:spLocks noGrp="1"/>
          </p:cNvSpPr>
          <p:nvPr>
            <p:ph type="body" sz="quarter" idx="12"/>
          </p:nvPr>
        </p:nvSpPr>
        <p:spPr/>
        <p:txBody>
          <a:bodyPr/>
          <a:lstStyle/>
          <a:p>
            <a:r>
              <a:rPr lang="en-US" dirty="0"/>
              <a:t>The aims of your project are what the stakeholders want (and hopefully what you want too).</a:t>
            </a:r>
          </a:p>
          <a:p>
            <a:endParaRPr lang="en-US" dirty="0"/>
          </a:p>
          <a:p>
            <a:r>
              <a:rPr lang="en-US" dirty="0"/>
              <a:t>They are typically more concrete that your thesis statement, and a little more abstract than the deliverables.</a:t>
            </a:r>
          </a:p>
          <a:p>
            <a:endParaRPr lang="en-US" dirty="0"/>
          </a:p>
          <a:p>
            <a:pPr marL="1254125" indent="-571500">
              <a:buFont typeface="Arial" panose="020B0604020202020204" pitchFamily="34" charset="0"/>
              <a:buChar char="•"/>
            </a:pPr>
            <a:r>
              <a:rPr lang="en-US" dirty="0"/>
              <a:t>Aim 1: To understand the role that a significant wavelength mismatch between the coupling and probe fields plays in EIT.</a:t>
            </a:r>
          </a:p>
          <a:p>
            <a:pPr marL="1254125" indent="-571500">
              <a:buFont typeface="Arial" panose="020B0604020202020204" pitchFamily="34" charset="0"/>
              <a:buChar char="•"/>
            </a:pPr>
            <a:r>
              <a:rPr lang="en-US" dirty="0"/>
              <a:t>Aim 2: To build a compact EIT system in which the coupling field is a non-optical field.</a:t>
            </a:r>
          </a:p>
          <a:p>
            <a:pPr marL="1254125" indent="-571500">
              <a:buFont typeface="Arial" panose="020B0604020202020204" pitchFamily="34" charset="0"/>
              <a:buChar char="•"/>
            </a:pPr>
            <a:r>
              <a:rPr lang="en-US" dirty="0"/>
              <a:t>Aim 3: To understand if absorption in a gaseous EIT system can be usefully controlled by changing the field </a:t>
            </a:r>
            <a:r>
              <a:rPr lang="en-US" dirty="0" err="1"/>
              <a:t>polarisation</a:t>
            </a:r>
            <a:endParaRPr lang="en-US" dirty="0"/>
          </a:p>
        </p:txBody>
      </p:sp>
      <p:sp>
        <p:nvSpPr>
          <p:cNvPr id="4" name="Text Placeholder 3">
            <a:extLst>
              <a:ext uri="{FF2B5EF4-FFF2-40B4-BE49-F238E27FC236}">
                <a16:creationId xmlns:a16="http://schemas.microsoft.com/office/drawing/2014/main" id="{D88CDD07-1476-4147-A5B6-175C0C1B4B0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12658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39B3-8874-5E48-9A44-A335AE810864}"/>
              </a:ext>
            </a:extLst>
          </p:cNvPr>
          <p:cNvSpPr>
            <a:spLocks noGrp="1"/>
          </p:cNvSpPr>
          <p:nvPr>
            <p:ph type="ctrTitle"/>
          </p:nvPr>
        </p:nvSpPr>
        <p:spPr/>
        <p:txBody>
          <a:bodyPr/>
          <a:lstStyle/>
          <a:p>
            <a:r>
              <a:rPr lang="en-US" dirty="0"/>
              <a:t>Activity 10</a:t>
            </a:r>
          </a:p>
        </p:txBody>
      </p:sp>
      <p:sp>
        <p:nvSpPr>
          <p:cNvPr id="3" name="Text Placeholder 2">
            <a:extLst>
              <a:ext uri="{FF2B5EF4-FFF2-40B4-BE49-F238E27FC236}">
                <a16:creationId xmlns:a16="http://schemas.microsoft.com/office/drawing/2014/main" id="{819AFD4C-E380-104D-890F-1B5949AA5C3C}"/>
              </a:ext>
            </a:extLst>
          </p:cNvPr>
          <p:cNvSpPr>
            <a:spLocks noGrp="1"/>
          </p:cNvSpPr>
          <p:nvPr>
            <p:ph type="body" sz="quarter" idx="12"/>
          </p:nvPr>
        </p:nvSpPr>
        <p:spPr/>
        <p:txBody>
          <a:bodyPr/>
          <a:lstStyle/>
          <a:p>
            <a:r>
              <a:rPr lang="en-US" dirty="0"/>
              <a:t>Write down the </a:t>
            </a:r>
            <a:r>
              <a:rPr lang="en-US" i="1" dirty="0"/>
              <a:t>aims</a:t>
            </a:r>
            <a:r>
              <a:rPr lang="en-US" dirty="0"/>
              <a:t> of your stakeholders.</a:t>
            </a:r>
          </a:p>
          <a:p>
            <a:endParaRPr lang="en-US" dirty="0"/>
          </a:p>
          <a:p>
            <a:r>
              <a:rPr lang="en-US" dirty="0"/>
              <a:t>Do the aims and objectives form coherent pairs?</a:t>
            </a:r>
          </a:p>
          <a:p>
            <a:r>
              <a:rPr lang="en-US" dirty="0"/>
              <a:t>If there is not a one-to-one mapping, do you need to adapt either aims or objectives?</a:t>
            </a:r>
          </a:p>
          <a:p>
            <a:r>
              <a:rPr lang="en-US" dirty="0"/>
              <a:t>Do your key-words appear in your aims and objectives?</a:t>
            </a:r>
          </a:p>
        </p:txBody>
      </p:sp>
      <p:sp>
        <p:nvSpPr>
          <p:cNvPr id="4" name="Text Placeholder 3">
            <a:extLst>
              <a:ext uri="{FF2B5EF4-FFF2-40B4-BE49-F238E27FC236}">
                <a16:creationId xmlns:a16="http://schemas.microsoft.com/office/drawing/2014/main" id="{5224B619-3520-C24F-AB35-22314EDB920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135443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046E-59E4-B24B-B3AD-31C4ACF7EF92}"/>
              </a:ext>
            </a:extLst>
          </p:cNvPr>
          <p:cNvSpPr>
            <a:spLocks noGrp="1"/>
          </p:cNvSpPr>
          <p:nvPr>
            <p:ph type="ctrTitle"/>
          </p:nvPr>
        </p:nvSpPr>
        <p:spPr/>
        <p:txBody>
          <a:bodyPr/>
          <a:lstStyle/>
          <a:p>
            <a:r>
              <a:rPr lang="en-US" dirty="0"/>
              <a:t>Quick Summary</a:t>
            </a:r>
          </a:p>
        </p:txBody>
      </p:sp>
      <p:sp>
        <p:nvSpPr>
          <p:cNvPr id="3" name="Text Placeholder 2">
            <a:extLst>
              <a:ext uri="{FF2B5EF4-FFF2-40B4-BE49-F238E27FC236}">
                <a16:creationId xmlns:a16="http://schemas.microsoft.com/office/drawing/2014/main" id="{3A332C0C-6484-7D47-BC8B-51D05FBDD0CA}"/>
              </a:ext>
            </a:extLst>
          </p:cNvPr>
          <p:cNvSpPr>
            <a:spLocks noGrp="1"/>
          </p:cNvSpPr>
          <p:nvPr>
            <p:ph type="body" sz="quarter" idx="12"/>
          </p:nvPr>
        </p:nvSpPr>
        <p:spPr/>
        <p:txBody>
          <a:bodyPr/>
          <a:lstStyle/>
          <a:p>
            <a:r>
              <a:rPr lang="en-AU" sz="2000" dirty="0"/>
              <a:t>Topic: Electromagnetically Induced Transparency</a:t>
            </a:r>
          </a:p>
          <a:p>
            <a:r>
              <a:rPr lang="en-AU" sz="2000" dirty="0"/>
              <a:t>Keywords: Mismatched wavelengths; Gaseous systems; </a:t>
            </a:r>
            <a:r>
              <a:rPr lang="en-AU" sz="2000" u="sng" dirty="0"/>
              <a:t>Compact; Low power</a:t>
            </a:r>
          </a:p>
          <a:p>
            <a:r>
              <a:rPr lang="en-US" sz="2000" dirty="0"/>
              <a:t>Thesis: </a:t>
            </a:r>
            <a:r>
              <a:rPr lang="en-US" sz="2000" i="1" dirty="0"/>
              <a:t>That RF control of EIT will allow the development of compact and low-power systems that will form components of future quantum control experiments.</a:t>
            </a:r>
            <a:endParaRPr lang="en-AU" sz="2000" u="sng" dirty="0"/>
          </a:p>
          <a:p>
            <a:r>
              <a:rPr lang="en-AU" sz="2000" dirty="0"/>
              <a:t>Objective 1: </a:t>
            </a:r>
            <a:r>
              <a:rPr lang="en-US" sz="2000" dirty="0"/>
              <a:t>I will deliver a theoretical model of RF-optical EIT</a:t>
            </a:r>
          </a:p>
          <a:p>
            <a:r>
              <a:rPr lang="en-US" sz="2000" i="1" dirty="0"/>
              <a:t>Success means a model that accounts for a realistic atomic/molecular system, including field </a:t>
            </a:r>
            <a:r>
              <a:rPr lang="en-US" sz="2000" i="1" u="sng" dirty="0" err="1"/>
              <a:t>polarisations</a:t>
            </a:r>
            <a:r>
              <a:rPr lang="en-US" sz="2000" i="1" dirty="0"/>
              <a:t> and enables verifiable absorption plots to be created.</a:t>
            </a:r>
          </a:p>
          <a:p>
            <a:r>
              <a:rPr lang="en-US" sz="2000" i="1" dirty="0"/>
              <a:t>Objective 2: </a:t>
            </a:r>
            <a:r>
              <a:rPr lang="en-US" sz="2000" dirty="0"/>
              <a:t>I will deliver a proof of concept experimental verification of RF-optical EIT</a:t>
            </a:r>
          </a:p>
          <a:p>
            <a:r>
              <a:rPr lang="en-US" sz="2000" i="1" dirty="0"/>
              <a:t>Success means a demonstration of the effect in rubidium.</a:t>
            </a:r>
          </a:p>
          <a:p>
            <a:r>
              <a:rPr lang="en-US" sz="2000" i="1" dirty="0"/>
              <a:t>Objective 3: </a:t>
            </a:r>
            <a:r>
              <a:rPr lang="en-US" sz="2000" dirty="0"/>
              <a:t>I will deliver a detailed examination of optical polarization effects in RF-optical EIT</a:t>
            </a:r>
          </a:p>
          <a:p>
            <a:r>
              <a:rPr lang="en-US" sz="2000" i="1" dirty="0"/>
              <a:t>Success means experimental data illustrating predicted differences in absorption profiles when the optical field polarization is altered.</a:t>
            </a:r>
            <a:endParaRPr lang="en-AU" sz="2000" dirty="0"/>
          </a:p>
          <a:p>
            <a:r>
              <a:rPr lang="en-US" sz="2000" dirty="0"/>
              <a:t>Aim 1: To understand the role that a significant </a:t>
            </a:r>
            <a:r>
              <a:rPr lang="en-US" sz="2000" b="1" dirty="0"/>
              <a:t>wavelength mismatch </a:t>
            </a:r>
            <a:r>
              <a:rPr lang="en-US" sz="2000" dirty="0"/>
              <a:t>between the coupling and probe fields plays in EIT.</a:t>
            </a:r>
          </a:p>
          <a:p>
            <a:r>
              <a:rPr lang="en-US" sz="2000" dirty="0"/>
              <a:t>Aim 2: To build a compact EIT system in which the coupling field is a non-optical field.</a:t>
            </a:r>
          </a:p>
          <a:p>
            <a:r>
              <a:rPr lang="en-US" sz="2000" dirty="0"/>
              <a:t>Aim 3: To understand if absorption in a </a:t>
            </a:r>
            <a:r>
              <a:rPr lang="en-US" sz="2000" b="1" dirty="0"/>
              <a:t>gaseous</a:t>
            </a:r>
            <a:r>
              <a:rPr lang="en-US" sz="2000" dirty="0"/>
              <a:t> EIT system can be usefully controlled by changing the field </a:t>
            </a:r>
            <a:r>
              <a:rPr lang="en-US" sz="2000" u="sng" dirty="0" err="1"/>
              <a:t>polarisation</a:t>
            </a:r>
            <a:endParaRPr lang="en-US" sz="2000" u="sng" dirty="0"/>
          </a:p>
          <a:p>
            <a:endParaRPr lang="en-AU" dirty="0"/>
          </a:p>
          <a:p>
            <a:endParaRPr lang="en-US" dirty="0"/>
          </a:p>
        </p:txBody>
      </p:sp>
      <p:sp>
        <p:nvSpPr>
          <p:cNvPr id="4" name="Text Placeholder 3">
            <a:extLst>
              <a:ext uri="{FF2B5EF4-FFF2-40B4-BE49-F238E27FC236}">
                <a16:creationId xmlns:a16="http://schemas.microsoft.com/office/drawing/2014/main" id="{03E1A095-6BCD-5E4B-8A8A-7B98468C640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8290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How to do research</a:t>
            </a:r>
          </a:p>
        </p:txBody>
      </p:sp>
      <p:sp>
        <p:nvSpPr>
          <p:cNvPr id="3" name="Text Placeholder 2"/>
          <p:cNvSpPr>
            <a:spLocks noGrp="1"/>
          </p:cNvSpPr>
          <p:nvPr>
            <p:ph type="body" sz="quarter" idx="12"/>
          </p:nvPr>
        </p:nvSpPr>
        <p:spPr/>
        <p:txBody>
          <a:bodyPr/>
          <a:lstStyle/>
          <a:p>
            <a:r>
              <a:rPr lang="en-AU" dirty="0"/>
              <a:t>The ‘Feynman Algorithm’</a:t>
            </a:r>
          </a:p>
          <a:p>
            <a:pPr marL="1425575" indent="-742950">
              <a:buFont typeface="+mj-lt"/>
              <a:buAutoNum type="arabicPeriod"/>
            </a:pPr>
            <a:r>
              <a:rPr lang="en-AU" dirty="0"/>
              <a:t>	Write down the problem.</a:t>
            </a:r>
          </a:p>
          <a:p>
            <a:pPr marL="1425575" indent="-742950">
              <a:buFont typeface="+mj-lt"/>
              <a:buAutoNum type="arabicPeriod"/>
            </a:pPr>
            <a:r>
              <a:rPr lang="en-AU" dirty="0"/>
              <a:t>	Think very hard.</a:t>
            </a:r>
          </a:p>
          <a:p>
            <a:pPr marL="1425575" indent="-742950">
              <a:buFont typeface="+mj-lt"/>
              <a:buAutoNum type="arabicPeriod"/>
            </a:pPr>
            <a:r>
              <a:rPr lang="en-AU" dirty="0"/>
              <a:t>	Write down the solution.</a:t>
            </a:r>
          </a:p>
          <a:p>
            <a:endParaRPr lang="en-AU" dirty="0"/>
          </a:p>
        </p:txBody>
      </p:sp>
      <p:sp>
        <p:nvSpPr>
          <p:cNvPr id="4" name="Text Placeholder 3"/>
          <p:cNvSpPr>
            <a:spLocks noGrp="1"/>
          </p:cNvSpPr>
          <p:nvPr>
            <p:ph type="body" sz="quarter" idx="11"/>
          </p:nvPr>
        </p:nvSpPr>
        <p:spPr/>
        <p:txBody>
          <a:bodyPr/>
          <a:lstStyle/>
          <a:p>
            <a:endParaRPr lang="en-AU"/>
          </a:p>
        </p:txBody>
      </p:sp>
      <p:pic>
        <p:nvPicPr>
          <p:cNvPr id="2050" name="Picture 2" descr="Richard Feynman Nob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1028" y="2411885"/>
            <a:ext cx="5196354" cy="7345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486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03D8-362A-F749-B69E-6FBA5BAD62EC}"/>
              </a:ext>
            </a:extLst>
          </p:cNvPr>
          <p:cNvSpPr>
            <a:spLocks noGrp="1"/>
          </p:cNvSpPr>
          <p:nvPr>
            <p:ph type="ctrTitle"/>
          </p:nvPr>
        </p:nvSpPr>
        <p:spPr/>
        <p:txBody>
          <a:bodyPr/>
          <a:lstStyle/>
          <a:p>
            <a:r>
              <a:rPr lang="en-US" dirty="0"/>
              <a:t>Quick Summary</a:t>
            </a:r>
          </a:p>
        </p:txBody>
      </p:sp>
      <p:sp>
        <p:nvSpPr>
          <p:cNvPr id="3" name="Text Placeholder 2">
            <a:extLst>
              <a:ext uri="{FF2B5EF4-FFF2-40B4-BE49-F238E27FC236}">
                <a16:creationId xmlns:a16="http://schemas.microsoft.com/office/drawing/2014/main" id="{6FA1F720-C25B-D04E-8FF2-A79A1725D56F}"/>
              </a:ext>
            </a:extLst>
          </p:cNvPr>
          <p:cNvSpPr>
            <a:spLocks noGrp="1"/>
          </p:cNvSpPr>
          <p:nvPr>
            <p:ph type="body" sz="quarter" idx="12"/>
          </p:nvPr>
        </p:nvSpPr>
        <p:spPr/>
        <p:txBody>
          <a:bodyPr/>
          <a:lstStyle/>
          <a:p>
            <a:r>
              <a:rPr lang="en-US" dirty="0"/>
              <a:t>Some of my keywords do not appear in my aims or objectives. </a:t>
            </a:r>
          </a:p>
          <a:p>
            <a:r>
              <a:rPr lang="en-US" dirty="0"/>
              <a:t>	This suggests that either I am not concentrating on the correct things (compact, low 	power) or that maybe I have overlooked an important area (polarization).</a:t>
            </a:r>
          </a:p>
          <a:p>
            <a:r>
              <a:rPr lang="en-US" dirty="0"/>
              <a:t>	Should probably go back and redraft.</a:t>
            </a:r>
          </a:p>
        </p:txBody>
      </p:sp>
      <p:sp>
        <p:nvSpPr>
          <p:cNvPr id="4" name="Text Placeholder 3">
            <a:extLst>
              <a:ext uri="{FF2B5EF4-FFF2-40B4-BE49-F238E27FC236}">
                <a16:creationId xmlns:a16="http://schemas.microsoft.com/office/drawing/2014/main" id="{5CD1B130-A864-4E44-A056-0DFD84FF51B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00788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29A5-7966-DE44-8C18-5295A7387C4C}"/>
              </a:ext>
            </a:extLst>
          </p:cNvPr>
          <p:cNvSpPr>
            <a:spLocks noGrp="1"/>
          </p:cNvSpPr>
          <p:nvPr>
            <p:ph type="ctrTitle"/>
          </p:nvPr>
        </p:nvSpPr>
        <p:spPr/>
        <p:txBody>
          <a:bodyPr/>
          <a:lstStyle/>
          <a:p>
            <a:r>
              <a:rPr lang="en-US" dirty="0"/>
              <a:t>Significance again</a:t>
            </a:r>
          </a:p>
        </p:txBody>
      </p:sp>
      <p:sp>
        <p:nvSpPr>
          <p:cNvPr id="3" name="Text Placeholder 2">
            <a:extLst>
              <a:ext uri="{FF2B5EF4-FFF2-40B4-BE49-F238E27FC236}">
                <a16:creationId xmlns:a16="http://schemas.microsoft.com/office/drawing/2014/main" id="{9C017548-03FD-EE41-A32E-70B34A7E714A}"/>
              </a:ext>
            </a:extLst>
          </p:cNvPr>
          <p:cNvSpPr>
            <a:spLocks noGrp="1"/>
          </p:cNvSpPr>
          <p:nvPr>
            <p:ph type="body" sz="quarter" idx="12"/>
          </p:nvPr>
        </p:nvSpPr>
        <p:spPr/>
        <p:txBody>
          <a:bodyPr/>
          <a:lstStyle/>
          <a:p>
            <a:r>
              <a:rPr lang="en-US" dirty="0"/>
              <a:t>Each objective is expected to make a significant contribution to the aim or aims.</a:t>
            </a:r>
          </a:p>
          <a:p>
            <a:endParaRPr lang="en-US" dirty="0"/>
          </a:p>
          <a:p>
            <a:r>
              <a:rPr lang="en-US" dirty="0"/>
              <a:t>While it should be straightforward to tie the aims of your project to the central thesis statement, it can be trickier to tie the objectives to the aims.</a:t>
            </a:r>
          </a:p>
          <a:p>
            <a:endParaRPr lang="en-US" dirty="0"/>
          </a:p>
          <a:p>
            <a:r>
              <a:rPr lang="en-US" dirty="0"/>
              <a:t>This is what your </a:t>
            </a:r>
            <a:r>
              <a:rPr lang="en-US" i="1" dirty="0"/>
              <a:t>significance </a:t>
            </a:r>
            <a:r>
              <a:rPr lang="en-US" dirty="0"/>
              <a:t>section needs to set out.</a:t>
            </a:r>
          </a:p>
          <a:p>
            <a:pPr marL="1651000" lvl="2" indent="-571500"/>
            <a:r>
              <a:rPr lang="en-US" dirty="0"/>
              <a:t>The thesis is important to the reader (the stakeholder)</a:t>
            </a:r>
          </a:p>
          <a:p>
            <a:pPr marL="1651000" lvl="2" indent="-571500"/>
            <a:r>
              <a:rPr lang="en-US" dirty="0"/>
              <a:t>Achieving the aims supports the thesis</a:t>
            </a:r>
          </a:p>
          <a:p>
            <a:pPr marL="1651000" lvl="2" indent="-571500"/>
            <a:r>
              <a:rPr lang="en-US" dirty="0"/>
              <a:t>Achieving the objectives supports the aims</a:t>
            </a:r>
          </a:p>
          <a:p>
            <a:pPr marL="2222500" lvl="3" indent="-571500"/>
            <a:endParaRPr lang="en-US" dirty="0"/>
          </a:p>
          <a:p>
            <a:pPr marL="1651000" lvl="2" indent="-571500"/>
            <a:endParaRPr lang="en-US" dirty="0"/>
          </a:p>
        </p:txBody>
      </p:sp>
      <p:sp>
        <p:nvSpPr>
          <p:cNvPr id="4" name="Text Placeholder 3">
            <a:extLst>
              <a:ext uri="{FF2B5EF4-FFF2-40B4-BE49-F238E27FC236}">
                <a16:creationId xmlns:a16="http://schemas.microsoft.com/office/drawing/2014/main" id="{AB4E8374-4509-C34B-B8AD-52069B065AC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08648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A92A4-614A-E048-98C0-481664B44C71}"/>
              </a:ext>
            </a:extLst>
          </p:cNvPr>
          <p:cNvSpPr>
            <a:spLocks noGrp="1"/>
          </p:cNvSpPr>
          <p:nvPr>
            <p:ph type="ctrTitle"/>
          </p:nvPr>
        </p:nvSpPr>
        <p:spPr/>
        <p:txBody>
          <a:bodyPr/>
          <a:lstStyle/>
          <a:p>
            <a:r>
              <a:rPr lang="en-US" dirty="0"/>
              <a:t>Example</a:t>
            </a:r>
          </a:p>
        </p:txBody>
      </p:sp>
      <p:sp>
        <p:nvSpPr>
          <p:cNvPr id="3" name="Text Placeholder 2">
            <a:extLst>
              <a:ext uri="{FF2B5EF4-FFF2-40B4-BE49-F238E27FC236}">
                <a16:creationId xmlns:a16="http://schemas.microsoft.com/office/drawing/2014/main" id="{0AF2702A-2158-9F40-A57E-760F9181EB09}"/>
              </a:ext>
            </a:extLst>
          </p:cNvPr>
          <p:cNvSpPr>
            <a:spLocks noGrp="1"/>
          </p:cNvSpPr>
          <p:nvPr>
            <p:ph type="body" sz="quarter" idx="12"/>
          </p:nvPr>
        </p:nvSpPr>
        <p:spPr/>
        <p:txBody>
          <a:bodyPr/>
          <a:lstStyle/>
          <a:p>
            <a:r>
              <a:rPr lang="en-US" dirty="0"/>
              <a:t>To date there has been little consideration of EIT in regimes with widely mismatched probe and coupling fields (Aim 1); exploring a solution, via a theoretical model, to the understanding of whether non-optical fields can control absorption (Objective 1) will open up feasibility studies of future low-power, compact experiments useful for future quantum control systems.</a:t>
            </a:r>
          </a:p>
          <a:p>
            <a:r>
              <a:rPr lang="en-US" dirty="0"/>
              <a:t>The development of such a system (Aim 2) will be underpinned by the first verification that EIT is possible in a widely mismatched system in rubidium </a:t>
            </a:r>
            <a:r>
              <a:rPr lang="en-US" dirty="0" err="1"/>
              <a:t>vapour</a:t>
            </a:r>
            <a:r>
              <a:rPr lang="en-US" dirty="0"/>
              <a:t> (Objective 2).</a:t>
            </a:r>
          </a:p>
          <a:p>
            <a:r>
              <a:rPr lang="en-US" dirty="0"/>
              <a:t>To fully verify the model developed in Objective 1, polarization effects will be explored (Objective 3) with the goal of delivering finer control of the absorption of the probe beam via field control that is not dependent on changing the wavelength (Aim 3).</a:t>
            </a:r>
          </a:p>
        </p:txBody>
      </p:sp>
      <p:sp>
        <p:nvSpPr>
          <p:cNvPr id="4" name="Text Placeholder 3">
            <a:extLst>
              <a:ext uri="{FF2B5EF4-FFF2-40B4-BE49-F238E27FC236}">
                <a16:creationId xmlns:a16="http://schemas.microsoft.com/office/drawing/2014/main" id="{015438A3-C2E7-D34A-B8D2-5E608B8A4E0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0757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CB07-07D0-C946-98D9-CA7224809A0B}"/>
              </a:ext>
            </a:extLst>
          </p:cNvPr>
          <p:cNvSpPr>
            <a:spLocks noGrp="1"/>
          </p:cNvSpPr>
          <p:nvPr>
            <p:ph type="ctrTitle"/>
          </p:nvPr>
        </p:nvSpPr>
        <p:spPr/>
        <p:txBody>
          <a:bodyPr/>
          <a:lstStyle/>
          <a:p>
            <a:r>
              <a:rPr lang="en-US" dirty="0"/>
              <a:t>Summary</a:t>
            </a:r>
          </a:p>
        </p:txBody>
      </p:sp>
      <p:sp>
        <p:nvSpPr>
          <p:cNvPr id="3" name="Text Placeholder 2">
            <a:extLst>
              <a:ext uri="{FF2B5EF4-FFF2-40B4-BE49-F238E27FC236}">
                <a16:creationId xmlns:a16="http://schemas.microsoft.com/office/drawing/2014/main" id="{D55E02F7-7CF3-F94A-99A0-6FA9C3B73B83}"/>
              </a:ext>
            </a:extLst>
          </p:cNvPr>
          <p:cNvSpPr>
            <a:spLocks noGrp="1"/>
          </p:cNvSpPr>
          <p:nvPr>
            <p:ph type="body" sz="quarter" idx="12"/>
          </p:nvPr>
        </p:nvSpPr>
        <p:spPr/>
        <p:txBody>
          <a:bodyPr/>
          <a:lstStyle/>
          <a:p>
            <a:r>
              <a:rPr lang="en-US" dirty="0"/>
              <a:t>Identify stakeholders.</a:t>
            </a:r>
          </a:p>
          <a:p>
            <a:r>
              <a:rPr lang="en-US" dirty="0"/>
              <a:t>Identify the significance of the topic to those stakeholders (your project is not just for your own personal fulfillment)</a:t>
            </a:r>
          </a:p>
          <a:p>
            <a:r>
              <a:rPr lang="en-US" dirty="0"/>
              <a:t>Develop aims and objectives</a:t>
            </a:r>
          </a:p>
          <a:p>
            <a:r>
              <a:rPr lang="en-US" dirty="0"/>
              <a:t>Link these to your overall thesis statement.</a:t>
            </a:r>
          </a:p>
          <a:p>
            <a:r>
              <a:rPr lang="en-US" dirty="0"/>
              <a:t>	</a:t>
            </a:r>
            <a:r>
              <a:rPr lang="en-US" b="1" dirty="0"/>
              <a:t>Aims</a:t>
            </a:r>
            <a:r>
              <a:rPr lang="en-US" dirty="0"/>
              <a:t>: meaningful to stakeholders</a:t>
            </a:r>
          </a:p>
          <a:p>
            <a:r>
              <a:rPr lang="en-US" dirty="0"/>
              <a:t>	</a:t>
            </a:r>
            <a:r>
              <a:rPr lang="en-US" b="1" dirty="0"/>
              <a:t>Objectives</a:t>
            </a:r>
            <a:r>
              <a:rPr lang="en-US" dirty="0"/>
              <a:t>: more technical, measurable (KPIs?)</a:t>
            </a:r>
          </a:p>
          <a:p>
            <a:r>
              <a:rPr lang="en-US" dirty="0"/>
              <a:t>	</a:t>
            </a:r>
            <a:r>
              <a:rPr lang="en-US" b="1" dirty="0"/>
              <a:t>Significance</a:t>
            </a:r>
            <a:r>
              <a:rPr lang="en-US" dirty="0"/>
              <a:t>: meaningful to stakeholders</a:t>
            </a:r>
          </a:p>
        </p:txBody>
      </p:sp>
      <p:sp>
        <p:nvSpPr>
          <p:cNvPr id="4" name="Text Placeholder 3">
            <a:extLst>
              <a:ext uri="{FF2B5EF4-FFF2-40B4-BE49-F238E27FC236}">
                <a16:creationId xmlns:a16="http://schemas.microsoft.com/office/drawing/2014/main" id="{1E359700-5D95-0746-9E75-9FB29F60911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13577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2600-63D8-CA41-B486-4C35A56271BD}"/>
              </a:ext>
            </a:extLst>
          </p:cNvPr>
          <p:cNvSpPr>
            <a:spLocks noGrp="1"/>
          </p:cNvSpPr>
          <p:nvPr>
            <p:ph type="ctrTitle"/>
          </p:nvPr>
        </p:nvSpPr>
        <p:spPr/>
        <p:txBody>
          <a:bodyPr/>
          <a:lstStyle/>
          <a:p>
            <a:r>
              <a:rPr lang="en-US" dirty="0"/>
              <a:t>Real World Implementation</a:t>
            </a:r>
          </a:p>
        </p:txBody>
      </p:sp>
      <p:sp>
        <p:nvSpPr>
          <p:cNvPr id="3" name="Text Placeholder 2">
            <a:extLst>
              <a:ext uri="{FF2B5EF4-FFF2-40B4-BE49-F238E27FC236}">
                <a16:creationId xmlns:a16="http://schemas.microsoft.com/office/drawing/2014/main" id="{9D999F15-C28E-5C40-B12A-D4A8370169C8}"/>
              </a:ext>
            </a:extLst>
          </p:cNvPr>
          <p:cNvSpPr>
            <a:spLocks noGrp="1"/>
          </p:cNvSpPr>
          <p:nvPr>
            <p:ph type="body" sz="quarter" idx="12"/>
          </p:nvPr>
        </p:nvSpPr>
        <p:spPr/>
        <p:txBody>
          <a:bodyPr/>
          <a:lstStyle/>
          <a:p>
            <a:r>
              <a:rPr lang="en-US" dirty="0"/>
              <a:t>ARC DP Example</a:t>
            </a:r>
          </a:p>
        </p:txBody>
      </p:sp>
      <p:sp>
        <p:nvSpPr>
          <p:cNvPr id="4" name="Text Placeholder 3">
            <a:extLst>
              <a:ext uri="{FF2B5EF4-FFF2-40B4-BE49-F238E27FC236}">
                <a16:creationId xmlns:a16="http://schemas.microsoft.com/office/drawing/2014/main" id="{EA2499F3-F010-9347-8D73-A5FD26E10EE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964108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Writing</a:t>
            </a:r>
          </a:p>
        </p:txBody>
      </p:sp>
    </p:spTree>
    <p:extLst>
      <p:ext uri="{BB962C8B-B14F-4D97-AF65-F5344CB8AC3E}">
        <p14:creationId xmlns:p14="http://schemas.microsoft.com/office/powerpoint/2010/main" val="41598161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5573-6480-2E4A-8D14-7F61C8A52306}"/>
              </a:ext>
            </a:extLst>
          </p:cNvPr>
          <p:cNvSpPr>
            <a:spLocks noGrp="1"/>
          </p:cNvSpPr>
          <p:nvPr>
            <p:ph type="ctrTitle"/>
          </p:nvPr>
        </p:nvSpPr>
        <p:spPr/>
        <p:txBody>
          <a:bodyPr/>
          <a:lstStyle/>
          <a:p>
            <a:r>
              <a:rPr lang="en-US" dirty="0"/>
              <a:t>Technical writing for others</a:t>
            </a:r>
          </a:p>
        </p:txBody>
      </p:sp>
      <p:sp>
        <p:nvSpPr>
          <p:cNvPr id="3" name="Text Placeholder 2">
            <a:extLst>
              <a:ext uri="{FF2B5EF4-FFF2-40B4-BE49-F238E27FC236}">
                <a16:creationId xmlns:a16="http://schemas.microsoft.com/office/drawing/2014/main" id="{0220750E-CFEC-0641-9EA2-F0FB4E62D1C1}"/>
              </a:ext>
            </a:extLst>
          </p:cNvPr>
          <p:cNvSpPr>
            <a:spLocks noGrp="1"/>
          </p:cNvSpPr>
          <p:nvPr>
            <p:ph type="body" sz="quarter" idx="12"/>
          </p:nvPr>
        </p:nvSpPr>
        <p:spPr/>
        <p:txBody>
          <a:bodyPr/>
          <a:lstStyle/>
          <a:p>
            <a:r>
              <a:rPr lang="en-US" dirty="0"/>
              <a:t>Having something to say (hopefully something interesting)</a:t>
            </a:r>
          </a:p>
          <a:p>
            <a:r>
              <a:rPr lang="en-US" dirty="0"/>
              <a:t>Know your reader</a:t>
            </a:r>
          </a:p>
          <a:p>
            <a:r>
              <a:rPr lang="en-US" dirty="0"/>
              <a:t>Use a standard organization</a:t>
            </a:r>
          </a:p>
          <a:p>
            <a:r>
              <a:rPr lang="en-US" dirty="0"/>
              <a:t>Keep it as simple as possible.</a:t>
            </a:r>
          </a:p>
        </p:txBody>
      </p:sp>
      <p:sp>
        <p:nvSpPr>
          <p:cNvPr id="4" name="Text Placeholder 3">
            <a:extLst>
              <a:ext uri="{FF2B5EF4-FFF2-40B4-BE49-F238E27FC236}">
                <a16:creationId xmlns:a16="http://schemas.microsoft.com/office/drawing/2014/main" id="{33F60967-36F1-784F-96B7-426A9ED6BAC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210176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BFD4-273A-084C-9196-FD84F0C5BB4F}"/>
              </a:ext>
            </a:extLst>
          </p:cNvPr>
          <p:cNvSpPr>
            <a:spLocks noGrp="1"/>
          </p:cNvSpPr>
          <p:nvPr>
            <p:ph type="ctrTitle"/>
          </p:nvPr>
        </p:nvSpPr>
        <p:spPr/>
        <p:txBody>
          <a:bodyPr/>
          <a:lstStyle/>
          <a:p>
            <a:r>
              <a:rPr lang="en-US" dirty="0"/>
              <a:t>Have something to say</a:t>
            </a:r>
          </a:p>
        </p:txBody>
      </p:sp>
      <p:sp>
        <p:nvSpPr>
          <p:cNvPr id="3" name="Text Placeholder 2">
            <a:extLst>
              <a:ext uri="{FF2B5EF4-FFF2-40B4-BE49-F238E27FC236}">
                <a16:creationId xmlns:a16="http://schemas.microsoft.com/office/drawing/2014/main" id="{374EE7B4-6727-7348-A5FC-548102BF7F9E}"/>
              </a:ext>
            </a:extLst>
          </p:cNvPr>
          <p:cNvSpPr>
            <a:spLocks noGrp="1"/>
          </p:cNvSpPr>
          <p:nvPr>
            <p:ph type="body" sz="quarter" idx="12"/>
          </p:nvPr>
        </p:nvSpPr>
        <p:spPr/>
        <p:txBody>
          <a:bodyPr/>
          <a:lstStyle/>
          <a:p>
            <a:r>
              <a:rPr lang="en-US" dirty="0"/>
              <a:t>Technical writers shouldn’t have writer’s block.</a:t>
            </a:r>
          </a:p>
          <a:p>
            <a:r>
              <a:rPr lang="en-US" dirty="0"/>
              <a:t>No thesis statement? No paper.</a:t>
            </a:r>
          </a:p>
        </p:txBody>
      </p:sp>
      <p:sp>
        <p:nvSpPr>
          <p:cNvPr id="4" name="Text Placeholder 3">
            <a:extLst>
              <a:ext uri="{FF2B5EF4-FFF2-40B4-BE49-F238E27FC236}">
                <a16:creationId xmlns:a16="http://schemas.microsoft.com/office/drawing/2014/main" id="{577E506F-CCE6-6441-8F87-CED094759EB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479359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4AA-E06A-5042-AE6B-D3867A31079B}"/>
              </a:ext>
            </a:extLst>
          </p:cNvPr>
          <p:cNvSpPr>
            <a:spLocks noGrp="1"/>
          </p:cNvSpPr>
          <p:nvPr>
            <p:ph type="ctrTitle"/>
          </p:nvPr>
        </p:nvSpPr>
        <p:spPr/>
        <p:txBody>
          <a:bodyPr/>
          <a:lstStyle/>
          <a:p>
            <a:r>
              <a:rPr lang="en-US" dirty="0"/>
              <a:t>Know your reader</a:t>
            </a:r>
          </a:p>
        </p:txBody>
      </p:sp>
      <p:sp>
        <p:nvSpPr>
          <p:cNvPr id="3" name="Text Placeholder 2">
            <a:extLst>
              <a:ext uri="{FF2B5EF4-FFF2-40B4-BE49-F238E27FC236}">
                <a16:creationId xmlns:a16="http://schemas.microsoft.com/office/drawing/2014/main" id="{C7888FB5-EF24-E546-9F87-7C91AE65B8E5}"/>
              </a:ext>
            </a:extLst>
          </p:cNvPr>
          <p:cNvSpPr>
            <a:spLocks noGrp="1"/>
          </p:cNvSpPr>
          <p:nvPr>
            <p:ph type="body" sz="quarter" idx="12"/>
          </p:nvPr>
        </p:nvSpPr>
        <p:spPr/>
        <p:txBody>
          <a:bodyPr/>
          <a:lstStyle/>
          <a:p>
            <a:r>
              <a:rPr lang="en-US" dirty="0"/>
              <a:t>What is their motivation? Why are they reading?</a:t>
            </a:r>
          </a:p>
          <a:p>
            <a:r>
              <a:rPr lang="en-US" dirty="0"/>
              <a:t>What do they already know?</a:t>
            </a:r>
          </a:p>
          <a:p>
            <a:r>
              <a:rPr lang="en-US" dirty="0"/>
              <a:t>What do they want to get from reading your paper?</a:t>
            </a:r>
          </a:p>
          <a:p>
            <a:r>
              <a:rPr lang="en-US" dirty="0"/>
              <a:t>You can think of the ’reader’ in an abstract sense, or target your writing to specific person ( </a:t>
            </a:r>
            <a:r>
              <a:rPr lang="en-US" i="1" dirty="0"/>
              <a:t>a </a:t>
            </a:r>
            <a:r>
              <a:rPr lang="en-US" dirty="0"/>
              <a:t>reader).</a:t>
            </a:r>
          </a:p>
          <a:p>
            <a:r>
              <a:rPr lang="en-US" dirty="0"/>
              <a:t>What is it you need to tell your reader?</a:t>
            </a:r>
          </a:p>
        </p:txBody>
      </p:sp>
      <p:sp>
        <p:nvSpPr>
          <p:cNvPr id="4" name="Text Placeholder 3">
            <a:extLst>
              <a:ext uri="{FF2B5EF4-FFF2-40B4-BE49-F238E27FC236}">
                <a16:creationId xmlns:a16="http://schemas.microsoft.com/office/drawing/2014/main" id="{8DC2A6D2-0FF6-5D48-A5F3-BC4EFC3071D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067700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31A1-ECE7-6449-843A-98D4FFFC9608}"/>
              </a:ext>
            </a:extLst>
          </p:cNvPr>
          <p:cNvSpPr>
            <a:spLocks noGrp="1"/>
          </p:cNvSpPr>
          <p:nvPr>
            <p:ph type="ctrTitle"/>
          </p:nvPr>
        </p:nvSpPr>
        <p:spPr/>
        <p:txBody>
          <a:bodyPr/>
          <a:lstStyle/>
          <a:p>
            <a:r>
              <a:rPr lang="en-US" dirty="0"/>
              <a:t>Reader Motivation</a:t>
            </a:r>
          </a:p>
        </p:txBody>
      </p:sp>
      <p:sp>
        <p:nvSpPr>
          <p:cNvPr id="3" name="Text Placeholder 2">
            <a:extLst>
              <a:ext uri="{FF2B5EF4-FFF2-40B4-BE49-F238E27FC236}">
                <a16:creationId xmlns:a16="http://schemas.microsoft.com/office/drawing/2014/main" id="{D59D1655-EE24-9B43-97C4-0ACFB7FC3507}"/>
              </a:ext>
            </a:extLst>
          </p:cNvPr>
          <p:cNvSpPr>
            <a:spLocks noGrp="1"/>
          </p:cNvSpPr>
          <p:nvPr>
            <p:ph type="body" sz="quarter" idx="12"/>
          </p:nvPr>
        </p:nvSpPr>
        <p:spPr/>
        <p:txBody>
          <a:bodyPr/>
          <a:lstStyle/>
          <a:p>
            <a:r>
              <a:rPr lang="en-US" dirty="0"/>
              <a:t>You can make certain assumptions about the reader’s motivation – that they have some familiarity or interest with the general topic area.</a:t>
            </a:r>
          </a:p>
          <a:p>
            <a:r>
              <a:rPr lang="en-US" dirty="0"/>
              <a:t>You should then try and make them interested in the thing you are most interested in by writing your paper.</a:t>
            </a:r>
          </a:p>
          <a:p>
            <a:r>
              <a:rPr lang="en-US" dirty="0"/>
              <a:t>One technique is the </a:t>
            </a:r>
            <a:r>
              <a:rPr lang="en-US" b="1" dirty="0"/>
              <a:t>three part hook</a:t>
            </a:r>
            <a:endParaRPr lang="en-US" dirty="0"/>
          </a:p>
          <a:p>
            <a:r>
              <a:rPr lang="en-US" dirty="0"/>
              <a:t>	You want to delete spam (second person)</a:t>
            </a:r>
          </a:p>
          <a:p>
            <a:r>
              <a:rPr lang="en-US" dirty="0"/>
              <a:t>	Spammers get smarter everyday (third person)</a:t>
            </a:r>
          </a:p>
          <a:p>
            <a:r>
              <a:rPr lang="en-US" dirty="0"/>
              <a:t>	Together, we can customize your filters (first person plural)</a:t>
            </a:r>
          </a:p>
          <a:p>
            <a:r>
              <a:rPr lang="en-US" dirty="0"/>
              <a:t>	</a:t>
            </a:r>
          </a:p>
        </p:txBody>
      </p:sp>
      <p:sp>
        <p:nvSpPr>
          <p:cNvPr id="4" name="Text Placeholder 3">
            <a:extLst>
              <a:ext uri="{FF2B5EF4-FFF2-40B4-BE49-F238E27FC236}">
                <a16:creationId xmlns:a16="http://schemas.microsoft.com/office/drawing/2014/main" id="{F940FB35-E7BE-2F4C-82BB-3BD4191739C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6923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How to do research</a:t>
            </a:r>
          </a:p>
        </p:txBody>
      </p:sp>
      <p:sp>
        <p:nvSpPr>
          <p:cNvPr id="3" name="Text Placeholder 2"/>
          <p:cNvSpPr>
            <a:spLocks noGrp="1"/>
          </p:cNvSpPr>
          <p:nvPr>
            <p:ph type="body" sz="quarter" idx="12"/>
          </p:nvPr>
        </p:nvSpPr>
        <p:spPr/>
        <p:txBody>
          <a:bodyPr/>
          <a:lstStyle/>
          <a:p>
            <a:r>
              <a:rPr lang="en-AU" dirty="0"/>
              <a:t>The </a:t>
            </a:r>
            <a:r>
              <a:rPr lang="en-AU" dirty="0" err="1">
                <a:hlinkClick r:id="rId2"/>
              </a:rPr>
              <a:t>Polya</a:t>
            </a:r>
            <a:r>
              <a:rPr lang="en-AU" dirty="0">
                <a:hlinkClick r:id="rId2"/>
              </a:rPr>
              <a:t> Principles</a:t>
            </a:r>
            <a:r>
              <a:rPr lang="en-AU" dirty="0"/>
              <a:t>:</a:t>
            </a:r>
          </a:p>
          <a:p>
            <a:pPr marL="1425575" indent="-742950">
              <a:buFont typeface="+mj-lt"/>
              <a:buAutoNum type="arabicPeriod"/>
            </a:pPr>
            <a:r>
              <a:rPr lang="en-AU" dirty="0"/>
              <a:t>Make sure you understand the problem.</a:t>
            </a:r>
          </a:p>
          <a:p>
            <a:pPr marL="1425575" indent="-742950">
              <a:buFont typeface="+mj-lt"/>
              <a:buAutoNum type="arabicPeriod"/>
            </a:pPr>
            <a:r>
              <a:rPr lang="en-AU" dirty="0"/>
              <a:t>Come up with a plan for solving the problem.</a:t>
            </a:r>
          </a:p>
          <a:p>
            <a:pPr marL="1425575" indent="-742950">
              <a:buFont typeface="+mj-lt"/>
              <a:buAutoNum type="arabicPeriod"/>
            </a:pPr>
            <a:r>
              <a:rPr lang="en-AU" dirty="0"/>
              <a:t>Check that the plan works.</a:t>
            </a:r>
          </a:p>
          <a:p>
            <a:pPr marL="1425575" indent="-742950">
              <a:buFont typeface="+mj-lt"/>
              <a:buAutoNum type="arabicPeriod"/>
            </a:pPr>
            <a:r>
              <a:rPr lang="en-AU" dirty="0"/>
              <a:t>Reflect</a:t>
            </a:r>
          </a:p>
          <a:p>
            <a:endParaRPr lang="en-AU" dirty="0"/>
          </a:p>
        </p:txBody>
      </p:sp>
      <p:sp>
        <p:nvSpPr>
          <p:cNvPr id="4" name="Text Placeholder 3"/>
          <p:cNvSpPr>
            <a:spLocks noGrp="1"/>
          </p:cNvSpPr>
          <p:nvPr>
            <p:ph type="body" sz="quarter" idx="11"/>
          </p:nvPr>
        </p:nvSpPr>
        <p:spPr/>
        <p:txBody>
          <a:bodyPr/>
          <a:lstStyle/>
          <a:p>
            <a:endParaRPr lang="en-AU"/>
          </a:p>
        </p:txBody>
      </p:sp>
      <p:pic>
        <p:nvPicPr>
          <p:cNvPr id="1030" name="Picture 6" descr="George PÃ³lya ca 197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28781" y="1651828"/>
            <a:ext cx="5115673" cy="53714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3A68644-B67C-FD4F-ABB4-DC1E0FE6A2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17941" y="7566091"/>
            <a:ext cx="3737352" cy="558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1849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9B26-2637-9D4B-9FDF-8F48036A7ABF}"/>
              </a:ext>
            </a:extLst>
          </p:cNvPr>
          <p:cNvSpPr>
            <a:spLocks noGrp="1"/>
          </p:cNvSpPr>
          <p:nvPr>
            <p:ph type="ctrTitle"/>
          </p:nvPr>
        </p:nvSpPr>
        <p:spPr/>
        <p:txBody>
          <a:bodyPr/>
          <a:lstStyle/>
          <a:p>
            <a:r>
              <a:rPr lang="en-US" dirty="0"/>
              <a:t>Activity 11</a:t>
            </a:r>
          </a:p>
        </p:txBody>
      </p:sp>
      <p:sp>
        <p:nvSpPr>
          <p:cNvPr id="3" name="Text Placeholder 2">
            <a:extLst>
              <a:ext uri="{FF2B5EF4-FFF2-40B4-BE49-F238E27FC236}">
                <a16:creationId xmlns:a16="http://schemas.microsoft.com/office/drawing/2014/main" id="{861C6C57-F792-5B4C-9D54-67C6DADB91EA}"/>
              </a:ext>
            </a:extLst>
          </p:cNvPr>
          <p:cNvSpPr>
            <a:spLocks noGrp="1"/>
          </p:cNvSpPr>
          <p:nvPr>
            <p:ph type="body" sz="quarter" idx="12"/>
          </p:nvPr>
        </p:nvSpPr>
        <p:spPr/>
        <p:txBody>
          <a:bodyPr/>
          <a:lstStyle/>
          <a:p>
            <a:r>
              <a:rPr lang="en-US" dirty="0"/>
              <a:t>Develop a three part hook for your research project (or a paper you are working on), addressed to your stakeholders.</a:t>
            </a:r>
          </a:p>
          <a:p>
            <a:endParaRPr lang="en-US" dirty="0"/>
          </a:p>
        </p:txBody>
      </p:sp>
      <p:sp>
        <p:nvSpPr>
          <p:cNvPr id="4" name="Text Placeholder 3">
            <a:extLst>
              <a:ext uri="{FF2B5EF4-FFF2-40B4-BE49-F238E27FC236}">
                <a16:creationId xmlns:a16="http://schemas.microsoft.com/office/drawing/2014/main" id="{93927E28-C467-A043-853E-D5D13EFA572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02793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073F-90F2-5049-9158-4B7E75293FB9}"/>
              </a:ext>
            </a:extLst>
          </p:cNvPr>
          <p:cNvSpPr>
            <a:spLocks noGrp="1"/>
          </p:cNvSpPr>
          <p:nvPr>
            <p:ph type="ctrTitle"/>
          </p:nvPr>
        </p:nvSpPr>
        <p:spPr/>
        <p:txBody>
          <a:bodyPr/>
          <a:lstStyle/>
          <a:p>
            <a:r>
              <a:rPr lang="en-US" dirty="0"/>
              <a:t>Expanding your audience</a:t>
            </a:r>
          </a:p>
        </p:txBody>
      </p:sp>
      <p:sp>
        <p:nvSpPr>
          <p:cNvPr id="3" name="Text Placeholder 2">
            <a:extLst>
              <a:ext uri="{FF2B5EF4-FFF2-40B4-BE49-F238E27FC236}">
                <a16:creationId xmlns:a16="http://schemas.microsoft.com/office/drawing/2014/main" id="{CAFE949B-6E99-CF46-9A0E-0A5C1A82BF78}"/>
              </a:ext>
            </a:extLst>
          </p:cNvPr>
          <p:cNvSpPr>
            <a:spLocks noGrp="1"/>
          </p:cNvSpPr>
          <p:nvPr>
            <p:ph type="body" sz="quarter" idx="12"/>
          </p:nvPr>
        </p:nvSpPr>
        <p:spPr/>
        <p:txBody>
          <a:bodyPr/>
          <a:lstStyle/>
          <a:p>
            <a:r>
              <a:rPr lang="en-US" dirty="0"/>
              <a:t>A technique to develop your writing towards a wider audience is to increase the readership with each draft:</a:t>
            </a:r>
          </a:p>
          <a:p>
            <a:r>
              <a:rPr lang="en-US" dirty="0"/>
              <a:t>	a diary/lab book (personal record; will you understand it in a month)</a:t>
            </a:r>
          </a:p>
          <a:p>
            <a:r>
              <a:rPr lang="en-US" dirty="0"/>
              <a:t>	a letter/report (to your supervisor or group member – they know what you know)</a:t>
            </a:r>
          </a:p>
          <a:p>
            <a:r>
              <a:rPr lang="en-US" dirty="0"/>
              <a:t>	a paper (to an audience – they know some of what you know)</a:t>
            </a:r>
          </a:p>
          <a:p>
            <a:endParaRPr lang="en-US" dirty="0"/>
          </a:p>
          <a:p>
            <a:r>
              <a:rPr lang="en-US" dirty="0"/>
              <a:t>	ME – YOU - THEM</a:t>
            </a:r>
          </a:p>
        </p:txBody>
      </p:sp>
      <p:sp>
        <p:nvSpPr>
          <p:cNvPr id="4" name="Text Placeholder 3">
            <a:extLst>
              <a:ext uri="{FF2B5EF4-FFF2-40B4-BE49-F238E27FC236}">
                <a16:creationId xmlns:a16="http://schemas.microsoft.com/office/drawing/2014/main" id="{7FB6BDBE-6782-5E48-B974-C7856693C3A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762396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EBFE3-29CD-5642-9747-A94F5BA24EE4}"/>
              </a:ext>
            </a:extLst>
          </p:cNvPr>
          <p:cNvSpPr>
            <a:spLocks noGrp="1"/>
          </p:cNvSpPr>
          <p:nvPr>
            <p:ph type="ctrTitle"/>
          </p:nvPr>
        </p:nvSpPr>
        <p:spPr/>
        <p:txBody>
          <a:bodyPr/>
          <a:lstStyle/>
          <a:p>
            <a:r>
              <a:rPr lang="en-US" dirty="0"/>
              <a:t>Use a standard structure</a:t>
            </a:r>
          </a:p>
        </p:txBody>
      </p:sp>
      <p:sp>
        <p:nvSpPr>
          <p:cNvPr id="3" name="Text Placeholder 2">
            <a:extLst>
              <a:ext uri="{FF2B5EF4-FFF2-40B4-BE49-F238E27FC236}">
                <a16:creationId xmlns:a16="http://schemas.microsoft.com/office/drawing/2014/main" id="{6A75605D-E1C8-5045-9C35-EB6DB87ECCFE}"/>
              </a:ext>
            </a:extLst>
          </p:cNvPr>
          <p:cNvSpPr>
            <a:spLocks noGrp="1"/>
          </p:cNvSpPr>
          <p:nvPr>
            <p:ph type="body" sz="quarter" idx="12"/>
          </p:nvPr>
        </p:nvSpPr>
        <p:spPr/>
        <p:txBody>
          <a:bodyPr/>
          <a:lstStyle/>
          <a:p>
            <a:r>
              <a:rPr lang="en-US" dirty="0"/>
              <a:t>This makes it easy for the reader.</a:t>
            </a:r>
          </a:p>
          <a:p>
            <a:r>
              <a:rPr lang="en-US" dirty="0"/>
              <a:t>Typically a structure is imposed for most STEM based technical writing: mainly paper templates.</a:t>
            </a:r>
          </a:p>
          <a:p>
            <a:r>
              <a:rPr lang="en-US" dirty="0"/>
              <a:t>Theses have a similar structure – but the important thing is that there is a clear flow and minimize cross-referencing.</a:t>
            </a:r>
          </a:p>
        </p:txBody>
      </p:sp>
      <p:sp>
        <p:nvSpPr>
          <p:cNvPr id="4" name="Text Placeholder 3">
            <a:extLst>
              <a:ext uri="{FF2B5EF4-FFF2-40B4-BE49-F238E27FC236}">
                <a16:creationId xmlns:a16="http://schemas.microsoft.com/office/drawing/2014/main" id="{646FBA56-71E4-1240-8FA4-FF39000CEB1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262612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5CA4-3B59-4544-A995-F8C43AA2DC0D}"/>
              </a:ext>
            </a:extLst>
          </p:cNvPr>
          <p:cNvSpPr>
            <a:spLocks noGrp="1"/>
          </p:cNvSpPr>
          <p:nvPr>
            <p:ph type="ctrTitle"/>
          </p:nvPr>
        </p:nvSpPr>
        <p:spPr/>
        <p:txBody>
          <a:bodyPr/>
          <a:lstStyle/>
          <a:p>
            <a:r>
              <a:rPr lang="en-US" dirty="0"/>
              <a:t>Types of reports</a:t>
            </a:r>
          </a:p>
        </p:txBody>
      </p:sp>
      <p:sp>
        <p:nvSpPr>
          <p:cNvPr id="3" name="Text Placeholder 2">
            <a:extLst>
              <a:ext uri="{FF2B5EF4-FFF2-40B4-BE49-F238E27FC236}">
                <a16:creationId xmlns:a16="http://schemas.microsoft.com/office/drawing/2014/main" id="{ACF2CAB1-DD34-6248-9E34-2D87BA29F137}"/>
              </a:ext>
            </a:extLst>
          </p:cNvPr>
          <p:cNvSpPr>
            <a:spLocks noGrp="1"/>
          </p:cNvSpPr>
          <p:nvPr>
            <p:ph type="body" sz="quarter" idx="12"/>
          </p:nvPr>
        </p:nvSpPr>
        <p:spPr/>
        <p:txBody>
          <a:bodyPr/>
          <a:lstStyle/>
          <a:p>
            <a:pPr marL="1254125" indent="-571500">
              <a:buFont typeface="Arial" panose="020B0604020202020204" pitchFamily="34" charset="0"/>
              <a:buChar char="•"/>
            </a:pPr>
            <a:r>
              <a:rPr lang="en-US" dirty="0" err="1"/>
              <a:t>Summarising</a:t>
            </a:r>
            <a:r>
              <a:rPr lang="en-US" dirty="0"/>
              <a:t> data (IPCC on Climate Change)</a:t>
            </a:r>
          </a:p>
          <a:p>
            <a:pPr marL="1254125" indent="-571500">
              <a:buFont typeface="Arial" panose="020B0604020202020204" pitchFamily="34" charset="0"/>
              <a:buChar char="•"/>
            </a:pPr>
            <a:r>
              <a:rPr lang="en-US" dirty="0"/>
              <a:t>Posing a question (Why so many programming styles?)</a:t>
            </a:r>
          </a:p>
          <a:p>
            <a:pPr marL="1254125" indent="-571500">
              <a:buFont typeface="Arial" panose="020B0604020202020204" pitchFamily="34" charset="0"/>
              <a:buChar char="•"/>
            </a:pPr>
            <a:r>
              <a:rPr lang="en-US" dirty="0"/>
              <a:t>Answering a question (Smoking is bad for you.)</a:t>
            </a:r>
          </a:p>
          <a:p>
            <a:pPr marL="1254125" indent="-571500">
              <a:buFont typeface="Arial" panose="020B0604020202020204" pitchFamily="34" charset="0"/>
              <a:buChar char="•"/>
            </a:pPr>
            <a:r>
              <a:rPr lang="en-US" dirty="0"/>
              <a:t>Presenting options (Renewables or more coal)</a:t>
            </a:r>
          </a:p>
          <a:p>
            <a:pPr marL="1254125" indent="-571500">
              <a:buFont typeface="Arial" panose="020B0604020202020204" pitchFamily="34" charset="0"/>
              <a:buChar char="•"/>
            </a:pPr>
            <a:r>
              <a:rPr lang="en-US" dirty="0"/>
              <a:t>Making recommendations (Knock down Building 2 and replace with UTS Central)</a:t>
            </a:r>
          </a:p>
          <a:p>
            <a:pPr marL="1254125" indent="-571500">
              <a:buFont typeface="Arial" panose="020B0604020202020204" pitchFamily="34" charset="0"/>
              <a:buChar char="•"/>
            </a:pPr>
            <a:r>
              <a:rPr lang="en-US" dirty="0"/>
              <a:t>Present an argument (An analytical approach is better than a machine learning solution)</a:t>
            </a:r>
          </a:p>
        </p:txBody>
      </p:sp>
      <p:sp>
        <p:nvSpPr>
          <p:cNvPr id="4" name="Text Placeholder 3">
            <a:extLst>
              <a:ext uri="{FF2B5EF4-FFF2-40B4-BE49-F238E27FC236}">
                <a16:creationId xmlns:a16="http://schemas.microsoft.com/office/drawing/2014/main" id="{18F8F2C7-4A48-CE4D-9C94-9180A8F1B7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057629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9C05-6B4E-E743-B788-C5867C8CCDC3}"/>
              </a:ext>
            </a:extLst>
          </p:cNvPr>
          <p:cNvSpPr>
            <a:spLocks noGrp="1"/>
          </p:cNvSpPr>
          <p:nvPr>
            <p:ph type="ctrTitle"/>
          </p:nvPr>
        </p:nvSpPr>
        <p:spPr/>
        <p:txBody>
          <a:bodyPr/>
          <a:lstStyle/>
          <a:p>
            <a:r>
              <a:rPr lang="en-US" dirty="0"/>
              <a:t>Report purposes</a:t>
            </a:r>
          </a:p>
        </p:txBody>
      </p:sp>
      <p:sp>
        <p:nvSpPr>
          <p:cNvPr id="4" name="Text Placeholder 3">
            <a:extLst>
              <a:ext uri="{FF2B5EF4-FFF2-40B4-BE49-F238E27FC236}">
                <a16:creationId xmlns:a16="http://schemas.microsoft.com/office/drawing/2014/main" id="{B95CF5A2-45A1-AD46-BF1A-71584519DAD1}"/>
              </a:ext>
            </a:extLst>
          </p:cNvPr>
          <p:cNvSpPr>
            <a:spLocks noGrp="1"/>
          </p:cNvSpPr>
          <p:nvPr>
            <p:ph type="body" sz="quarter" idx="11"/>
          </p:nvPr>
        </p:nvSpPr>
        <p:spPr/>
        <p:txBody>
          <a:bodyPr/>
          <a:lstStyle/>
          <a:p>
            <a:endParaRPr lang="en-US"/>
          </a:p>
        </p:txBody>
      </p:sp>
      <p:graphicFrame>
        <p:nvGraphicFramePr>
          <p:cNvPr id="5" name="Table 4">
            <a:extLst>
              <a:ext uri="{FF2B5EF4-FFF2-40B4-BE49-F238E27FC236}">
                <a16:creationId xmlns:a16="http://schemas.microsoft.com/office/drawing/2014/main" id="{A5A46200-DA19-054B-8C3F-863F645705EA}"/>
              </a:ext>
            </a:extLst>
          </p:cNvPr>
          <p:cNvGraphicFramePr>
            <a:graphicFrameLocks noGrp="1"/>
          </p:cNvGraphicFramePr>
          <p:nvPr>
            <p:extLst>
              <p:ext uri="{D42A27DB-BD31-4B8C-83A1-F6EECF244321}">
                <p14:modId xmlns:p14="http://schemas.microsoft.com/office/powerpoint/2010/main" val="1752889943"/>
              </p:ext>
            </p:extLst>
          </p:nvPr>
        </p:nvGraphicFramePr>
        <p:xfrm>
          <a:off x="990599" y="4504765"/>
          <a:ext cx="22457229" cy="8961120"/>
        </p:xfrm>
        <a:graphic>
          <a:graphicData uri="http://schemas.openxmlformats.org/drawingml/2006/table">
            <a:tbl>
              <a:tblPr firstRow="1" bandRow="1">
                <a:tableStyleId>{5C22544A-7EE6-4342-B048-85BDC9FD1C3A}</a:tableStyleId>
              </a:tblPr>
              <a:tblGrid>
                <a:gridCol w="7485743">
                  <a:extLst>
                    <a:ext uri="{9D8B030D-6E8A-4147-A177-3AD203B41FA5}">
                      <a16:colId xmlns:a16="http://schemas.microsoft.com/office/drawing/2014/main" val="3928374214"/>
                    </a:ext>
                  </a:extLst>
                </a:gridCol>
                <a:gridCol w="7485743">
                  <a:extLst>
                    <a:ext uri="{9D8B030D-6E8A-4147-A177-3AD203B41FA5}">
                      <a16:colId xmlns:a16="http://schemas.microsoft.com/office/drawing/2014/main" val="3151483629"/>
                    </a:ext>
                  </a:extLst>
                </a:gridCol>
                <a:gridCol w="7485743">
                  <a:extLst>
                    <a:ext uri="{9D8B030D-6E8A-4147-A177-3AD203B41FA5}">
                      <a16:colId xmlns:a16="http://schemas.microsoft.com/office/drawing/2014/main" val="4246175687"/>
                    </a:ext>
                  </a:extLst>
                </a:gridCol>
              </a:tblGrid>
              <a:tr h="370840">
                <a:tc>
                  <a:txBody>
                    <a:bodyPr/>
                    <a:lstStyle/>
                    <a:p>
                      <a:r>
                        <a:rPr lang="en-US" dirty="0"/>
                        <a:t>Summation</a:t>
                      </a:r>
                    </a:p>
                  </a:txBody>
                  <a:tcPr/>
                </a:tc>
                <a:tc>
                  <a:txBody>
                    <a:bodyPr/>
                    <a:lstStyle/>
                    <a:p>
                      <a:r>
                        <a:rPr lang="en-US" dirty="0"/>
                        <a:t>Explanation</a:t>
                      </a:r>
                    </a:p>
                  </a:txBody>
                  <a:tcPr/>
                </a:tc>
                <a:tc>
                  <a:txBody>
                    <a:bodyPr/>
                    <a:lstStyle/>
                    <a:p>
                      <a:r>
                        <a:rPr lang="en-US" dirty="0"/>
                        <a:t>Implementation</a:t>
                      </a:r>
                    </a:p>
                  </a:txBody>
                  <a:tcPr/>
                </a:tc>
                <a:extLst>
                  <a:ext uri="{0D108BD9-81ED-4DB2-BD59-A6C34878D82A}">
                    <a16:rowId xmlns:a16="http://schemas.microsoft.com/office/drawing/2014/main" val="3259710844"/>
                  </a:ext>
                </a:extLst>
              </a:tr>
              <a:tr h="370840">
                <a:tc>
                  <a:txBody>
                    <a:bodyPr/>
                    <a:lstStyle/>
                    <a:p>
                      <a:r>
                        <a:rPr lang="en-US" dirty="0"/>
                        <a:t>Conclusions/recommendations for decision</a:t>
                      </a:r>
                    </a:p>
                  </a:txBody>
                  <a:tcPr/>
                </a:tc>
                <a:tc>
                  <a:txBody>
                    <a:bodyPr/>
                    <a:lstStyle/>
                    <a:p>
                      <a:r>
                        <a:rPr lang="en-US" dirty="0"/>
                        <a:t>Technical report, justification</a:t>
                      </a:r>
                    </a:p>
                  </a:txBody>
                  <a:tcPr/>
                </a:tc>
                <a:tc>
                  <a:txBody>
                    <a:bodyPr/>
                    <a:lstStyle/>
                    <a:p>
                      <a:r>
                        <a:rPr lang="en-US" dirty="0"/>
                        <a:t>Detailed account of process, mechanisms, instruction to </a:t>
                      </a:r>
                      <a:r>
                        <a:rPr lang="en-US" dirty="0" err="1"/>
                        <a:t>implementters</a:t>
                      </a:r>
                      <a:r>
                        <a:rPr lang="en-US" dirty="0"/>
                        <a:t>/executers</a:t>
                      </a:r>
                    </a:p>
                  </a:txBody>
                  <a:tcPr/>
                </a:tc>
                <a:extLst>
                  <a:ext uri="{0D108BD9-81ED-4DB2-BD59-A6C34878D82A}">
                    <a16:rowId xmlns:a16="http://schemas.microsoft.com/office/drawing/2014/main" val="1536890136"/>
                  </a:ext>
                </a:extLst>
              </a:tr>
              <a:tr h="370840">
                <a:tc>
                  <a:txBody>
                    <a:bodyPr/>
                    <a:lstStyle/>
                    <a:p>
                      <a:r>
                        <a:rPr lang="en-US" dirty="0"/>
                        <a:t>Executive summary; conclusion or appeal for support</a:t>
                      </a:r>
                    </a:p>
                  </a:txBody>
                  <a:tcPr/>
                </a:tc>
                <a:tc>
                  <a:txBody>
                    <a:bodyPr/>
                    <a:lstStyle/>
                    <a:p>
                      <a:r>
                        <a:rPr lang="en-US" dirty="0"/>
                        <a:t>Gives the full story; often a narrative</a:t>
                      </a:r>
                    </a:p>
                  </a:txBody>
                  <a:tcPr/>
                </a:tc>
                <a:tc>
                  <a:txBody>
                    <a:bodyPr/>
                    <a:lstStyle/>
                    <a:p>
                      <a:r>
                        <a:rPr lang="en-US" dirty="0"/>
                        <a:t>User manual, appendix, methods paper</a:t>
                      </a:r>
                    </a:p>
                  </a:txBody>
                  <a:tcPr/>
                </a:tc>
                <a:extLst>
                  <a:ext uri="{0D108BD9-81ED-4DB2-BD59-A6C34878D82A}">
                    <a16:rowId xmlns:a16="http://schemas.microsoft.com/office/drawing/2014/main" val="1059346457"/>
                  </a:ext>
                </a:extLst>
              </a:tr>
              <a:tr h="370840">
                <a:tc>
                  <a:txBody>
                    <a:bodyPr/>
                    <a:lstStyle/>
                    <a:p>
                      <a:endParaRPr lang="en-US"/>
                    </a:p>
                  </a:txBody>
                  <a:tcPr/>
                </a:tc>
                <a:tc>
                  <a:txBody>
                    <a:bodyPr/>
                    <a:lstStyle/>
                    <a:p>
                      <a:r>
                        <a:rPr lang="en-US" dirty="0"/>
                        <a:t>Motivation, methodology, literature review (related work), dead-ends, alternative explanations, discussion</a:t>
                      </a:r>
                    </a:p>
                  </a:txBody>
                  <a:tcPr/>
                </a:tc>
                <a:tc>
                  <a:txBody>
                    <a:bodyPr/>
                    <a:lstStyle/>
                    <a:p>
                      <a:endParaRPr lang="en-US" dirty="0"/>
                    </a:p>
                  </a:txBody>
                  <a:tcPr/>
                </a:tc>
                <a:extLst>
                  <a:ext uri="{0D108BD9-81ED-4DB2-BD59-A6C34878D82A}">
                    <a16:rowId xmlns:a16="http://schemas.microsoft.com/office/drawing/2014/main" val="4126831486"/>
                  </a:ext>
                </a:extLst>
              </a:tr>
              <a:tr h="370840">
                <a:tc>
                  <a:txBody>
                    <a:bodyPr/>
                    <a:lstStyle/>
                    <a:p>
                      <a:r>
                        <a:rPr lang="en-US" dirty="0"/>
                        <a:t>Hallmarks: brief, simple, focused</a:t>
                      </a:r>
                    </a:p>
                  </a:txBody>
                  <a:tcPr/>
                </a:tc>
                <a:tc>
                  <a:txBody>
                    <a:bodyPr/>
                    <a:lstStyle/>
                    <a:p>
                      <a:r>
                        <a:rPr lang="en-US" dirty="0"/>
                        <a:t>Hallmarks: detailed, sophisticated (may assume expert reader), comprehensive</a:t>
                      </a:r>
                    </a:p>
                  </a:txBody>
                  <a:tcPr/>
                </a:tc>
                <a:tc>
                  <a:txBody>
                    <a:bodyPr/>
                    <a:lstStyle/>
                    <a:p>
                      <a:r>
                        <a:rPr lang="en-US" dirty="0"/>
                        <a:t>Hallmarks: concrete description, copious examples and exercises, minimal theory and motivation</a:t>
                      </a:r>
                    </a:p>
                  </a:txBody>
                  <a:tcPr/>
                </a:tc>
                <a:extLst>
                  <a:ext uri="{0D108BD9-81ED-4DB2-BD59-A6C34878D82A}">
                    <a16:rowId xmlns:a16="http://schemas.microsoft.com/office/drawing/2014/main" val="4252646064"/>
                  </a:ext>
                </a:extLst>
              </a:tr>
              <a:tr h="370840">
                <a:tc>
                  <a:txBody>
                    <a:bodyPr/>
                    <a:lstStyle/>
                    <a:p>
                      <a:r>
                        <a:rPr lang="en-US" dirty="0"/>
                        <a:t>Often delivered to superiors</a:t>
                      </a:r>
                    </a:p>
                  </a:txBody>
                  <a:tcPr/>
                </a:tc>
                <a:tc>
                  <a:txBody>
                    <a:bodyPr/>
                    <a:lstStyle/>
                    <a:p>
                      <a:r>
                        <a:rPr lang="en-US" dirty="0"/>
                        <a:t>Especially addressed to peer group</a:t>
                      </a:r>
                    </a:p>
                  </a:txBody>
                  <a:tcPr/>
                </a:tc>
                <a:tc>
                  <a:txBody>
                    <a:bodyPr/>
                    <a:lstStyle/>
                    <a:p>
                      <a:r>
                        <a:rPr lang="en-US" dirty="0"/>
                        <a:t>Often addressed to learners</a:t>
                      </a:r>
                    </a:p>
                  </a:txBody>
                  <a:tcPr/>
                </a:tc>
                <a:extLst>
                  <a:ext uri="{0D108BD9-81ED-4DB2-BD59-A6C34878D82A}">
                    <a16:rowId xmlns:a16="http://schemas.microsoft.com/office/drawing/2014/main" val="65437678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64718648"/>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37043482"/>
                  </a:ext>
                </a:extLst>
              </a:tr>
            </a:tbl>
          </a:graphicData>
        </a:graphic>
      </p:graphicFrame>
    </p:spTree>
    <p:extLst>
      <p:ext uri="{BB962C8B-B14F-4D97-AF65-F5344CB8AC3E}">
        <p14:creationId xmlns:p14="http://schemas.microsoft.com/office/powerpoint/2010/main" val="23305589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E72B-6570-5C46-9624-148897482D10}"/>
              </a:ext>
            </a:extLst>
          </p:cNvPr>
          <p:cNvSpPr>
            <a:spLocks noGrp="1"/>
          </p:cNvSpPr>
          <p:nvPr>
            <p:ph type="ctrTitle"/>
          </p:nvPr>
        </p:nvSpPr>
        <p:spPr/>
        <p:txBody>
          <a:bodyPr/>
          <a:lstStyle/>
          <a:p>
            <a:r>
              <a:rPr lang="en-US" dirty="0"/>
              <a:t>Report Structure</a:t>
            </a:r>
          </a:p>
        </p:txBody>
      </p:sp>
      <p:sp>
        <p:nvSpPr>
          <p:cNvPr id="3" name="Text Placeholder 2">
            <a:extLst>
              <a:ext uri="{FF2B5EF4-FFF2-40B4-BE49-F238E27FC236}">
                <a16:creationId xmlns:a16="http://schemas.microsoft.com/office/drawing/2014/main" id="{1DC33C6B-99DC-6E4F-8499-5A3F8A75BA77}"/>
              </a:ext>
            </a:extLst>
          </p:cNvPr>
          <p:cNvSpPr>
            <a:spLocks noGrp="1"/>
          </p:cNvSpPr>
          <p:nvPr>
            <p:ph type="body" sz="quarter" idx="12"/>
          </p:nvPr>
        </p:nvSpPr>
        <p:spPr/>
        <p:txBody>
          <a:bodyPr/>
          <a:lstStyle/>
          <a:p>
            <a:r>
              <a:rPr lang="en-US" dirty="0" err="1"/>
              <a:t>Organise</a:t>
            </a:r>
            <a:r>
              <a:rPr lang="en-US" dirty="0"/>
              <a:t> for reader not writer</a:t>
            </a:r>
          </a:p>
          <a:p>
            <a:r>
              <a:rPr lang="en-US" dirty="0"/>
              <a:t>	Lots of approaches</a:t>
            </a:r>
          </a:p>
          <a:p>
            <a:r>
              <a:rPr lang="en-US" dirty="0"/>
              <a:t>		known ⇢ unknown</a:t>
            </a:r>
          </a:p>
          <a:p>
            <a:r>
              <a:rPr lang="en-US" dirty="0"/>
              <a:t>		old ⇢ new</a:t>
            </a:r>
          </a:p>
          <a:p>
            <a:r>
              <a:rPr lang="en-US" dirty="0"/>
              <a:t>		simple ⇢ complex</a:t>
            </a:r>
          </a:p>
          <a:p>
            <a:r>
              <a:rPr lang="en-US" dirty="0"/>
              <a:t>		general ⇢ specific</a:t>
            </a:r>
          </a:p>
          <a:p>
            <a:r>
              <a:rPr lang="en-US" dirty="0"/>
              <a:t>		specific ⇢ general</a:t>
            </a:r>
          </a:p>
          <a:p>
            <a:r>
              <a:rPr lang="en-US" dirty="0"/>
              <a:t>		problem ⇢ solution</a:t>
            </a:r>
          </a:p>
          <a:p>
            <a:endParaRPr lang="en-US" dirty="0"/>
          </a:p>
        </p:txBody>
      </p:sp>
      <p:sp>
        <p:nvSpPr>
          <p:cNvPr id="4" name="Text Placeholder 3">
            <a:extLst>
              <a:ext uri="{FF2B5EF4-FFF2-40B4-BE49-F238E27FC236}">
                <a16:creationId xmlns:a16="http://schemas.microsoft.com/office/drawing/2014/main" id="{19FA9A15-931D-2C43-8C82-8DE33690196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508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06A5-2E1A-6141-A067-526CBFF28646}"/>
              </a:ext>
            </a:extLst>
          </p:cNvPr>
          <p:cNvSpPr>
            <a:spLocks noGrp="1"/>
          </p:cNvSpPr>
          <p:nvPr>
            <p:ph type="ctrTitle"/>
          </p:nvPr>
        </p:nvSpPr>
        <p:spPr/>
        <p:txBody>
          <a:bodyPr/>
          <a:lstStyle/>
          <a:p>
            <a:r>
              <a:rPr lang="en-US" dirty="0"/>
              <a:t>Activity 12</a:t>
            </a:r>
          </a:p>
        </p:txBody>
      </p:sp>
      <p:sp>
        <p:nvSpPr>
          <p:cNvPr id="3" name="Text Placeholder 2">
            <a:extLst>
              <a:ext uri="{FF2B5EF4-FFF2-40B4-BE49-F238E27FC236}">
                <a16:creationId xmlns:a16="http://schemas.microsoft.com/office/drawing/2014/main" id="{74243D61-F25F-9B4F-96CE-416BAD34F6E9}"/>
              </a:ext>
            </a:extLst>
          </p:cNvPr>
          <p:cNvSpPr>
            <a:spLocks noGrp="1"/>
          </p:cNvSpPr>
          <p:nvPr>
            <p:ph type="body" sz="quarter" idx="12"/>
          </p:nvPr>
        </p:nvSpPr>
        <p:spPr/>
        <p:txBody>
          <a:bodyPr/>
          <a:lstStyle/>
          <a:p>
            <a:r>
              <a:rPr lang="en-US" dirty="0"/>
              <a:t>Your literature review should frame your research problem in terms of a shift from old to new, concluding with where your contribution will lie.</a:t>
            </a:r>
          </a:p>
          <a:p>
            <a:endParaRPr lang="en-US" dirty="0"/>
          </a:p>
          <a:p>
            <a:r>
              <a:rPr lang="en-US" dirty="0"/>
              <a:t>Write a paragraph about your topic in this style.</a:t>
            </a:r>
          </a:p>
          <a:p>
            <a:endParaRPr lang="en-US" dirty="0"/>
          </a:p>
          <a:p>
            <a:r>
              <a:rPr lang="en-US" dirty="0"/>
              <a:t>Draft a second paragraph outlining how your thesis will solve a specific problem.</a:t>
            </a:r>
          </a:p>
        </p:txBody>
      </p:sp>
      <p:sp>
        <p:nvSpPr>
          <p:cNvPr id="4" name="Text Placeholder 3">
            <a:extLst>
              <a:ext uri="{FF2B5EF4-FFF2-40B4-BE49-F238E27FC236}">
                <a16:creationId xmlns:a16="http://schemas.microsoft.com/office/drawing/2014/main" id="{47F86764-563C-4744-BA94-B545A18B311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867131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F973-BE38-294F-9C54-6DDE74EF938E}"/>
              </a:ext>
            </a:extLst>
          </p:cNvPr>
          <p:cNvSpPr>
            <a:spLocks noGrp="1"/>
          </p:cNvSpPr>
          <p:nvPr>
            <p:ph type="ctrTitle"/>
          </p:nvPr>
        </p:nvSpPr>
        <p:spPr/>
        <p:txBody>
          <a:bodyPr/>
          <a:lstStyle/>
          <a:p>
            <a:r>
              <a:rPr lang="en-US" dirty="0"/>
              <a:t>Why bother with a thesis?</a:t>
            </a:r>
          </a:p>
        </p:txBody>
      </p:sp>
      <p:sp>
        <p:nvSpPr>
          <p:cNvPr id="3" name="Text Placeholder 2">
            <a:extLst>
              <a:ext uri="{FF2B5EF4-FFF2-40B4-BE49-F238E27FC236}">
                <a16:creationId xmlns:a16="http://schemas.microsoft.com/office/drawing/2014/main" id="{3847F70C-BA8F-6D44-9C13-9842AB62F434}"/>
              </a:ext>
            </a:extLst>
          </p:cNvPr>
          <p:cNvSpPr>
            <a:spLocks noGrp="1"/>
          </p:cNvSpPr>
          <p:nvPr>
            <p:ph type="body" sz="quarter" idx="12"/>
          </p:nvPr>
        </p:nvSpPr>
        <p:spPr/>
        <p:txBody>
          <a:bodyPr/>
          <a:lstStyle/>
          <a:p>
            <a:r>
              <a:rPr lang="en-US" dirty="0"/>
              <a:t>You should be able to succinctly </a:t>
            </a:r>
            <a:r>
              <a:rPr lang="en-US" dirty="0" err="1"/>
              <a:t>summarise</a:t>
            </a:r>
            <a:r>
              <a:rPr lang="en-US" dirty="0"/>
              <a:t> the work you have carried out.</a:t>
            </a:r>
          </a:p>
          <a:p>
            <a:r>
              <a:rPr lang="en-US" dirty="0"/>
              <a:t>Your final thesis submission will have a very short summary.</a:t>
            </a:r>
          </a:p>
          <a:p>
            <a:r>
              <a:rPr lang="en-US" dirty="0"/>
              <a:t>Distilling your work into a simple digestible package is worthwhile as it lets you (and others) understand the core purpose of your work.</a:t>
            </a:r>
          </a:p>
          <a:p>
            <a:r>
              <a:rPr lang="en-US" dirty="0"/>
              <a:t>	</a:t>
            </a:r>
            <a:r>
              <a:rPr lang="en-US" b="1" dirty="0"/>
              <a:t>100 words in 4 sentences:</a:t>
            </a:r>
          </a:p>
          <a:p>
            <a:pPr marL="2222500" lvl="3" indent="-571500"/>
            <a:r>
              <a:rPr lang="en-US" dirty="0"/>
              <a:t>Problem</a:t>
            </a:r>
          </a:p>
          <a:p>
            <a:pPr marL="2222500" lvl="3" indent="-571500"/>
            <a:r>
              <a:rPr lang="en-US" dirty="0"/>
              <a:t>Idea</a:t>
            </a:r>
          </a:p>
          <a:p>
            <a:pPr marL="2222500" lvl="3" indent="-571500"/>
            <a:r>
              <a:rPr lang="en-US" dirty="0"/>
              <a:t>Approach</a:t>
            </a:r>
          </a:p>
          <a:p>
            <a:pPr marL="2222500" lvl="3" indent="-571500"/>
            <a:r>
              <a:rPr lang="en-US" dirty="0"/>
              <a:t>Outcome</a:t>
            </a:r>
          </a:p>
        </p:txBody>
      </p:sp>
      <p:sp>
        <p:nvSpPr>
          <p:cNvPr id="4" name="Text Placeholder 3">
            <a:extLst>
              <a:ext uri="{FF2B5EF4-FFF2-40B4-BE49-F238E27FC236}">
                <a16:creationId xmlns:a16="http://schemas.microsoft.com/office/drawing/2014/main" id="{91E92302-91FD-8748-BBC8-D8766F34E1A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400429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1F14-3437-4941-981C-E782E70D880A}"/>
              </a:ext>
            </a:extLst>
          </p:cNvPr>
          <p:cNvSpPr>
            <a:spLocks noGrp="1"/>
          </p:cNvSpPr>
          <p:nvPr>
            <p:ph type="ctrTitle"/>
          </p:nvPr>
        </p:nvSpPr>
        <p:spPr/>
        <p:txBody>
          <a:bodyPr/>
          <a:lstStyle/>
          <a:p>
            <a:r>
              <a:rPr lang="en-US" dirty="0"/>
              <a:t>100 words</a:t>
            </a:r>
          </a:p>
        </p:txBody>
      </p:sp>
      <p:sp>
        <p:nvSpPr>
          <p:cNvPr id="3" name="Text Placeholder 2">
            <a:extLst>
              <a:ext uri="{FF2B5EF4-FFF2-40B4-BE49-F238E27FC236}">
                <a16:creationId xmlns:a16="http://schemas.microsoft.com/office/drawing/2014/main" id="{00BEE16B-FC42-9541-BD99-5149F7F7BFB3}"/>
              </a:ext>
            </a:extLst>
          </p:cNvPr>
          <p:cNvSpPr>
            <a:spLocks noGrp="1"/>
          </p:cNvSpPr>
          <p:nvPr>
            <p:ph type="body" sz="quarter" idx="12"/>
          </p:nvPr>
        </p:nvSpPr>
        <p:spPr/>
        <p:txBody>
          <a:bodyPr/>
          <a:lstStyle/>
          <a:p>
            <a:r>
              <a:rPr lang="en-US" dirty="0"/>
              <a:t>Title: </a:t>
            </a:r>
            <a:r>
              <a:rPr lang="en-US" i="1" dirty="0"/>
              <a:t>RF-optical field coupling in Electromagnetically Induced Transparency</a:t>
            </a:r>
          </a:p>
          <a:p>
            <a:r>
              <a:rPr lang="en-US" dirty="0"/>
              <a:t>Electromagnetically induced transparency (EIT) is typically limited to use of matched wavelengths for the probe and coupling fields. Control of probe absorption using widely mismatched wavelengths would open up opportunities for sophisticated control of atomic and molecular systems. This project will explore the use of RF control of optical probe fields in atomic rubidium. In doing so we will demonstrate the viability of this new approach and lead to compact and low power quantum systems, such as </a:t>
            </a:r>
            <a:r>
              <a:rPr lang="en-US" dirty="0" err="1"/>
              <a:t>inversionless</a:t>
            </a:r>
            <a:r>
              <a:rPr lang="en-US" dirty="0"/>
              <a:t> lasers.</a:t>
            </a:r>
          </a:p>
        </p:txBody>
      </p:sp>
      <p:sp>
        <p:nvSpPr>
          <p:cNvPr id="4" name="Text Placeholder 3">
            <a:extLst>
              <a:ext uri="{FF2B5EF4-FFF2-40B4-BE49-F238E27FC236}">
                <a16:creationId xmlns:a16="http://schemas.microsoft.com/office/drawing/2014/main" id="{5C319C19-D351-BF42-BD77-B88B0D3FDA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449135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E04D-B8A7-0440-AAE0-5B352B76DF63}"/>
              </a:ext>
            </a:extLst>
          </p:cNvPr>
          <p:cNvSpPr>
            <a:spLocks noGrp="1"/>
          </p:cNvSpPr>
          <p:nvPr>
            <p:ph type="ctrTitle"/>
          </p:nvPr>
        </p:nvSpPr>
        <p:spPr/>
        <p:txBody>
          <a:bodyPr/>
          <a:lstStyle/>
          <a:p>
            <a:r>
              <a:rPr lang="en-US" dirty="0"/>
              <a:t>Activity 13</a:t>
            </a:r>
          </a:p>
        </p:txBody>
      </p:sp>
      <p:sp>
        <p:nvSpPr>
          <p:cNvPr id="3" name="Text Placeholder 2">
            <a:extLst>
              <a:ext uri="{FF2B5EF4-FFF2-40B4-BE49-F238E27FC236}">
                <a16:creationId xmlns:a16="http://schemas.microsoft.com/office/drawing/2014/main" id="{FCEEE27C-0333-6640-9553-87625174384D}"/>
              </a:ext>
            </a:extLst>
          </p:cNvPr>
          <p:cNvSpPr>
            <a:spLocks noGrp="1"/>
          </p:cNvSpPr>
          <p:nvPr>
            <p:ph type="body" sz="quarter" idx="12"/>
          </p:nvPr>
        </p:nvSpPr>
        <p:spPr/>
        <p:txBody>
          <a:bodyPr/>
          <a:lstStyle/>
          <a:p>
            <a:r>
              <a:rPr lang="en-US" dirty="0"/>
              <a:t>Write a 100 word summary of your project using the problem, idea, approach, outcome structure.</a:t>
            </a:r>
          </a:p>
        </p:txBody>
      </p:sp>
      <p:sp>
        <p:nvSpPr>
          <p:cNvPr id="4" name="Text Placeholder 3">
            <a:extLst>
              <a:ext uri="{FF2B5EF4-FFF2-40B4-BE49-F238E27FC236}">
                <a16:creationId xmlns:a16="http://schemas.microsoft.com/office/drawing/2014/main" id="{89FD6B55-41F4-3E4C-8F63-4926973AD21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424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2B08-7061-C445-A57A-D76ACD2E7A42}"/>
              </a:ext>
            </a:extLst>
          </p:cNvPr>
          <p:cNvSpPr>
            <a:spLocks noGrp="1"/>
          </p:cNvSpPr>
          <p:nvPr>
            <p:ph type="ctrTitle"/>
          </p:nvPr>
        </p:nvSpPr>
        <p:spPr/>
        <p:txBody>
          <a:bodyPr/>
          <a:lstStyle/>
          <a:p>
            <a:r>
              <a:rPr lang="en-US" dirty="0"/>
              <a:t>Stupidity in Research</a:t>
            </a:r>
          </a:p>
        </p:txBody>
      </p:sp>
      <p:sp>
        <p:nvSpPr>
          <p:cNvPr id="3" name="Text Placeholder 2">
            <a:extLst>
              <a:ext uri="{FF2B5EF4-FFF2-40B4-BE49-F238E27FC236}">
                <a16:creationId xmlns:a16="http://schemas.microsoft.com/office/drawing/2014/main" id="{999FA4D8-A206-FB4C-A921-6A84F9120772}"/>
              </a:ext>
            </a:extLst>
          </p:cNvPr>
          <p:cNvSpPr>
            <a:spLocks noGrp="1"/>
          </p:cNvSpPr>
          <p:nvPr>
            <p:ph type="body" sz="quarter" idx="12"/>
          </p:nvPr>
        </p:nvSpPr>
        <p:spPr>
          <a:xfrm>
            <a:off x="685800" y="4479397"/>
            <a:ext cx="21851582" cy="5830234"/>
          </a:xfrm>
        </p:spPr>
        <p:txBody>
          <a:bodyPr/>
          <a:lstStyle/>
          <a:p>
            <a:pPr fontAlgn="base"/>
            <a:r>
              <a:rPr lang="en-AU" dirty="0"/>
              <a:t>“How could I possibly frame the questions that would lead to significant discoveries; design and interpret an experiment so that the conclusions were absolutely convincing; foresee difficulties and see ways around them, or, failing that, solve them when they occurred?...I remember the day when Henry Taube (who won the Nobel Prize two years later) told me he didn't know how to solve the problem I was having in his area. I was a third-year graduate student and I figured that Taube knew about 1000 times more than I did (conservative estimate). If he didn't have the answer, nobody did.</a:t>
            </a:r>
          </a:p>
          <a:p>
            <a:pPr fontAlgn="base"/>
            <a:r>
              <a:rPr lang="en-AU" dirty="0"/>
              <a:t>That's when it hit me: nobody did. That's why it was a research problem…The crucial lesson was that the scope of things I didn't know wasn't merely vast; it was, for all practical purposes, infinite. That realization, instead of being discouraging, was liberating. If our ignorance is infinite, the only possible course of action is to muddle through as best we can.”</a:t>
            </a:r>
          </a:p>
          <a:p>
            <a:endParaRPr lang="en-US" dirty="0"/>
          </a:p>
        </p:txBody>
      </p:sp>
      <p:sp>
        <p:nvSpPr>
          <p:cNvPr id="4" name="Text Placeholder 3">
            <a:extLst>
              <a:ext uri="{FF2B5EF4-FFF2-40B4-BE49-F238E27FC236}">
                <a16:creationId xmlns:a16="http://schemas.microsoft.com/office/drawing/2014/main" id="{4EAC58BA-992D-774F-993F-6D51AF441B5F}"/>
              </a:ext>
            </a:extLst>
          </p:cNvPr>
          <p:cNvSpPr>
            <a:spLocks noGrp="1"/>
          </p:cNvSpPr>
          <p:nvPr>
            <p:ph type="body" sz="quarter" idx="11"/>
          </p:nvPr>
        </p:nvSpPr>
        <p:spPr/>
        <p:txBody>
          <a:bodyPr/>
          <a:lstStyle/>
          <a:p>
            <a:endParaRPr lang="en-US"/>
          </a:p>
        </p:txBody>
      </p:sp>
      <p:sp>
        <p:nvSpPr>
          <p:cNvPr id="5" name="Rectangle 4">
            <a:extLst>
              <a:ext uri="{FF2B5EF4-FFF2-40B4-BE49-F238E27FC236}">
                <a16:creationId xmlns:a16="http://schemas.microsoft.com/office/drawing/2014/main" id="{3105A158-EB4E-CB41-BA1D-4BC9EA9F73AE}"/>
              </a:ext>
            </a:extLst>
          </p:cNvPr>
          <p:cNvSpPr/>
          <p:nvPr/>
        </p:nvSpPr>
        <p:spPr>
          <a:xfrm>
            <a:off x="14865047" y="11596692"/>
            <a:ext cx="9281130" cy="646331"/>
          </a:xfrm>
          <a:prstGeom prst="rect">
            <a:avLst/>
          </a:prstGeom>
        </p:spPr>
        <p:txBody>
          <a:bodyPr wrap="none">
            <a:spAutoFit/>
          </a:bodyPr>
          <a:lstStyle/>
          <a:p>
            <a:r>
              <a:rPr lang="en-AU" dirty="0">
                <a:hlinkClick r:id="rId2"/>
              </a:rPr>
              <a:t>https://jcs.biologists.org/content/121/11/1771</a:t>
            </a:r>
            <a:endParaRPr lang="en-US" dirty="0"/>
          </a:p>
        </p:txBody>
      </p:sp>
    </p:spTree>
    <p:extLst>
      <p:ext uri="{BB962C8B-B14F-4D97-AF65-F5344CB8AC3E}">
        <p14:creationId xmlns:p14="http://schemas.microsoft.com/office/powerpoint/2010/main" val="31012922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F12C-ABC7-B643-8404-E94F6ABF1855}"/>
              </a:ext>
            </a:extLst>
          </p:cNvPr>
          <p:cNvSpPr>
            <a:spLocks noGrp="1"/>
          </p:cNvSpPr>
          <p:nvPr>
            <p:ph type="ctrTitle"/>
          </p:nvPr>
        </p:nvSpPr>
        <p:spPr/>
        <p:txBody>
          <a:bodyPr/>
          <a:lstStyle/>
          <a:p>
            <a:r>
              <a:rPr lang="en-US" dirty="0"/>
              <a:t>Writing: Editing</a:t>
            </a:r>
          </a:p>
        </p:txBody>
      </p:sp>
    </p:spTree>
    <p:extLst>
      <p:ext uri="{BB962C8B-B14F-4D97-AF65-F5344CB8AC3E}">
        <p14:creationId xmlns:p14="http://schemas.microsoft.com/office/powerpoint/2010/main" val="2006384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7A16-FECD-854B-8F47-EFA0953F044F}"/>
              </a:ext>
            </a:extLst>
          </p:cNvPr>
          <p:cNvSpPr>
            <a:spLocks noGrp="1"/>
          </p:cNvSpPr>
          <p:nvPr>
            <p:ph type="ctrTitle"/>
          </p:nvPr>
        </p:nvSpPr>
        <p:spPr/>
        <p:txBody>
          <a:bodyPr/>
          <a:lstStyle/>
          <a:p>
            <a:r>
              <a:rPr lang="en-US" dirty="0"/>
              <a:t>Editing</a:t>
            </a:r>
          </a:p>
        </p:txBody>
      </p:sp>
      <p:sp>
        <p:nvSpPr>
          <p:cNvPr id="3" name="Text Placeholder 2">
            <a:extLst>
              <a:ext uri="{FF2B5EF4-FFF2-40B4-BE49-F238E27FC236}">
                <a16:creationId xmlns:a16="http://schemas.microsoft.com/office/drawing/2014/main" id="{36859628-B85A-B44F-B68F-E9E62FE2C7F7}"/>
              </a:ext>
            </a:extLst>
          </p:cNvPr>
          <p:cNvSpPr>
            <a:spLocks noGrp="1"/>
          </p:cNvSpPr>
          <p:nvPr>
            <p:ph type="body" sz="quarter" idx="12"/>
          </p:nvPr>
        </p:nvSpPr>
        <p:spPr/>
        <p:txBody>
          <a:bodyPr/>
          <a:lstStyle/>
          <a:p>
            <a:r>
              <a:rPr lang="en-US" dirty="0"/>
              <a:t>Editing is a methodical way of reading.</a:t>
            </a:r>
          </a:p>
          <a:p>
            <a:endParaRPr lang="en-US" dirty="0"/>
          </a:p>
          <a:p>
            <a:r>
              <a:rPr lang="en-US" b="1" dirty="0"/>
              <a:t>No sentence should require a second reading</a:t>
            </a:r>
            <a:r>
              <a:rPr lang="en-US" dirty="0"/>
              <a:t>.</a:t>
            </a:r>
          </a:p>
          <a:p>
            <a:endParaRPr lang="en-US" b="1" dirty="0"/>
          </a:p>
          <a:p>
            <a:r>
              <a:rPr lang="en-US" dirty="0"/>
              <a:t>If you can work this trick, tell me how….</a:t>
            </a:r>
          </a:p>
        </p:txBody>
      </p:sp>
      <p:sp>
        <p:nvSpPr>
          <p:cNvPr id="4" name="Text Placeholder 3">
            <a:extLst>
              <a:ext uri="{FF2B5EF4-FFF2-40B4-BE49-F238E27FC236}">
                <a16:creationId xmlns:a16="http://schemas.microsoft.com/office/drawing/2014/main" id="{57EA4475-FBB8-4D48-A352-2BB049F9690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501720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55E3-0239-4E43-8E2E-E9DADE436D05}"/>
              </a:ext>
            </a:extLst>
          </p:cNvPr>
          <p:cNvSpPr>
            <a:spLocks noGrp="1"/>
          </p:cNvSpPr>
          <p:nvPr>
            <p:ph type="ctrTitle"/>
          </p:nvPr>
        </p:nvSpPr>
        <p:spPr/>
        <p:txBody>
          <a:bodyPr/>
          <a:lstStyle/>
          <a:p>
            <a:r>
              <a:rPr lang="en-US" dirty="0"/>
              <a:t>Homework</a:t>
            </a:r>
          </a:p>
        </p:txBody>
      </p:sp>
      <p:sp>
        <p:nvSpPr>
          <p:cNvPr id="3" name="Text Placeholder 2">
            <a:extLst>
              <a:ext uri="{FF2B5EF4-FFF2-40B4-BE49-F238E27FC236}">
                <a16:creationId xmlns:a16="http://schemas.microsoft.com/office/drawing/2014/main" id="{3ECAB0A0-D1A0-7A4E-8EE7-7FCF52A384FB}"/>
              </a:ext>
            </a:extLst>
          </p:cNvPr>
          <p:cNvSpPr>
            <a:spLocks noGrp="1"/>
          </p:cNvSpPr>
          <p:nvPr>
            <p:ph type="body" sz="quarter" idx="12"/>
          </p:nvPr>
        </p:nvSpPr>
        <p:spPr/>
        <p:txBody>
          <a:bodyPr/>
          <a:lstStyle/>
          <a:p>
            <a:r>
              <a:rPr lang="en-US" sz="3200" dirty="0"/>
              <a:t>As a simple exercise trying taking any page or two of text you have written and editing it for clarity, as well as seeking to remove superfluous words.</a:t>
            </a:r>
          </a:p>
          <a:p>
            <a:r>
              <a:rPr lang="en-US" sz="3200" dirty="0"/>
              <a:t>As a more advanced exercise, see if you can take a page of a published paper and do the same trick – how much of the writing is </a:t>
            </a:r>
            <a:r>
              <a:rPr lang="en-US" sz="3200" i="1" dirty="0"/>
              <a:t>really</a:t>
            </a:r>
            <a:r>
              <a:rPr lang="en-US" sz="3200" dirty="0"/>
              <a:t> needed.</a:t>
            </a:r>
          </a:p>
          <a:p>
            <a:endParaRPr lang="en-US" sz="3200" dirty="0"/>
          </a:p>
          <a:p>
            <a:r>
              <a:rPr lang="en-US" sz="3200" dirty="0"/>
              <a:t>(Some grant applications place very stringent page/word limits (some have character limits), so this type of editing is a good skill to have).</a:t>
            </a:r>
          </a:p>
          <a:p>
            <a:endParaRPr lang="en-US" sz="3200" dirty="0"/>
          </a:p>
          <a:p>
            <a:r>
              <a:rPr lang="en-US" sz="3200" dirty="0"/>
              <a:t>Finally for those who are not too shy, try swapping some of your written work (a page or two) with one of your TRM colleagues and edit each others work. Does this make it more readable? More </a:t>
            </a:r>
            <a:r>
              <a:rPr lang="en-US" sz="3200" i="1" dirty="0"/>
              <a:t>understandable</a:t>
            </a:r>
            <a:r>
              <a:rPr lang="en-US" sz="3200" dirty="0"/>
              <a:t>?</a:t>
            </a:r>
          </a:p>
        </p:txBody>
      </p:sp>
      <p:sp>
        <p:nvSpPr>
          <p:cNvPr id="4" name="Text Placeholder 3">
            <a:extLst>
              <a:ext uri="{FF2B5EF4-FFF2-40B4-BE49-F238E27FC236}">
                <a16:creationId xmlns:a16="http://schemas.microsoft.com/office/drawing/2014/main" id="{9C9105FC-EA01-6141-B248-D3CB82C6ABD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945106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3FCA-D397-3542-A976-F094B6FB9712}"/>
              </a:ext>
            </a:extLst>
          </p:cNvPr>
          <p:cNvSpPr>
            <a:spLocks noGrp="1"/>
          </p:cNvSpPr>
          <p:nvPr>
            <p:ph type="ctrTitle"/>
          </p:nvPr>
        </p:nvSpPr>
        <p:spPr/>
        <p:txBody>
          <a:bodyPr/>
          <a:lstStyle/>
          <a:p>
            <a:r>
              <a:rPr lang="en-AU" dirty="0"/>
              <a:t>Ongoing Homework…</a:t>
            </a:r>
          </a:p>
        </p:txBody>
      </p:sp>
      <p:sp>
        <p:nvSpPr>
          <p:cNvPr id="3" name="Text Placeholder 2">
            <a:extLst>
              <a:ext uri="{FF2B5EF4-FFF2-40B4-BE49-F238E27FC236}">
                <a16:creationId xmlns:a16="http://schemas.microsoft.com/office/drawing/2014/main" id="{F95A48CA-8846-7B44-8320-843E5D132483}"/>
              </a:ext>
            </a:extLst>
          </p:cNvPr>
          <p:cNvSpPr>
            <a:spLocks noGrp="1"/>
          </p:cNvSpPr>
          <p:nvPr>
            <p:ph type="body" sz="quarter" idx="12"/>
          </p:nvPr>
        </p:nvSpPr>
        <p:spPr/>
        <p:txBody>
          <a:bodyPr/>
          <a:lstStyle/>
          <a:p>
            <a:r>
              <a:rPr lang="en-AU" dirty="0"/>
              <a:t>When writing technical documents, always seek feedback – from your supervisor, from your peers, sometimes from lay readers.</a:t>
            </a:r>
          </a:p>
          <a:p>
            <a:endParaRPr lang="en-AU" dirty="0"/>
          </a:p>
          <a:p>
            <a:r>
              <a:rPr lang="en-AU" dirty="0"/>
              <a:t>One way to formalise this is through a form of journal club, where you distribute preprints of each others work and then discuss and criticise.</a:t>
            </a:r>
          </a:p>
          <a:p>
            <a:endParaRPr lang="en-AU" dirty="0"/>
          </a:p>
          <a:p>
            <a:r>
              <a:rPr lang="en-AU" dirty="0"/>
              <a:t>Do any of you belong to journal clubs?</a:t>
            </a:r>
          </a:p>
        </p:txBody>
      </p:sp>
      <p:sp>
        <p:nvSpPr>
          <p:cNvPr id="4" name="Text Placeholder 3">
            <a:extLst>
              <a:ext uri="{FF2B5EF4-FFF2-40B4-BE49-F238E27FC236}">
                <a16:creationId xmlns:a16="http://schemas.microsoft.com/office/drawing/2014/main" id="{2BCC7495-F826-8344-A84B-83C27959FC00}"/>
              </a:ext>
            </a:extLst>
          </p:cNvPr>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41848804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EDCE-2C42-5349-BD49-60D110FD07D2}"/>
              </a:ext>
            </a:extLst>
          </p:cNvPr>
          <p:cNvSpPr>
            <a:spLocks noGrp="1"/>
          </p:cNvSpPr>
          <p:nvPr>
            <p:ph type="ctrTitle"/>
          </p:nvPr>
        </p:nvSpPr>
        <p:spPr/>
        <p:txBody>
          <a:bodyPr/>
          <a:lstStyle/>
          <a:p>
            <a:r>
              <a:rPr lang="en-US" dirty="0"/>
              <a:t>Ways of reading</a:t>
            </a:r>
          </a:p>
        </p:txBody>
      </p:sp>
      <p:sp>
        <p:nvSpPr>
          <p:cNvPr id="3" name="Text Placeholder 2">
            <a:extLst>
              <a:ext uri="{FF2B5EF4-FFF2-40B4-BE49-F238E27FC236}">
                <a16:creationId xmlns:a16="http://schemas.microsoft.com/office/drawing/2014/main" id="{C58E6294-C00D-DC44-B57E-2CB3A89C047D}"/>
              </a:ext>
            </a:extLst>
          </p:cNvPr>
          <p:cNvSpPr>
            <a:spLocks noGrp="1"/>
          </p:cNvSpPr>
          <p:nvPr>
            <p:ph type="body" sz="quarter" idx="12"/>
          </p:nvPr>
        </p:nvSpPr>
        <p:spPr/>
        <p:txBody>
          <a:bodyPr/>
          <a:lstStyle/>
          <a:p>
            <a:pPr marL="1254125" indent="-571500">
              <a:buFont typeface="Arial" panose="020B0604020202020204" pitchFamily="34" charset="0"/>
              <a:buChar char="•"/>
            </a:pPr>
            <a:r>
              <a:rPr lang="en-US" dirty="0"/>
              <a:t>Read aloud</a:t>
            </a:r>
          </a:p>
          <a:p>
            <a:pPr marL="1254125" indent="-571500">
              <a:buFont typeface="Arial" panose="020B0604020202020204" pitchFamily="34" charset="0"/>
              <a:buChar char="•"/>
            </a:pPr>
            <a:r>
              <a:rPr lang="en-US" dirty="0"/>
              <a:t>Read for structure (flow, clarity)</a:t>
            </a:r>
          </a:p>
          <a:p>
            <a:pPr marL="1254125" indent="-571500">
              <a:buFont typeface="Arial" panose="020B0604020202020204" pitchFamily="34" charset="0"/>
              <a:buChar char="•"/>
            </a:pPr>
            <a:r>
              <a:rPr lang="en-US" dirty="0"/>
              <a:t>Read for logic</a:t>
            </a:r>
          </a:p>
          <a:p>
            <a:pPr marL="1254125" indent="-571500">
              <a:buFont typeface="Arial" panose="020B0604020202020204" pitchFamily="34" charset="0"/>
              <a:buChar char="•"/>
            </a:pPr>
            <a:r>
              <a:rPr lang="en-US" dirty="0"/>
              <a:t>Reading by deletion</a:t>
            </a:r>
          </a:p>
          <a:p>
            <a:pPr marL="1254125" indent="-571500">
              <a:buFont typeface="Arial" panose="020B0604020202020204" pitchFamily="34" charset="0"/>
              <a:buChar char="•"/>
            </a:pPr>
            <a:r>
              <a:rPr lang="en-US" dirty="0"/>
              <a:t>Read for presentation (headers and footers, page numbers </a:t>
            </a:r>
            <a:r>
              <a:rPr lang="en-US" dirty="0" err="1"/>
              <a:t>etc</a:t>
            </a:r>
            <a:r>
              <a:rPr lang="en-US" dirty="0"/>
              <a:t>)</a:t>
            </a:r>
          </a:p>
          <a:p>
            <a:pPr marL="1651000" lvl="2" indent="-571500"/>
            <a:r>
              <a:rPr lang="en-US" dirty="0"/>
              <a:t>Headings as vertical structure</a:t>
            </a:r>
          </a:p>
          <a:p>
            <a:pPr marL="1651000" lvl="2" indent="-571500"/>
            <a:r>
              <a:rPr lang="en-US" dirty="0"/>
              <a:t>Keywords as horizontal structure</a:t>
            </a:r>
          </a:p>
        </p:txBody>
      </p:sp>
      <p:sp>
        <p:nvSpPr>
          <p:cNvPr id="4" name="Text Placeholder 3">
            <a:extLst>
              <a:ext uri="{FF2B5EF4-FFF2-40B4-BE49-F238E27FC236}">
                <a16:creationId xmlns:a16="http://schemas.microsoft.com/office/drawing/2014/main" id="{84581ADC-D1FF-9D43-A045-05C7730D3EC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675121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4530-EF51-B848-9A1A-43A522DE3C1B}"/>
              </a:ext>
            </a:extLst>
          </p:cNvPr>
          <p:cNvSpPr>
            <a:spLocks noGrp="1"/>
          </p:cNvSpPr>
          <p:nvPr>
            <p:ph type="ctrTitle"/>
          </p:nvPr>
        </p:nvSpPr>
        <p:spPr/>
        <p:txBody>
          <a:bodyPr/>
          <a:lstStyle/>
          <a:p>
            <a:r>
              <a:rPr lang="en-US" dirty="0"/>
              <a:t>Reading Aloud</a:t>
            </a:r>
          </a:p>
        </p:txBody>
      </p:sp>
      <p:sp>
        <p:nvSpPr>
          <p:cNvPr id="3" name="Text Placeholder 2">
            <a:extLst>
              <a:ext uri="{FF2B5EF4-FFF2-40B4-BE49-F238E27FC236}">
                <a16:creationId xmlns:a16="http://schemas.microsoft.com/office/drawing/2014/main" id="{F372C041-49DF-254B-961E-E8DA74D73363}"/>
              </a:ext>
            </a:extLst>
          </p:cNvPr>
          <p:cNvSpPr>
            <a:spLocks noGrp="1"/>
          </p:cNvSpPr>
          <p:nvPr>
            <p:ph type="body" sz="quarter" idx="12"/>
          </p:nvPr>
        </p:nvSpPr>
        <p:spPr/>
        <p:txBody>
          <a:bodyPr/>
          <a:lstStyle/>
          <a:p>
            <a:r>
              <a:rPr lang="en-US" dirty="0"/>
              <a:t>This is an excellent way to monitor grammar and flow.</a:t>
            </a:r>
          </a:p>
          <a:p>
            <a:endParaRPr lang="en-US" dirty="0"/>
          </a:p>
          <a:p>
            <a:r>
              <a:rPr lang="en-US" dirty="0"/>
              <a:t>Flow: Does your writing tell a story?</a:t>
            </a:r>
          </a:p>
          <a:p>
            <a:endParaRPr lang="en-US" dirty="0"/>
          </a:p>
          <a:p>
            <a:r>
              <a:rPr lang="en-US" dirty="0"/>
              <a:t>It also lets you root out sloppy mistakes.</a:t>
            </a:r>
          </a:p>
        </p:txBody>
      </p:sp>
      <p:sp>
        <p:nvSpPr>
          <p:cNvPr id="4" name="Text Placeholder 3">
            <a:extLst>
              <a:ext uri="{FF2B5EF4-FFF2-40B4-BE49-F238E27FC236}">
                <a16:creationId xmlns:a16="http://schemas.microsoft.com/office/drawing/2014/main" id="{E7752EE3-D606-894C-A506-5D28EAEEC6C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511832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01AB-F0EB-704A-AFFB-2871FF213F0F}"/>
              </a:ext>
            </a:extLst>
          </p:cNvPr>
          <p:cNvSpPr>
            <a:spLocks noGrp="1"/>
          </p:cNvSpPr>
          <p:nvPr>
            <p:ph type="ctrTitle"/>
          </p:nvPr>
        </p:nvSpPr>
        <p:spPr/>
        <p:txBody>
          <a:bodyPr/>
          <a:lstStyle/>
          <a:p>
            <a:r>
              <a:rPr lang="en-US" dirty="0"/>
              <a:t>Structure</a:t>
            </a:r>
          </a:p>
        </p:txBody>
      </p:sp>
      <p:sp>
        <p:nvSpPr>
          <p:cNvPr id="3" name="Text Placeholder 2">
            <a:extLst>
              <a:ext uri="{FF2B5EF4-FFF2-40B4-BE49-F238E27FC236}">
                <a16:creationId xmlns:a16="http://schemas.microsoft.com/office/drawing/2014/main" id="{3C3185FA-36DC-D34A-B803-DD0CAF64A4B4}"/>
              </a:ext>
            </a:extLst>
          </p:cNvPr>
          <p:cNvSpPr>
            <a:spLocks noGrp="1"/>
          </p:cNvSpPr>
          <p:nvPr>
            <p:ph type="body" sz="quarter" idx="12"/>
          </p:nvPr>
        </p:nvSpPr>
        <p:spPr/>
        <p:txBody>
          <a:bodyPr/>
          <a:lstStyle/>
          <a:p>
            <a:r>
              <a:rPr lang="en-US" dirty="0"/>
              <a:t>Does the reader know in advance what the structure is?</a:t>
            </a:r>
          </a:p>
          <a:p>
            <a:endParaRPr lang="en-US" dirty="0"/>
          </a:p>
          <a:p>
            <a:r>
              <a:rPr lang="en-US" dirty="0"/>
              <a:t>Is any agreed structure followed?</a:t>
            </a:r>
          </a:p>
          <a:p>
            <a:endParaRPr lang="en-US" dirty="0"/>
          </a:p>
          <a:p>
            <a:r>
              <a:rPr lang="en-US" dirty="0"/>
              <a:t>Are structural promises or signposts within the document adhered to?</a:t>
            </a:r>
          </a:p>
        </p:txBody>
      </p:sp>
      <p:sp>
        <p:nvSpPr>
          <p:cNvPr id="4" name="Text Placeholder 3">
            <a:extLst>
              <a:ext uri="{FF2B5EF4-FFF2-40B4-BE49-F238E27FC236}">
                <a16:creationId xmlns:a16="http://schemas.microsoft.com/office/drawing/2014/main" id="{CD1CBD4E-8831-AE44-933F-2F53EF12EA6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194382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0A3E-4871-8148-9FCA-26E7AE58C05E}"/>
              </a:ext>
            </a:extLst>
          </p:cNvPr>
          <p:cNvSpPr>
            <a:spLocks noGrp="1"/>
          </p:cNvSpPr>
          <p:nvPr>
            <p:ph type="ctrTitle"/>
          </p:nvPr>
        </p:nvSpPr>
        <p:spPr/>
        <p:txBody>
          <a:bodyPr/>
          <a:lstStyle/>
          <a:p>
            <a:r>
              <a:rPr lang="en-US" dirty="0"/>
              <a:t>Presentation</a:t>
            </a:r>
          </a:p>
        </p:txBody>
      </p:sp>
      <p:sp>
        <p:nvSpPr>
          <p:cNvPr id="3" name="Text Placeholder 2">
            <a:extLst>
              <a:ext uri="{FF2B5EF4-FFF2-40B4-BE49-F238E27FC236}">
                <a16:creationId xmlns:a16="http://schemas.microsoft.com/office/drawing/2014/main" id="{5BEB57E4-AD4A-CA4A-A43A-6675E99600E4}"/>
              </a:ext>
            </a:extLst>
          </p:cNvPr>
          <p:cNvSpPr>
            <a:spLocks noGrp="1"/>
          </p:cNvSpPr>
          <p:nvPr>
            <p:ph type="body" sz="quarter" idx="12"/>
          </p:nvPr>
        </p:nvSpPr>
        <p:spPr/>
        <p:txBody>
          <a:bodyPr/>
          <a:lstStyle/>
          <a:p>
            <a:r>
              <a:rPr lang="en-US" dirty="0"/>
              <a:t>Often the presentational aspects (figure captions, headers, footers </a:t>
            </a:r>
            <a:r>
              <a:rPr lang="en-US" dirty="0" err="1"/>
              <a:t>etc</a:t>
            </a:r>
            <a:r>
              <a:rPr lang="en-US" dirty="0"/>
              <a:t>) are overlooked, or not proofread as closely as the main text.</a:t>
            </a:r>
          </a:p>
          <a:p>
            <a:endParaRPr lang="en-US" dirty="0"/>
          </a:p>
          <a:p>
            <a:r>
              <a:rPr lang="en-US" dirty="0"/>
              <a:t>Do a visual check. Are all figures and captions where they need to be? Are figures of appropriate size and quality for printing?</a:t>
            </a:r>
          </a:p>
          <a:p>
            <a:endParaRPr lang="en-US" dirty="0"/>
          </a:p>
          <a:p>
            <a:r>
              <a:rPr lang="en-US" dirty="0"/>
              <a:t>Also, might it be better to replace some of your text with a figure (picture tells a 1000 words…)</a:t>
            </a:r>
          </a:p>
        </p:txBody>
      </p:sp>
      <p:sp>
        <p:nvSpPr>
          <p:cNvPr id="4" name="Text Placeholder 3">
            <a:extLst>
              <a:ext uri="{FF2B5EF4-FFF2-40B4-BE49-F238E27FC236}">
                <a16:creationId xmlns:a16="http://schemas.microsoft.com/office/drawing/2014/main" id="{8A5A2BD3-85DD-AC4D-98B5-001765754B0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876981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2AF1-A343-1D4E-9576-D7B72FBFF595}"/>
              </a:ext>
            </a:extLst>
          </p:cNvPr>
          <p:cNvSpPr>
            <a:spLocks noGrp="1"/>
          </p:cNvSpPr>
          <p:nvPr>
            <p:ph type="ctrTitle"/>
          </p:nvPr>
        </p:nvSpPr>
        <p:spPr/>
        <p:txBody>
          <a:bodyPr/>
          <a:lstStyle/>
          <a:p>
            <a:r>
              <a:rPr lang="en-US" dirty="0"/>
              <a:t>Logic</a:t>
            </a:r>
          </a:p>
        </p:txBody>
      </p:sp>
      <p:sp>
        <p:nvSpPr>
          <p:cNvPr id="3" name="Text Placeholder 2">
            <a:extLst>
              <a:ext uri="{FF2B5EF4-FFF2-40B4-BE49-F238E27FC236}">
                <a16:creationId xmlns:a16="http://schemas.microsoft.com/office/drawing/2014/main" id="{4F7B812A-A120-8649-9D3D-FE1ED3439533}"/>
              </a:ext>
            </a:extLst>
          </p:cNvPr>
          <p:cNvSpPr>
            <a:spLocks noGrp="1"/>
          </p:cNvSpPr>
          <p:nvPr>
            <p:ph type="body" sz="quarter" idx="12"/>
          </p:nvPr>
        </p:nvSpPr>
        <p:spPr/>
        <p:txBody>
          <a:bodyPr/>
          <a:lstStyle/>
          <a:p>
            <a:pPr marL="1254125" indent="-571500">
              <a:buFont typeface="Arial" panose="020B0604020202020204" pitchFamily="34" charset="0"/>
              <a:buChar char="•"/>
            </a:pPr>
            <a:r>
              <a:rPr lang="en-US" sz="2800" dirty="0"/>
              <a:t>Are all terms and acronyms introduced?</a:t>
            </a:r>
          </a:p>
          <a:p>
            <a:pPr marL="1254125" indent="-571500">
              <a:buFont typeface="Arial" panose="020B0604020202020204" pitchFamily="34" charset="0"/>
              <a:buChar char="•"/>
            </a:pPr>
            <a:r>
              <a:rPr lang="en-US" sz="2800" dirty="0"/>
              <a:t>Are there unflagged forward references?</a:t>
            </a:r>
          </a:p>
          <a:p>
            <a:pPr marL="1254125" indent="-571500">
              <a:buFont typeface="Arial" panose="020B0604020202020204" pitchFamily="34" charset="0"/>
              <a:buChar char="•"/>
            </a:pPr>
            <a:r>
              <a:rPr lang="en-US" sz="2800" dirty="0"/>
              <a:t>Are arguments clear (‘because’, ‘hence’, ‘since’)?</a:t>
            </a:r>
          </a:p>
          <a:p>
            <a:pPr marL="1254125" indent="-571500">
              <a:buFont typeface="Arial" panose="020B0604020202020204" pitchFamily="34" charset="0"/>
              <a:buChar char="•"/>
            </a:pPr>
            <a:r>
              <a:rPr lang="en-US" sz="2800" dirty="0"/>
              <a:t>[where appropriate]: focus on facts not value judgements (or vice versa)</a:t>
            </a:r>
          </a:p>
          <a:p>
            <a:pPr marL="1254125" indent="-571500">
              <a:buFont typeface="Arial" panose="020B0604020202020204" pitchFamily="34" charset="0"/>
              <a:buChar char="•"/>
            </a:pPr>
            <a:r>
              <a:rPr lang="en-AU" sz="2800" dirty="0"/>
              <a:t>Criticise</a:t>
            </a:r>
            <a:r>
              <a:rPr lang="en-US" sz="2800" dirty="0"/>
              <a:t> documents, not people.</a:t>
            </a:r>
          </a:p>
          <a:p>
            <a:pPr marL="1254125" indent="-571500">
              <a:buFont typeface="Arial" panose="020B0604020202020204" pitchFamily="34" charset="0"/>
              <a:buChar char="•"/>
            </a:pPr>
            <a:r>
              <a:rPr lang="en-US" sz="2800" dirty="0"/>
              <a:t>Avoid negatives – use positive statements</a:t>
            </a:r>
          </a:p>
          <a:p>
            <a:pPr marL="1254125" indent="-571500">
              <a:buFont typeface="Arial" panose="020B0604020202020204" pitchFamily="34" charset="0"/>
              <a:buChar char="•"/>
            </a:pPr>
            <a:r>
              <a:rPr lang="en-US" sz="2800" dirty="0"/>
              <a:t>Think hard about the passive voice (‘I carried out a study’ versus ‘A study was carried out’)</a:t>
            </a:r>
          </a:p>
          <a:p>
            <a:pPr marL="1254125" indent="-571500">
              <a:buFont typeface="Arial" panose="020B0604020202020204" pitchFamily="34" charset="0"/>
              <a:buChar char="•"/>
            </a:pPr>
            <a:r>
              <a:rPr lang="en-US" sz="2800" dirty="0"/>
              <a:t>Keep track of quantifiers (‘all’, ’a large number of’ </a:t>
            </a:r>
            <a:r>
              <a:rPr lang="en-US" sz="2800" dirty="0" err="1"/>
              <a:t>etc</a:t>
            </a:r>
            <a:r>
              <a:rPr lang="en-US" sz="2800" dirty="0"/>
              <a:t>)</a:t>
            </a:r>
          </a:p>
          <a:p>
            <a:pPr marL="1254125" indent="-571500">
              <a:buFont typeface="Arial" panose="020B0604020202020204" pitchFamily="34" charset="0"/>
              <a:buChar char="•"/>
            </a:pPr>
            <a:r>
              <a:rPr lang="en-US" sz="2800" dirty="0"/>
              <a:t>Never say ‘never’ (or be very careful if you do).</a:t>
            </a:r>
          </a:p>
          <a:p>
            <a:pPr marL="1254125" indent="-571500">
              <a:buFont typeface="Arial" panose="020B0604020202020204" pitchFamily="34" charset="0"/>
              <a:buChar char="•"/>
            </a:pPr>
            <a:r>
              <a:rPr lang="en-US" sz="2800" dirty="0"/>
              <a:t>Dot points should have consistent grammar. Do mine?</a:t>
            </a:r>
          </a:p>
          <a:p>
            <a:pPr marL="1254125" indent="-571500">
              <a:buFont typeface="Arial" panose="020B0604020202020204" pitchFamily="34" charset="0"/>
              <a:buChar char="•"/>
            </a:pPr>
            <a:r>
              <a:rPr lang="en-US" sz="2800" dirty="0"/>
              <a:t>First person?</a:t>
            </a:r>
          </a:p>
          <a:p>
            <a:pPr marL="1254125" indent="-571500">
              <a:buFont typeface="Arial" panose="020B0604020202020204" pitchFamily="34" charset="0"/>
              <a:buChar char="•"/>
            </a:pPr>
            <a:endParaRPr lang="en-US" sz="3200" dirty="0"/>
          </a:p>
          <a:p>
            <a:pPr marL="1254125" indent="-5715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BF925685-DA68-BF48-8CE5-B3FBC0075E1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620551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C0AA-13C0-C042-BDDA-01D185869E84}"/>
              </a:ext>
            </a:extLst>
          </p:cNvPr>
          <p:cNvSpPr>
            <a:spLocks noGrp="1"/>
          </p:cNvSpPr>
          <p:nvPr>
            <p:ph type="ctrTitle"/>
          </p:nvPr>
        </p:nvSpPr>
        <p:spPr/>
        <p:txBody>
          <a:bodyPr/>
          <a:lstStyle/>
          <a:p>
            <a:r>
              <a:rPr lang="en-AU" dirty="0"/>
              <a:t>Deletion</a:t>
            </a:r>
          </a:p>
        </p:txBody>
      </p:sp>
      <p:sp>
        <p:nvSpPr>
          <p:cNvPr id="3" name="Text Placeholder 2">
            <a:extLst>
              <a:ext uri="{FF2B5EF4-FFF2-40B4-BE49-F238E27FC236}">
                <a16:creationId xmlns:a16="http://schemas.microsoft.com/office/drawing/2014/main" id="{5A9213F3-9775-8349-8EB3-0EB198730762}"/>
              </a:ext>
            </a:extLst>
          </p:cNvPr>
          <p:cNvSpPr>
            <a:spLocks noGrp="1"/>
          </p:cNvSpPr>
          <p:nvPr>
            <p:ph type="body" sz="quarter" idx="12"/>
          </p:nvPr>
        </p:nvSpPr>
        <p:spPr/>
        <p:txBody>
          <a:bodyPr/>
          <a:lstStyle/>
          <a:p>
            <a:r>
              <a:rPr lang="en-AU" dirty="0"/>
              <a:t>What happens if quantifiers are removed? (all, some, both, few etc)</a:t>
            </a:r>
          </a:p>
          <a:p>
            <a:r>
              <a:rPr lang="en-AU" dirty="0"/>
              <a:t>Can you get rid of sub-ordinate phrases and clauses?</a:t>
            </a:r>
          </a:p>
        </p:txBody>
      </p:sp>
      <p:sp>
        <p:nvSpPr>
          <p:cNvPr id="4" name="Text Placeholder 3">
            <a:extLst>
              <a:ext uri="{FF2B5EF4-FFF2-40B4-BE49-F238E27FC236}">
                <a16:creationId xmlns:a16="http://schemas.microsoft.com/office/drawing/2014/main" id="{BFC75CB6-F228-914C-B3EF-D8FF513D17F4}"/>
              </a:ext>
            </a:extLst>
          </p:cNvPr>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117992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Forms of Proposal</a:t>
            </a:r>
          </a:p>
        </p:txBody>
      </p:sp>
      <p:sp>
        <p:nvSpPr>
          <p:cNvPr id="3" name="Text Placeholder 2"/>
          <p:cNvSpPr>
            <a:spLocks noGrp="1"/>
          </p:cNvSpPr>
          <p:nvPr>
            <p:ph type="body" sz="quarter" idx="12"/>
          </p:nvPr>
        </p:nvSpPr>
        <p:spPr/>
        <p:txBody>
          <a:bodyPr/>
          <a:lstStyle/>
          <a:p>
            <a:pPr marL="1254125" indent="-571500">
              <a:buFont typeface="Arial" panose="020B0604020202020204" pitchFamily="34" charset="0"/>
              <a:buChar char="•"/>
            </a:pPr>
            <a:r>
              <a:rPr lang="en-AU" dirty="0"/>
              <a:t>You may come across different types or forms of research proposal.</a:t>
            </a:r>
          </a:p>
          <a:p>
            <a:pPr marL="1651000" lvl="2" indent="-571500"/>
            <a:r>
              <a:rPr lang="en-AU" b="1" dirty="0"/>
              <a:t>Thesis proposal </a:t>
            </a:r>
            <a:r>
              <a:rPr lang="en-AU" dirty="0"/>
              <a:t>- a outline of your topic, the problem you wish to address and the importance of doing so.</a:t>
            </a:r>
          </a:p>
          <a:p>
            <a:pPr marL="2222500" lvl="3" indent="-571500"/>
            <a:r>
              <a:rPr lang="en-AU" dirty="0"/>
              <a:t>Typically written in the first phase of your research, for initial candidature confirmation.</a:t>
            </a:r>
          </a:p>
          <a:p>
            <a:pPr marL="1651000" lvl="2" indent="-571500"/>
            <a:r>
              <a:rPr lang="en-AU" b="1" dirty="0"/>
              <a:t>Thesis proposal [post hoc] </a:t>
            </a:r>
            <a:r>
              <a:rPr lang="en-AU" dirty="0"/>
              <a:t>– a version of your proposal written for publication as part of your final thesis submission. </a:t>
            </a:r>
          </a:p>
          <a:p>
            <a:pPr marL="2222500" lvl="3" indent="-571500"/>
            <a:r>
              <a:rPr lang="en-AU" dirty="0"/>
              <a:t>Typically written with the experience of having done the work proposed in the outline proposal</a:t>
            </a:r>
          </a:p>
          <a:p>
            <a:pPr marL="1651000" lvl="2" indent="-571500"/>
            <a:r>
              <a:rPr lang="en-AU" b="1" dirty="0"/>
              <a:t>Grant Research Proposal </a:t>
            </a:r>
            <a:r>
              <a:rPr lang="en-AU" dirty="0"/>
              <a:t>– a proposal aimed at securing research funding.</a:t>
            </a:r>
            <a:endParaRPr lang="en-AU" b="1" dirty="0"/>
          </a:p>
        </p:txBody>
      </p:sp>
      <p:sp>
        <p:nvSpPr>
          <p:cNvPr id="4" name="Text Placeholder 3"/>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21366418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A565-F78A-854D-A85A-2F2C3B05E0EC}"/>
              </a:ext>
            </a:extLst>
          </p:cNvPr>
          <p:cNvSpPr>
            <a:spLocks noGrp="1"/>
          </p:cNvSpPr>
          <p:nvPr>
            <p:ph type="ctrTitle"/>
          </p:nvPr>
        </p:nvSpPr>
        <p:spPr/>
        <p:txBody>
          <a:bodyPr/>
          <a:lstStyle/>
          <a:p>
            <a:r>
              <a:rPr lang="en-AU" dirty="0"/>
              <a:t>Headings</a:t>
            </a:r>
          </a:p>
        </p:txBody>
      </p:sp>
      <p:sp>
        <p:nvSpPr>
          <p:cNvPr id="3" name="Text Placeholder 2">
            <a:extLst>
              <a:ext uri="{FF2B5EF4-FFF2-40B4-BE49-F238E27FC236}">
                <a16:creationId xmlns:a16="http://schemas.microsoft.com/office/drawing/2014/main" id="{31A2F82A-7F69-8645-9B14-140838BD07DF}"/>
              </a:ext>
            </a:extLst>
          </p:cNvPr>
          <p:cNvSpPr>
            <a:spLocks noGrp="1"/>
          </p:cNvSpPr>
          <p:nvPr>
            <p:ph type="body" sz="quarter" idx="12"/>
          </p:nvPr>
        </p:nvSpPr>
        <p:spPr/>
        <p:txBody>
          <a:bodyPr/>
          <a:lstStyle/>
          <a:p>
            <a:r>
              <a:rPr lang="en-AU" dirty="0"/>
              <a:t>Do your headings tell the story you want to tell?</a:t>
            </a:r>
          </a:p>
          <a:p>
            <a:r>
              <a:rPr lang="en-AU" dirty="0"/>
              <a:t>Are the sections appropriately self-contained?</a:t>
            </a:r>
          </a:p>
        </p:txBody>
      </p:sp>
      <p:sp>
        <p:nvSpPr>
          <p:cNvPr id="4" name="Text Placeholder 3">
            <a:extLst>
              <a:ext uri="{FF2B5EF4-FFF2-40B4-BE49-F238E27FC236}">
                <a16:creationId xmlns:a16="http://schemas.microsoft.com/office/drawing/2014/main" id="{A4143A04-9917-FA42-AD6F-9B9E2AB22249}"/>
              </a:ext>
            </a:extLst>
          </p:cNvPr>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18354210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2FB8-90DE-0E43-8D95-8DEBD47CBAD4}"/>
              </a:ext>
            </a:extLst>
          </p:cNvPr>
          <p:cNvSpPr>
            <a:spLocks noGrp="1"/>
          </p:cNvSpPr>
          <p:nvPr>
            <p:ph type="ctrTitle"/>
          </p:nvPr>
        </p:nvSpPr>
        <p:spPr/>
        <p:txBody>
          <a:bodyPr/>
          <a:lstStyle/>
          <a:p>
            <a:r>
              <a:rPr lang="en-AU" dirty="0"/>
              <a:t>Keywords</a:t>
            </a:r>
          </a:p>
        </p:txBody>
      </p:sp>
      <p:sp>
        <p:nvSpPr>
          <p:cNvPr id="3" name="Text Placeholder 2">
            <a:extLst>
              <a:ext uri="{FF2B5EF4-FFF2-40B4-BE49-F238E27FC236}">
                <a16:creationId xmlns:a16="http://schemas.microsoft.com/office/drawing/2014/main" id="{2F0C3FDD-8448-1940-B053-0C59CD900813}"/>
              </a:ext>
            </a:extLst>
          </p:cNvPr>
          <p:cNvSpPr>
            <a:spLocks noGrp="1"/>
          </p:cNvSpPr>
          <p:nvPr>
            <p:ph type="body" sz="quarter" idx="12"/>
          </p:nvPr>
        </p:nvSpPr>
        <p:spPr/>
        <p:txBody>
          <a:bodyPr/>
          <a:lstStyle/>
          <a:p>
            <a:r>
              <a:rPr lang="en-AU" dirty="0"/>
              <a:t>These can be used to cross-link sections:</a:t>
            </a:r>
          </a:p>
          <a:p>
            <a:endParaRPr lang="en-AU" dirty="0"/>
          </a:p>
          <a:p>
            <a:r>
              <a:rPr lang="en-AU" dirty="0"/>
              <a:t>My intro has:</a:t>
            </a:r>
          </a:p>
          <a:p>
            <a:r>
              <a:rPr lang="en-AU" dirty="0"/>
              <a:t>	“There are different issues for researchers when choosing a journal: readership, scope and importance.”</a:t>
            </a:r>
          </a:p>
          <a:p>
            <a:endParaRPr lang="en-AU" dirty="0"/>
          </a:p>
          <a:p>
            <a:r>
              <a:rPr lang="en-AU" dirty="0"/>
              <a:t>Use these keywords throughout. Don’t change them to, for example, “audience”, “breadth” and “prestige”.</a:t>
            </a:r>
          </a:p>
        </p:txBody>
      </p:sp>
      <p:sp>
        <p:nvSpPr>
          <p:cNvPr id="4" name="Text Placeholder 3">
            <a:extLst>
              <a:ext uri="{FF2B5EF4-FFF2-40B4-BE49-F238E27FC236}">
                <a16:creationId xmlns:a16="http://schemas.microsoft.com/office/drawing/2014/main" id="{3F9679A8-38EA-9A4B-A1E5-F462E712F840}"/>
              </a:ext>
            </a:extLst>
          </p:cNvPr>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17478013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D53E-FF51-074F-844E-6AE9DE6A35C2}"/>
              </a:ext>
            </a:extLst>
          </p:cNvPr>
          <p:cNvSpPr>
            <a:spLocks noGrp="1"/>
          </p:cNvSpPr>
          <p:nvPr>
            <p:ph type="ctrTitle"/>
          </p:nvPr>
        </p:nvSpPr>
        <p:spPr/>
        <p:txBody>
          <a:bodyPr/>
          <a:lstStyle/>
          <a:p>
            <a:r>
              <a:rPr lang="en-US" dirty="0"/>
              <a:t>Brevity</a:t>
            </a:r>
          </a:p>
        </p:txBody>
      </p:sp>
      <p:sp>
        <p:nvSpPr>
          <p:cNvPr id="3" name="Text Placeholder 2">
            <a:extLst>
              <a:ext uri="{FF2B5EF4-FFF2-40B4-BE49-F238E27FC236}">
                <a16:creationId xmlns:a16="http://schemas.microsoft.com/office/drawing/2014/main" id="{93E51225-B0E4-6344-9A98-86177377A757}"/>
              </a:ext>
            </a:extLst>
          </p:cNvPr>
          <p:cNvSpPr>
            <a:spLocks noGrp="1"/>
          </p:cNvSpPr>
          <p:nvPr>
            <p:ph type="body" sz="quarter" idx="12"/>
          </p:nvPr>
        </p:nvSpPr>
        <p:spPr/>
        <p:txBody>
          <a:bodyPr/>
          <a:lstStyle/>
          <a:p>
            <a:r>
              <a:rPr lang="en-US" dirty="0"/>
              <a:t>Brevity in technical writing, usually (but not always) offers clarity.</a:t>
            </a:r>
          </a:p>
          <a:p>
            <a:endParaRPr lang="en-US" dirty="0"/>
          </a:p>
          <a:p>
            <a:r>
              <a:rPr lang="en-US" dirty="0"/>
              <a:t>This can be true in other forms of writing too:</a:t>
            </a:r>
          </a:p>
          <a:p>
            <a:r>
              <a:rPr lang="en-AU" dirty="0"/>
              <a:t>Hemingway, (so the legend goes), made a bet with some friends – that he could write a complete story, in six words.</a:t>
            </a:r>
          </a:p>
          <a:p>
            <a:r>
              <a:rPr lang="en-AU" dirty="0"/>
              <a:t>Money changed hands.</a:t>
            </a:r>
          </a:p>
          <a:p>
            <a:r>
              <a:rPr lang="en-AU" dirty="0"/>
              <a:t>Hemingway won:</a:t>
            </a:r>
          </a:p>
          <a:p>
            <a:r>
              <a:rPr lang="en-AU" dirty="0"/>
              <a:t>	“For sale: baby shoes, never worn.”</a:t>
            </a:r>
          </a:p>
          <a:p>
            <a:endParaRPr lang="en-US" dirty="0"/>
          </a:p>
        </p:txBody>
      </p:sp>
      <p:sp>
        <p:nvSpPr>
          <p:cNvPr id="4" name="Text Placeholder 3">
            <a:extLst>
              <a:ext uri="{FF2B5EF4-FFF2-40B4-BE49-F238E27FC236}">
                <a16:creationId xmlns:a16="http://schemas.microsoft.com/office/drawing/2014/main" id="{F8E899A3-3477-5841-BCD1-3AB52AB72DB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934868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F12C-ABC7-B643-8404-E94F6ABF1855}"/>
              </a:ext>
            </a:extLst>
          </p:cNvPr>
          <p:cNvSpPr>
            <a:spLocks noGrp="1"/>
          </p:cNvSpPr>
          <p:nvPr>
            <p:ph type="ctrTitle"/>
          </p:nvPr>
        </p:nvSpPr>
        <p:spPr/>
        <p:txBody>
          <a:bodyPr/>
          <a:lstStyle/>
          <a:p>
            <a:r>
              <a:rPr lang="en-US" dirty="0"/>
              <a:t>Methods</a:t>
            </a:r>
          </a:p>
        </p:txBody>
      </p:sp>
    </p:spTree>
    <p:extLst>
      <p:ext uri="{BB962C8B-B14F-4D97-AF65-F5344CB8AC3E}">
        <p14:creationId xmlns:p14="http://schemas.microsoft.com/office/powerpoint/2010/main" val="28094708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238F-88C8-504A-B41A-068D22ABD683}"/>
              </a:ext>
            </a:extLst>
          </p:cNvPr>
          <p:cNvSpPr>
            <a:spLocks noGrp="1"/>
          </p:cNvSpPr>
          <p:nvPr>
            <p:ph type="ctrTitle"/>
          </p:nvPr>
        </p:nvSpPr>
        <p:spPr/>
        <p:txBody>
          <a:bodyPr/>
          <a:lstStyle/>
          <a:p>
            <a:r>
              <a:rPr lang="en-AU" i="1" dirty="0"/>
              <a:t>Your</a:t>
            </a:r>
            <a:r>
              <a:rPr lang="en-AU" dirty="0"/>
              <a:t> Methods</a:t>
            </a:r>
            <a:endParaRPr lang="en-AU" i="1" dirty="0"/>
          </a:p>
        </p:txBody>
      </p:sp>
      <p:sp>
        <p:nvSpPr>
          <p:cNvPr id="3" name="Text Placeholder 2">
            <a:extLst>
              <a:ext uri="{FF2B5EF4-FFF2-40B4-BE49-F238E27FC236}">
                <a16:creationId xmlns:a16="http://schemas.microsoft.com/office/drawing/2014/main" id="{99D8845C-F858-9E48-A09F-05BDE490D6A0}"/>
              </a:ext>
            </a:extLst>
          </p:cNvPr>
          <p:cNvSpPr>
            <a:spLocks noGrp="1"/>
          </p:cNvSpPr>
          <p:nvPr>
            <p:ph type="body" sz="quarter" idx="12"/>
          </p:nvPr>
        </p:nvSpPr>
        <p:spPr/>
        <p:txBody>
          <a:bodyPr/>
          <a:lstStyle/>
          <a:p>
            <a:r>
              <a:rPr lang="en-AU" dirty="0"/>
              <a:t>What research methods will you use in your project?</a:t>
            </a:r>
          </a:p>
          <a:p>
            <a:r>
              <a:rPr lang="en-AU" dirty="0"/>
              <a:t>Have you discussed these with your supervisor?</a:t>
            </a:r>
          </a:p>
          <a:p>
            <a:r>
              <a:rPr lang="en-AU" dirty="0"/>
              <a:t>Do you know how to use your chosen methodology?</a:t>
            </a:r>
          </a:p>
          <a:p>
            <a:r>
              <a:rPr lang="en-AU" dirty="0"/>
              <a:t>Does this impact your planning?</a:t>
            </a:r>
          </a:p>
          <a:p>
            <a:endParaRPr lang="en-AU" dirty="0"/>
          </a:p>
        </p:txBody>
      </p:sp>
      <p:sp>
        <p:nvSpPr>
          <p:cNvPr id="4" name="Text Placeholder 3">
            <a:extLst>
              <a:ext uri="{FF2B5EF4-FFF2-40B4-BE49-F238E27FC236}">
                <a16:creationId xmlns:a16="http://schemas.microsoft.com/office/drawing/2014/main" id="{23EF32C2-41D7-294E-9908-E4411AD23755}"/>
              </a:ext>
            </a:extLst>
          </p:cNvPr>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22998254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685E-FBB3-4A46-8E5A-91BCF6CEC4E3}"/>
              </a:ext>
            </a:extLst>
          </p:cNvPr>
          <p:cNvSpPr>
            <a:spLocks noGrp="1"/>
          </p:cNvSpPr>
          <p:nvPr>
            <p:ph type="ctrTitle"/>
          </p:nvPr>
        </p:nvSpPr>
        <p:spPr/>
        <p:txBody>
          <a:bodyPr/>
          <a:lstStyle/>
          <a:p>
            <a:r>
              <a:rPr lang="en-AU" dirty="0"/>
              <a:t>Methods linked to objectives</a:t>
            </a:r>
          </a:p>
        </p:txBody>
      </p:sp>
      <p:sp>
        <p:nvSpPr>
          <p:cNvPr id="3" name="Text Placeholder 2">
            <a:extLst>
              <a:ext uri="{FF2B5EF4-FFF2-40B4-BE49-F238E27FC236}">
                <a16:creationId xmlns:a16="http://schemas.microsoft.com/office/drawing/2014/main" id="{AEF11D59-17D2-0642-826D-F5C37916BFDA}"/>
              </a:ext>
            </a:extLst>
          </p:cNvPr>
          <p:cNvSpPr>
            <a:spLocks noGrp="1"/>
          </p:cNvSpPr>
          <p:nvPr>
            <p:ph type="body" sz="quarter" idx="12"/>
          </p:nvPr>
        </p:nvSpPr>
        <p:spPr/>
        <p:txBody>
          <a:bodyPr/>
          <a:lstStyle/>
          <a:p>
            <a:r>
              <a:rPr lang="en-AU" dirty="0"/>
              <a:t>For each objective that you have, you need to think about the appropriate methodology that is required to achieve it.</a:t>
            </a:r>
          </a:p>
          <a:p>
            <a:r>
              <a:rPr lang="en-AU" dirty="0"/>
              <a:t>	Who introduced the method (or is it new)?</a:t>
            </a:r>
          </a:p>
          <a:p>
            <a:r>
              <a:rPr lang="en-AU" dirty="0"/>
              <a:t>	Is your use of the method standard?</a:t>
            </a:r>
          </a:p>
          <a:p>
            <a:r>
              <a:rPr lang="en-AU" dirty="0"/>
              <a:t>	Is your use of the method unusual?</a:t>
            </a:r>
          </a:p>
          <a:p>
            <a:r>
              <a:rPr lang="en-AU" dirty="0"/>
              <a:t>	Are your methods mixed?</a:t>
            </a:r>
          </a:p>
          <a:p>
            <a:endParaRPr lang="en-AU" dirty="0"/>
          </a:p>
          <a:p>
            <a:r>
              <a:rPr lang="en-AU" dirty="0"/>
              <a:t>Methods may involve: experiments, writing software, integrating software, proofs, case studies, observations/surveys, statistical analysis</a:t>
            </a:r>
          </a:p>
        </p:txBody>
      </p:sp>
      <p:sp>
        <p:nvSpPr>
          <p:cNvPr id="4" name="Text Placeholder 3">
            <a:extLst>
              <a:ext uri="{FF2B5EF4-FFF2-40B4-BE49-F238E27FC236}">
                <a16:creationId xmlns:a16="http://schemas.microsoft.com/office/drawing/2014/main" id="{29380164-61BC-4941-9278-A763AA0180C7}"/>
              </a:ext>
            </a:extLst>
          </p:cNvPr>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28142360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F12C-ABC7-B643-8404-E94F6ABF1855}"/>
              </a:ext>
            </a:extLst>
          </p:cNvPr>
          <p:cNvSpPr>
            <a:spLocks noGrp="1"/>
          </p:cNvSpPr>
          <p:nvPr>
            <p:ph type="ctrTitle"/>
          </p:nvPr>
        </p:nvSpPr>
        <p:spPr/>
        <p:txBody>
          <a:bodyPr/>
          <a:lstStyle/>
          <a:p>
            <a:r>
              <a:rPr lang="en-US" dirty="0"/>
              <a:t>Theory and Practice</a:t>
            </a:r>
          </a:p>
        </p:txBody>
      </p:sp>
    </p:spTree>
    <p:extLst>
      <p:ext uri="{BB962C8B-B14F-4D97-AF65-F5344CB8AC3E}">
        <p14:creationId xmlns:p14="http://schemas.microsoft.com/office/powerpoint/2010/main" val="13152084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3254-5294-0447-9CEB-16A7CB1C98E4}"/>
              </a:ext>
            </a:extLst>
          </p:cNvPr>
          <p:cNvSpPr>
            <a:spLocks noGrp="1"/>
          </p:cNvSpPr>
          <p:nvPr>
            <p:ph type="ctrTitle"/>
          </p:nvPr>
        </p:nvSpPr>
        <p:spPr/>
        <p:txBody>
          <a:bodyPr/>
          <a:lstStyle/>
          <a:p>
            <a:r>
              <a:rPr lang="en-US" dirty="0">
                <a:hlinkClick r:id="rId2"/>
              </a:rPr>
              <a:t>The best laid schemes</a:t>
            </a:r>
            <a:r>
              <a:rPr lang="en-US" dirty="0"/>
              <a:t>.</a:t>
            </a:r>
          </a:p>
        </p:txBody>
      </p:sp>
      <p:sp>
        <p:nvSpPr>
          <p:cNvPr id="3" name="Text Placeholder 2">
            <a:extLst>
              <a:ext uri="{FF2B5EF4-FFF2-40B4-BE49-F238E27FC236}">
                <a16:creationId xmlns:a16="http://schemas.microsoft.com/office/drawing/2014/main" id="{15E85657-8CCB-3B4E-BE5C-9BC26BEED0CA}"/>
              </a:ext>
            </a:extLst>
          </p:cNvPr>
          <p:cNvSpPr>
            <a:spLocks noGrp="1"/>
          </p:cNvSpPr>
          <p:nvPr>
            <p:ph type="body" sz="quarter" idx="12"/>
          </p:nvPr>
        </p:nvSpPr>
        <p:spPr/>
        <p:txBody>
          <a:bodyPr/>
          <a:lstStyle/>
          <a:p>
            <a:r>
              <a:rPr lang="en-US" dirty="0"/>
              <a:t>Having gone through this process, it is fair to ask, how did it work out?</a:t>
            </a:r>
          </a:p>
          <a:p>
            <a:r>
              <a:rPr lang="en-US" dirty="0"/>
              <a:t>Well, far from enabling low power control of EIT, I demonstrated that it would, in fact, need lots of either microwave or RF power to see the effects we wanted to.</a:t>
            </a:r>
          </a:p>
          <a:p>
            <a:r>
              <a:rPr lang="en-US" dirty="0"/>
              <a:t>This rather killed the major objectives of the project.</a:t>
            </a:r>
          </a:p>
          <a:p>
            <a:r>
              <a:rPr lang="en-US" dirty="0"/>
              <a:t>So I had to revise. We were able to show polarization effects did play a role in the absorption profiles.</a:t>
            </a:r>
          </a:p>
          <a:p>
            <a:r>
              <a:rPr lang="en-US" dirty="0"/>
              <a:t>We were also able to control optical-optical EIT using an RF field (so three fields) and then to generalize such effects to multi-field control.</a:t>
            </a:r>
          </a:p>
        </p:txBody>
      </p:sp>
      <p:sp>
        <p:nvSpPr>
          <p:cNvPr id="4" name="Text Placeholder 3">
            <a:extLst>
              <a:ext uri="{FF2B5EF4-FFF2-40B4-BE49-F238E27FC236}">
                <a16:creationId xmlns:a16="http://schemas.microsoft.com/office/drawing/2014/main" id="{258E514C-A66C-1045-B92E-6C6929C2FB7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326841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2173" y="4810432"/>
            <a:ext cx="15625209" cy="4046419"/>
          </a:xfrm>
        </p:spPr>
        <p:txBody>
          <a:bodyPr/>
          <a:lstStyle/>
          <a:p>
            <a:pPr>
              <a:tabLst>
                <a:tab pos="2841446" algn="l"/>
              </a:tabLst>
            </a:pPr>
            <a:r>
              <a:rPr lang="en-US" dirty="0"/>
              <a:t>Questions?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8151596"/>
      </p:ext>
    </p:extLst>
  </p:cSld>
  <p:clrMapOvr>
    <a:masterClrMapping/>
  </p:clrMapOvr>
</p:sld>
</file>

<file path=ppt/theme/theme1.xml><?xml version="1.0" encoding="utf-8"?>
<a:theme xmlns:a="http://schemas.openxmlformats.org/drawingml/2006/main" name="Office Theme">
  <a:themeElements>
    <a:clrScheme name="UTS_2017">
      <a:dk1>
        <a:srgbClr val="000000"/>
      </a:dk1>
      <a:lt1>
        <a:srgbClr val="FFFFFF"/>
      </a:lt1>
      <a:dk2>
        <a:srgbClr val="000000"/>
      </a:dk2>
      <a:lt2>
        <a:srgbClr val="FFFFFF"/>
      </a:lt2>
      <a:accent1>
        <a:srgbClr val="0F4BEB"/>
      </a:accent1>
      <a:accent2>
        <a:srgbClr val="FF2305"/>
      </a:accent2>
      <a:accent3>
        <a:srgbClr val="323232"/>
      </a:accent3>
      <a:accent4>
        <a:srgbClr val="B2B2B2"/>
      </a:accent4>
      <a:accent5>
        <a:srgbClr val="EBEBEB"/>
      </a:accent5>
      <a:accent6>
        <a:srgbClr val="FF9600"/>
      </a:accent6>
      <a:hlink>
        <a:srgbClr val="09D369"/>
      </a:hlink>
      <a:folHlink>
        <a:srgbClr val="0F4BE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9D29F63789BE4BAE6AD9473E5DBD43" ma:contentTypeVersion="13" ma:contentTypeDescription="Create a new document." ma:contentTypeScope="" ma:versionID="0f45d1e2a405078dd71ae8d6ee01999e">
  <xsd:schema xmlns:xsd="http://www.w3.org/2001/XMLSchema" xmlns:xs="http://www.w3.org/2001/XMLSchema" xmlns:p="http://schemas.microsoft.com/office/2006/metadata/properties" xmlns:ns1="http://schemas.microsoft.com/sharepoint/v3" xmlns:ns3="11f176b0-f8a0-49ff-9b4f-0335b85fcd29" xmlns:ns4="b87dfbdf-65fc-4b16-b132-3436c9e9ed42" targetNamespace="http://schemas.microsoft.com/office/2006/metadata/properties" ma:root="true" ma:fieldsID="a10a5e69b0efeb70334ba28542eb52c4" ns1:_="" ns3:_="" ns4:_="">
    <xsd:import namespace="http://schemas.microsoft.com/sharepoint/v3"/>
    <xsd:import namespace="11f176b0-f8a0-49ff-9b4f-0335b85fcd29"/>
    <xsd:import namespace="b87dfbdf-65fc-4b16-b132-3436c9e9ed4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EventHashCode" minOccurs="0"/>
                <xsd:element ref="ns4:MediaServiceGeneration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f176b0-f8a0-49ff-9b4f-0335b85fcd2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7dfbdf-65fc-4b16-b132-3436c9e9ed4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07DCEA-5D3B-4A51-8A79-2A695136571A}">
  <ds:schemaRefs>
    <ds:schemaRef ds:uri="http://purl.org/dc/terms/"/>
    <ds:schemaRef ds:uri="11f176b0-f8a0-49ff-9b4f-0335b85fcd29"/>
    <ds:schemaRef ds:uri="http://schemas.openxmlformats.org/package/2006/metadata/core-properties"/>
    <ds:schemaRef ds:uri="http://purl.org/dc/dcmitype/"/>
    <ds:schemaRef ds:uri="http://purl.org/dc/elements/1.1/"/>
    <ds:schemaRef ds:uri="http://schemas.microsoft.com/office/infopath/2007/PartnerControls"/>
    <ds:schemaRef ds:uri="http://schemas.microsoft.com/sharepoint/v3"/>
    <ds:schemaRef ds:uri="b87dfbdf-65fc-4b16-b132-3436c9e9ed42"/>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449738B-F732-40EA-A171-1171A80FDD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1f176b0-f8a0-49ff-9b4f-0335b85fcd29"/>
    <ds:schemaRef ds:uri="b87dfbdf-65fc-4b16-b132-3436c9e9ed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AC44D8-69B9-4114-BEBF-155674377F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51459</TotalTime>
  <Words>5736</Words>
  <Application>Microsoft Macintosh PowerPoint</Application>
  <PresentationFormat>Custom</PresentationFormat>
  <Paragraphs>612</Paragraphs>
  <Slides>98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98</vt:i4>
      </vt:variant>
    </vt:vector>
  </HeadingPairs>
  <TitlesOfParts>
    <vt:vector size="102" baseType="lpstr">
      <vt:lpstr>.AppleSystemUIFont</vt:lpstr>
      <vt:lpstr>Arial</vt:lpstr>
      <vt:lpstr>Calibri</vt:lpstr>
      <vt:lpstr>Office Theme</vt:lpstr>
      <vt:lpstr>32931 Technology Research Methods</vt:lpstr>
      <vt:lpstr>Acknowledgements + Further Reading</vt:lpstr>
      <vt:lpstr>Workshop Introduction</vt:lpstr>
      <vt:lpstr>Activity 0</vt:lpstr>
      <vt:lpstr>Reading</vt:lpstr>
      <vt:lpstr>How to do research</vt:lpstr>
      <vt:lpstr>How to do research</vt:lpstr>
      <vt:lpstr>Stupidity in Research</vt:lpstr>
      <vt:lpstr>Forms of Proposal</vt:lpstr>
      <vt:lpstr>Introductory Chapter</vt:lpstr>
      <vt:lpstr>Thesis Approach 1: Focussing on your research question</vt:lpstr>
      <vt:lpstr>Thesis Statement</vt:lpstr>
      <vt:lpstr>Proposal Topic</vt:lpstr>
      <vt:lpstr>Focussed Topic</vt:lpstr>
      <vt:lpstr>Focussed Topic</vt:lpstr>
      <vt:lpstr>Activity 1</vt:lpstr>
      <vt:lpstr>Focussed Topic</vt:lpstr>
      <vt:lpstr>Focussed Topic</vt:lpstr>
      <vt:lpstr>Activity 2</vt:lpstr>
      <vt:lpstr>Developing a Question</vt:lpstr>
      <vt:lpstr>So what?</vt:lpstr>
      <vt:lpstr>Structuring a Research Question</vt:lpstr>
      <vt:lpstr>Activity 3</vt:lpstr>
      <vt:lpstr>Some thoughts on research problems</vt:lpstr>
      <vt:lpstr>Practical and Conceptual Problems</vt:lpstr>
      <vt:lpstr>Practical and Conceptual Problems</vt:lpstr>
      <vt:lpstr>Problems</vt:lpstr>
      <vt:lpstr>Problems</vt:lpstr>
      <vt:lpstr>Thesis Statement 1</vt:lpstr>
      <vt:lpstr>Activity 4</vt:lpstr>
      <vt:lpstr>Thesis Approach 2: Forming a thesis from a topic and keywords</vt:lpstr>
      <vt:lpstr>Alternative Approaches</vt:lpstr>
      <vt:lpstr>Approaches</vt:lpstr>
      <vt:lpstr>Analysis Matrix</vt:lpstr>
      <vt:lpstr>Modify as needed…</vt:lpstr>
      <vt:lpstr>Thesis statement</vt:lpstr>
      <vt:lpstr>Activity 5: Keyword Approach</vt:lpstr>
      <vt:lpstr>Dissertation Title</vt:lpstr>
      <vt:lpstr>Dissertation Title</vt:lpstr>
      <vt:lpstr>Activity 6</vt:lpstr>
      <vt:lpstr>Background</vt:lpstr>
      <vt:lpstr>Background</vt:lpstr>
      <vt:lpstr>Objectives and Readers</vt:lpstr>
      <vt:lpstr>Summary of Chapter 1</vt:lpstr>
      <vt:lpstr>Deliverables</vt:lpstr>
      <vt:lpstr>Deliverables</vt:lpstr>
      <vt:lpstr>Activity 7</vt:lpstr>
      <vt:lpstr>Objectives: Success</vt:lpstr>
      <vt:lpstr>Objectives: Success</vt:lpstr>
      <vt:lpstr>Activity 8</vt:lpstr>
      <vt:lpstr>Objectives</vt:lpstr>
      <vt:lpstr>Stakeholders</vt:lpstr>
      <vt:lpstr>Stakeholders</vt:lpstr>
      <vt:lpstr>Stakeholders</vt:lpstr>
      <vt:lpstr>Activity 9 </vt:lpstr>
      <vt:lpstr>Aims and Significance</vt:lpstr>
      <vt:lpstr>Aims</vt:lpstr>
      <vt:lpstr>Activity 10</vt:lpstr>
      <vt:lpstr>Quick Summary</vt:lpstr>
      <vt:lpstr>Quick Summary</vt:lpstr>
      <vt:lpstr>Significance again</vt:lpstr>
      <vt:lpstr>Example</vt:lpstr>
      <vt:lpstr>Summary</vt:lpstr>
      <vt:lpstr>Real World Implementation</vt:lpstr>
      <vt:lpstr>Writing</vt:lpstr>
      <vt:lpstr>Technical writing for others</vt:lpstr>
      <vt:lpstr>Have something to say</vt:lpstr>
      <vt:lpstr>Know your reader</vt:lpstr>
      <vt:lpstr>Reader Motivation</vt:lpstr>
      <vt:lpstr>Activity 11</vt:lpstr>
      <vt:lpstr>Expanding your audience</vt:lpstr>
      <vt:lpstr>Use a standard structure</vt:lpstr>
      <vt:lpstr>Types of reports</vt:lpstr>
      <vt:lpstr>Report purposes</vt:lpstr>
      <vt:lpstr>Report Structure</vt:lpstr>
      <vt:lpstr>Activity 12</vt:lpstr>
      <vt:lpstr>Why bother with a thesis?</vt:lpstr>
      <vt:lpstr>100 words</vt:lpstr>
      <vt:lpstr>Activity 13</vt:lpstr>
      <vt:lpstr>Writing: Editing</vt:lpstr>
      <vt:lpstr>Editing</vt:lpstr>
      <vt:lpstr>Homework</vt:lpstr>
      <vt:lpstr>Ongoing Homework…</vt:lpstr>
      <vt:lpstr>Ways of reading</vt:lpstr>
      <vt:lpstr>Reading Aloud</vt:lpstr>
      <vt:lpstr>Structure</vt:lpstr>
      <vt:lpstr>Presentation</vt:lpstr>
      <vt:lpstr>Logic</vt:lpstr>
      <vt:lpstr>Deletion</vt:lpstr>
      <vt:lpstr>Headings</vt:lpstr>
      <vt:lpstr>Keywords</vt:lpstr>
      <vt:lpstr>Brevity</vt:lpstr>
      <vt:lpstr>Methods</vt:lpstr>
      <vt:lpstr>Your Methods</vt:lpstr>
      <vt:lpstr>Methods linked to objectives</vt:lpstr>
      <vt:lpstr>Theory and Practice</vt:lpstr>
      <vt:lpstr>The best laid schemes.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 Russell</dc:creator>
  <cp:lastModifiedBy>David McGloin</cp:lastModifiedBy>
  <cp:revision>320</cp:revision>
  <cp:lastPrinted>2017-04-11T01:54:50Z</cp:lastPrinted>
  <dcterms:created xsi:type="dcterms:W3CDTF">2017-04-11T01:31:42Z</dcterms:created>
  <dcterms:modified xsi:type="dcterms:W3CDTF">2021-08-19T07:49:20Z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0x010100679D29F63789BE4BAE6AD9473E5DBD43</vt:lpwstr>
  </property>
  <property fmtid="{D5CDD505-2E9C-101B-9397-08002B2CF9AE}" pid="3" name="MSIP_Label_51a6c3db-1667-4f49-995a-8b9973972958_Enabled">
    <vt:lpwstr>true</vt:lpwstr>
  </property>
  <property fmtid="{D5CDD505-2E9C-101B-9397-08002B2CF9AE}" pid="4" name="MSIP_Label_51a6c3db-1667-4f49-995a-8b9973972958_SetDate">
    <vt:lpwstr>2021-08-11T23:31:45Z</vt:lpwstr>
  </property>
  <property fmtid="{D5CDD505-2E9C-101B-9397-08002B2CF9AE}" pid="5" name="MSIP_Label_51a6c3db-1667-4f49-995a-8b9973972958_Method">
    <vt:lpwstr>Privileged</vt:lpwstr>
  </property>
  <property fmtid="{D5CDD505-2E9C-101B-9397-08002B2CF9AE}" pid="6" name="MSIP_Label_51a6c3db-1667-4f49-995a-8b9973972958_Name">
    <vt:lpwstr>UTS-Internal</vt:lpwstr>
  </property>
  <property fmtid="{D5CDD505-2E9C-101B-9397-08002B2CF9AE}" pid="7" name="MSIP_Label_51a6c3db-1667-4f49-995a-8b9973972958_SiteId">
    <vt:lpwstr>e8911c26-cf9f-4a9c-878e-527807be8791</vt:lpwstr>
  </property>
  <property fmtid="{D5CDD505-2E9C-101B-9397-08002B2CF9AE}" pid="8" name="MSIP_Label_51a6c3db-1667-4f49-995a-8b9973972958_ActionId">
    <vt:lpwstr>0d4e789b-4cc8-43bf-9a30-8750328ff960</vt:lpwstr>
  </property>
  <property fmtid="{D5CDD505-2E9C-101B-9397-08002B2CF9AE}" pid="9" name="MSIP_Label_51a6c3db-1667-4f49-995a-8b9973972958_ContentBits">
    <vt:lpwstr>0</vt:lpwstr>
  </property>
</Properties>
</file>