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884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7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53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92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51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70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4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3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03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121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0788-FB08-40EE-BE8F-3CA8EFFE4417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3DF2-E919-4CBF-B934-BB12FFC89A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839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2" y="0"/>
            <a:ext cx="11304396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3735"/>
            <a:ext cx="9144000" cy="821627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Sensors in Android Studio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1176" y="959422"/>
            <a:ext cx="7114032" cy="1655762"/>
          </a:xfrm>
        </p:spPr>
        <p:txBody>
          <a:bodyPr/>
          <a:lstStyle/>
          <a:p>
            <a:pPr algn="r"/>
            <a:r>
              <a:rPr lang="de-CH" dirty="0" err="1" smtClean="0"/>
              <a:t>By</a:t>
            </a:r>
            <a:r>
              <a:rPr lang="de-CH" dirty="0" smtClean="0"/>
              <a:t> Philipp Brogli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45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Capabilities</a:t>
            </a:r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Same Type, different Capability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2322891"/>
            <a:ext cx="10515600" cy="35457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SensorManager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mSensorManager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altLang="de-DE" sz="20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mSensor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mSensorManager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SensorManager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getSystemService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SENSOR_SERVICE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mSensor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mSensorManager</a:t>
            </a:r>
            <a:r>
              <a:rPr lang="de-DE" altLang="de-DE" sz="20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getDefaultSensor</a:t>
            </a:r>
            <a:r>
              <a:rPr lang="de-DE" altLang="de-DE" sz="20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660066"/>
                </a:solidFill>
                <a:latin typeface="Consolas" panose="020B0609020204030204" pitchFamily="49" charset="0"/>
              </a:rPr>
              <a:t>Sensor</a:t>
            </a:r>
            <a:r>
              <a:rPr lang="de-DE" altLang="de-DE" sz="20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TYPE_ACCELEROMETER</a:t>
            </a:r>
            <a:r>
              <a:rPr lang="de-DE" altLang="de-DE" sz="2000" dirty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de-DE" altLang="de-DE" sz="4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private </a:t>
            </a:r>
            <a:r>
              <a:rPr lang="de-DE" alt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resolution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alt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mSensor.getResoution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private </a:t>
            </a:r>
            <a:r>
              <a:rPr lang="de-DE" alt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maximumRange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mSensor.getMaximumRange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private </a:t>
            </a:r>
            <a:r>
              <a:rPr lang="de-DE" alt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alt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mSensor.getVersion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private </a:t>
            </a:r>
            <a:r>
              <a:rPr lang="de-DE" alt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minDelay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mSensor.getMinDelay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Monitoring </a:t>
            </a:r>
            <a:r>
              <a:rPr lang="de-CH" dirty="0" smtClean="0"/>
              <a:t>Sensor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Accuracy: Low, medium, high, unreliable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825625"/>
            <a:ext cx="9592370" cy="29302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onAccuracyChanged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Do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changes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onSensorChanged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SensorEvent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The light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Sensor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50160"/>
            <a:ext cx="10515600" cy="4783722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SENSOR_DELAY_NORMAL: 	200’000us</a:t>
            </a:r>
          </a:p>
          <a:p>
            <a:r>
              <a:rPr lang="de-CH" dirty="0"/>
              <a:t>SENSOR_DELAY_UI:		60’000us</a:t>
            </a:r>
          </a:p>
          <a:p>
            <a:r>
              <a:rPr lang="de-CH" dirty="0" smtClean="0"/>
              <a:t>SENSOR_DELAY_GAME:		20’000us</a:t>
            </a:r>
            <a:endParaRPr lang="de-CH" dirty="0"/>
          </a:p>
          <a:p>
            <a:r>
              <a:rPr lang="de-CH" dirty="0" smtClean="0"/>
              <a:t>SENSOR_DELAY_FASTEST:	0us (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fast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47501"/>
            <a:ext cx="10515600" cy="20069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onResume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onResume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mSensorManager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registerListener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mLight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SensorManager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SENSOR_DELAY_NORMAL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endParaRPr lang="de-CH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213"/>
            <a:ext cx="1860550" cy="839787"/>
          </a:xfrm>
        </p:spPr>
      </p:pic>
    </p:spTree>
    <p:extLst>
      <p:ext uri="{BB962C8B-B14F-4D97-AF65-F5344CB8AC3E}">
        <p14:creationId xmlns:p14="http://schemas.microsoft.com/office/powerpoint/2010/main" val="3596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213"/>
            <a:ext cx="1860550" cy="839787"/>
          </a:xfrm>
        </p:spPr>
      </p:pic>
    </p:spTree>
    <p:extLst>
      <p:ext uri="{BB962C8B-B14F-4D97-AF65-F5344CB8AC3E}">
        <p14:creationId xmlns:p14="http://schemas.microsoft.com/office/powerpoint/2010/main" val="23105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Sensor Categories</a:t>
            </a:r>
          </a:p>
          <a:p>
            <a:r>
              <a:rPr lang="en-US" dirty="0" smtClean="0"/>
              <a:t>Sensor Framework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Sensor Categories</a:t>
            </a:r>
            <a:endParaRPr lang="de-CH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 smtClean="0"/>
              <a:t>Motion Sensors</a:t>
            </a:r>
          </a:p>
          <a:p>
            <a:r>
              <a:rPr lang="de-CH" dirty="0" smtClean="0"/>
              <a:t>Environmental </a:t>
            </a:r>
            <a:r>
              <a:rPr lang="de-CH" dirty="0" smtClean="0"/>
              <a:t>Sensors</a:t>
            </a:r>
          </a:p>
          <a:p>
            <a:r>
              <a:rPr lang="de-CH" dirty="0" smtClean="0"/>
              <a:t>Position Sensors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Hardware Sensors</a:t>
            </a:r>
          </a:p>
          <a:p>
            <a:r>
              <a:rPr lang="de-CH" dirty="0" smtClean="0"/>
              <a:t>Software Sensors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6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Motion Sensors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Accelerometer</a:t>
            </a:r>
          </a:p>
          <a:p>
            <a:r>
              <a:rPr lang="en-US" dirty="0" smtClean="0"/>
              <a:t>Gravity</a:t>
            </a:r>
          </a:p>
          <a:p>
            <a:r>
              <a:rPr lang="en-US" dirty="0" smtClean="0"/>
              <a:t>Gyroscope</a:t>
            </a:r>
          </a:p>
          <a:p>
            <a:r>
              <a:rPr lang="en-US" dirty="0" smtClean="0"/>
              <a:t>Linear Acceleration</a:t>
            </a:r>
          </a:p>
          <a:p>
            <a:r>
              <a:rPr lang="en-US" dirty="0" smtClean="0"/>
              <a:t>Rotation Vector</a:t>
            </a:r>
          </a:p>
          <a:p>
            <a:r>
              <a:rPr lang="en-US" dirty="0" smtClean="0"/>
              <a:t>Significant Motion</a:t>
            </a:r>
          </a:p>
          <a:p>
            <a:r>
              <a:rPr lang="en-US" dirty="0" smtClean="0"/>
              <a:t>Step Counter</a:t>
            </a:r>
          </a:p>
          <a:p>
            <a:r>
              <a:rPr lang="en-US" dirty="0" smtClean="0"/>
              <a:t>Step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Environment Sensors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Ambient Temperature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Air Pressure</a:t>
            </a:r>
          </a:p>
          <a:p>
            <a:r>
              <a:rPr lang="en-US" dirty="0" smtClean="0"/>
              <a:t>Relative Humidity</a:t>
            </a:r>
          </a:p>
          <a:p>
            <a:r>
              <a:rPr lang="en-US" dirty="0" smtClean="0"/>
              <a:t>Temperature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Position Sensors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Game Rotation Vector</a:t>
            </a:r>
          </a:p>
          <a:p>
            <a:r>
              <a:rPr lang="en-US" dirty="0" smtClean="0"/>
              <a:t>Geomagnetic Rotation Vector</a:t>
            </a:r>
          </a:p>
          <a:p>
            <a:r>
              <a:rPr lang="en-US" dirty="0" smtClean="0"/>
              <a:t>Magnetic Field</a:t>
            </a:r>
          </a:p>
          <a:p>
            <a:r>
              <a:rPr lang="en-US" dirty="0" smtClean="0"/>
              <a:t>Orientation</a:t>
            </a:r>
          </a:p>
          <a:p>
            <a:r>
              <a:rPr lang="en-US" dirty="0" smtClean="0"/>
              <a:t>Proximity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Hardware/ Software Sensors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Hardware: </a:t>
            </a:r>
          </a:p>
          <a:p>
            <a:pPr lvl="1"/>
            <a:r>
              <a:rPr lang="en-US" dirty="0" smtClean="0"/>
              <a:t>Acceleration including gravity</a:t>
            </a:r>
          </a:p>
          <a:p>
            <a:endParaRPr lang="en-US" dirty="0" smtClean="0"/>
          </a:p>
          <a:p>
            <a:r>
              <a:rPr lang="en-US" dirty="0" smtClean="0"/>
              <a:t>Hardware or Software:</a:t>
            </a:r>
          </a:p>
          <a:p>
            <a:pPr lvl="1"/>
            <a:r>
              <a:rPr lang="en-US" dirty="0" smtClean="0"/>
              <a:t>Linear Acceleration excluding 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Sensor Framework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Sensor Availability</a:t>
            </a:r>
          </a:p>
          <a:p>
            <a:r>
              <a:rPr lang="en-US" dirty="0" smtClean="0"/>
              <a:t>Sensor Capabilities</a:t>
            </a:r>
          </a:p>
          <a:p>
            <a:r>
              <a:rPr lang="en-US" dirty="0" smtClean="0"/>
              <a:t>Monitoring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Sensor </a:t>
            </a:r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2"/>
            <a:ext cx="1860884" cy="83986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Possibly several Sensors or none at all</a:t>
            </a:r>
          </a:p>
          <a:p>
            <a:endParaRPr lang="en-US" dirty="0" smtClean="0"/>
          </a:p>
          <a:p>
            <a:r>
              <a:rPr lang="en-US" dirty="0" smtClean="0"/>
              <a:t>Load sensors into a list: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determine which is the default one: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838201" y="3326659"/>
            <a:ext cx="11000873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SensorManager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mSensorManager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C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Sensor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mSensor</a:t>
            </a:r>
            <a:r>
              <a:rPr lang="en-US" sz="20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C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mSensorManager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SensorManager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getSystemService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lang="en-US" sz="20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SENSOR_SERVICE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e-C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Sensor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deviceSensors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mSensorManager</a:t>
            </a:r>
            <a:r>
              <a:rPr lang="en-US" sz="20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getSensorList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Sensor</a:t>
            </a:r>
            <a:r>
              <a:rPr lang="en-US" sz="20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TYPE_ALL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e-C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38199" y="5351115"/>
            <a:ext cx="1051559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mSensor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mSensorManager.getDefaultSensor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Sensor.TYPE_MAGNETIC_FIELD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e-C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85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Sensors in Android Studio</vt:lpstr>
      <vt:lpstr>Content</vt:lpstr>
      <vt:lpstr>Sensor Categories</vt:lpstr>
      <vt:lpstr>Motion Sensors</vt:lpstr>
      <vt:lpstr>Environment Sensors</vt:lpstr>
      <vt:lpstr>Position Sensors</vt:lpstr>
      <vt:lpstr>Hardware/ Software Sensors</vt:lpstr>
      <vt:lpstr>Sensor Framework</vt:lpstr>
      <vt:lpstr>Sensor Availability</vt:lpstr>
      <vt:lpstr>Sensor Capabilities</vt:lpstr>
      <vt:lpstr>Monitoring Sensor</vt:lpstr>
      <vt:lpstr>Monitoring Sensor</vt:lpstr>
      <vt:lpstr>Example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in Android Studio</dc:title>
  <dc:creator>Philipp Brogli</dc:creator>
  <cp:lastModifiedBy>Philipp Brogli</cp:lastModifiedBy>
  <cp:revision>12</cp:revision>
  <dcterms:created xsi:type="dcterms:W3CDTF">2017-11-14T04:27:52Z</dcterms:created>
  <dcterms:modified xsi:type="dcterms:W3CDTF">2017-11-14T10:39:32Z</dcterms:modified>
</cp:coreProperties>
</file>