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7C1-4B3B-475B-8524-70B1D3E2628D}">
          <p14:sldIdLst>
            <p14:sldId id="256"/>
            <p14:sldId id="257"/>
            <p14:sldId id="258"/>
            <p14:sldId id="267"/>
            <p14:sldId id="259"/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13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7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27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78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77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1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5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8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" y="758952"/>
            <a:ext cx="10058400" cy="733672"/>
          </a:xfrm>
        </p:spPr>
        <p:txBody>
          <a:bodyPr>
            <a:noAutofit/>
          </a:bodyPr>
          <a:lstStyle/>
          <a:p>
            <a:r>
              <a:rPr lang="en-GB" sz="4400" dirty="0"/>
              <a:t>Advanced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</a:t>
            </a:r>
            <a:r>
              <a:rPr lang="en-GB" dirty="0" smtClean="0"/>
              <a:t>1 </a:t>
            </a:r>
            <a:r>
              <a:rPr lang="en-GB" dirty="0" smtClean="0"/>
              <a:t>- Okulmus, </a:t>
            </a:r>
            <a:r>
              <a:rPr lang="en-GB" dirty="0" err="1" smtClean="0"/>
              <a:t>Spiss</a:t>
            </a:r>
            <a:r>
              <a:rPr lang="en-GB" dirty="0" smtClean="0"/>
              <a:t>, </a:t>
            </a:r>
            <a:r>
              <a:rPr lang="en-GB" dirty="0" err="1" smtClean="0"/>
              <a:t>Mildenberger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30788" y="1492624"/>
            <a:ext cx="671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Geometric </a:t>
            </a:r>
            <a:r>
              <a:rPr lang="en-GB" sz="2800" dirty="0" err="1" smtClean="0"/>
              <a:t>Modeling</a:t>
            </a:r>
            <a:r>
              <a:rPr lang="en-GB" sz="2800" dirty="0" smtClean="0"/>
              <a:t>- </a:t>
            </a:r>
            <a:r>
              <a:rPr lang="en-GB" sz="2800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Technical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Procedural Plants</a:t>
            </a:r>
            <a:r>
              <a:rPr lang="en-GB" sz="2800" dirty="0"/>
              <a:t>		</a:t>
            </a:r>
            <a:r>
              <a:rPr lang="en-GB" sz="1600" dirty="0"/>
              <a:t>(</a:t>
            </a:r>
            <a:r>
              <a:rPr lang="en-GB" sz="1600" dirty="0" err="1"/>
              <a:t>Okulmus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Terrain Generation </a:t>
            </a:r>
            <a:r>
              <a:rPr lang="en-GB" sz="2800" dirty="0"/>
              <a:t>		</a:t>
            </a:r>
            <a:r>
              <a:rPr lang="en-GB" sz="1600" dirty="0" smtClean="0"/>
              <a:t>(</a:t>
            </a:r>
            <a:r>
              <a:rPr lang="en-GB" sz="1600" dirty="0" err="1" smtClean="0"/>
              <a:t>Spiss</a:t>
            </a:r>
            <a:r>
              <a:rPr lang="en-GB" sz="1600" dirty="0" smtClean="0"/>
              <a:t>,</a:t>
            </a:r>
            <a:r>
              <a:rPr lang="en-GB" sz="2800" dirty="0"/>
              <a:t> </a:t>
            </a:r>
            <a:r>
              <a:rPr lang="en-GB" sz="1600" dirty="0" err="1"/>
              <a:t>Mildenberger</a:t>
            </a:r>
            <a:r>
              <a:rPr lang="en-GB" sz="1600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7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Procedural Plants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Based on L-Systems, from </a:t>
            </a:r>
            <a:r>
              <a:rPr lang="en-GB" dirty="0" err="1" smtClean="0"/>
              <a:t>Aristid</a:t>
            </a:r>
            <a:r>
              <a:rPr lang="en-GB" dirty="0" smtClean="0"/>
              <a:t> </a:t>
            </a:r>
            <a:r>
              <a:rPr lang="en-GB" dirty="0" err="1" smtClean="0"/>
              <a:t>Lindenmayer</a:t>
            </a:r>
            <a:r>
              <a:rPr lang="en-GB" dirty="0" smtClean="0"/>
              <a:t> (in 1968)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Idea</a:t>
            </a:r>
            <a:r>
              <a:rPr lang="en-GB" dirty="0" smtClean="0"/>
              <a:t>: </a:t>
            </a:r>
            <a:r>
              <a:rPr lang="en-GB" dirty="0" err="1" smtClean="0"/>
              <a:t>Plantlife</a:t>
            </a:r>
            <a:r>
              <a:rPr lang="en-GB" dirty="0" smtClean="0"/>
              <a:t> growth is based on simple </a:t>
            </a:r>
            <a:r>
              <a:rPr lang="en-GB" dirty="0" err="1" smtClean="0"/>
              <a:t>reoccuring</a:t>
            </a:r>
            <a:r>
              <a:rPr lang="en-GB" dirty="0" smtClean="0"/>
              <a:t>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 formal grammar that defines “production rules”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22959" y="3590435"/>
            <a:ext cx="1673106" cy="915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 smtClean="0"/>
              <a:t>w: a</a:t>
            </a:r>
          </a:p>
          <a:p>
            <a:r>
              <a:rPr lang="de-AT" dirty="0" smtClean="0"/>
              <a:t>r1: a -&gt; ab</a:t>
            </a:r>
          </a:p>
          <a:p>
            <a:r>
              <a:rPr lang="de-AT" dirty="0"/>
              <a:t>r</a:t>
            </a:r>
            <a:r>
              <a:rPr lang="de-AT" dirty="0" smtClean="0"/>
              <a:t>2: b -&gt; a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4041896" y="3491581"/>
            <a:ext cx="451721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w: A</a:t>
            </a:r>
          </a:p>
          <a:p>
            <a:r>
              <a:rPr lang="pt-BR" sz="1400" dirty="0"/>
              <a:t>r1: A -&gt; C+[A+G]--//[--E]C[++E]-[AG]++AG</a:t>
            </a:r>
          </a:p>
          <a:p>
            <a:r>
              <a:rPr lang="pt-BR" sz="1400" dirty="0"/>
              <a:t>r2: C -&gt; FD[//&amp;&amp;E][//^^E]</a:t>
            </a:r>
          </a:p>
          <a:p>
            <a:r>
              <a:rPr lang="pt-BR" sz="1400" dirty="0"/>
              <a:t>r3: C -&gt; C</a:t>
            </a:r>
          </a:p>
          <a:p>
            <a:r>
              <a:rPr lang="pt-BR" sz="1400" dirty="0"/>
              <a:t>r4: D -&gt; DFD</a:t>
            </a:r>
          </a:p>
          <a:p>
            <a:r>
              <a:rPr lang="pt-BR" sz="1400" dirty="0"/>
              <a:t>r5: D -&gt; D</a:t>
            </a:r>
          </a:p>
          <a:p>
            <a:r>
              <a:rPr lang="pt-BR" sz="1400" dirty="0"/>
              <a:t>r6: D -&gt; D[//&amp;&amp;E][//^^E]FD</a:t>
            </a:r>
          </a:p>
          <a:p>
            <a:r>
              <a:rPr lang="pt-BR" sz="1400" dirty="0"/>
              <a:t>r7: E -&gt; ['{+f-ff-f+|+f-ff-f}]</a:t>
            </a:r>
          </a:p>
          <a:p>
            <a:r>
              <a:rPr lang="pt-BR" sz="1400" dirty="0"/>
              <a:t>r8: G -&gt; [&amp;&amp;&amp;H'/B////B////B////B////B]</a:t>
            </a:r>
          </a:p>
          <a:p>
            <a:r>
              <a:rPr lang="pt-BR" sz="1400" dirty="0"/>
              <a:t>r9: H -&gt; FF</a:t>
            </a:r>
          </a:p>
          <a:p>
            <a:r>
              <a:rPr lang="pt-BR" sz="1400" dirty="0"/>
              <a:t>r10: B -&gt; ['^F][{&amp;&amp;&amp;&amp;-f+f|-f+f</a:t>
            </a:r>
            <a:r>
              <a:rPr lang="pt-BR" sz="1400" dirty="0" smtClean="0"/>
              <a:t>}]							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028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3D Turtle Graphics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err="1" smtClean="0"/>
              <a:t>Renders</a:t>
            </a:r>
            <a:r>
              <a:rPr lang="de-AT" dirty="0" smtClean="0"/>
              <a:t> a </a:t>
            </a:r>
            <a:r>
              <a:rPr lang="de-AT" dirty="0" err="1" smtClean="0"/>
              <a:t>given</a:t>
            </a:r>
            <a:r>
              <a:rPr lang="de-AT" dirty="0" smtClean="0"/>
              <a:t> L-System </a:t>
            </a:r>
            <a:r>
              <a:rPr lang="de-AT" dirty="0" err="1" smtClean="0"/>
              <a:t>string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a 3D </a:t>
            </a:r>
            <a:r>
              <a:rPr lang="de-AT" dirty="0" err="1" smtClean="0"/>
              <a:t>mesh</a:t>
            </a:r>
            <a:endParaRPr lang="de-A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Needs a simple </a:t>
            </a:r>
            <a:r>
              <a:rPr lang="de-AT" dirty="0" err="1" smtClean="0"/>
              <a:t>interpretation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symbols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smtClean="0"/>
              <a:t>Move </a:t>
            </a:r>
            <a:r>
              <a:rPr lang="de-AT" dirty="0" err="1" smtClean="0"/>
              <a:t>forward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 smtClean="0"/>
              <a:t>Orientate</a:t>
            </a:r>
            <a:r>
              <a:rPr lang="de-AT" dirty="0" smtClean="0"/>
              <a:t> in </a:t>
            </a:r>
            <a:r>
              <a:rPr lang="de-AT" dirty="0" err="1" smtClean="0"/>
              <a:t>space</a:t>
            </a:r>
            <a:r>
              <a:rPr lang="de-AT" dirty="0" smtClean="0"/>
              <a:t> (</a:t>
            </a:r>
            <a:r>
              <a:rPr lang="de-AT" dirty="0" err="1" smtClean="0"/>
              <a:t>yaw,pitch,roll</a:t>
            </a:r>
            <a:r>
              <a:rPr lang="de-AT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smtClean="0"/>
              <a:t>Start a </a:t>
            </a:r>
            <a:r>
              <a:rPr lang="de-AT" dirty="0" err="1" smtClean="0"/>
              <a:t>branch</a:t>
            </a:r>
            <a:r>
              <a:rPr lang="de-AT" dirty="0" smtClean="0"/>
              <a:t> (push/</a:t>
            </a:r>
            <a:r>
              <a:rPr lang="de-AT" dirty="0" err="1" smtClean="0"/>
              <a:t>pop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/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stack</a:t>
            </a:r>
            <a:r>
              <a:rPr lang="de-AT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smtClean="0"/>
              <a:t>Change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propreties</a:t>
            </a:r>
            <a:r>
              <a:rPr lang="de-AT" dirty="0" smtClean="0"/>
              <a:t> (</a:t>
            </a:r>
            <a:r>
              <a:rPr lang="de-AT" dirty="0" err="1" smtClean="0"/>
              <a:t>line</a:t>
            </a:r>
            <a:r>
              <a:rPr lang="de-AT" dirty="0" smtClean="0"/>
              <a:t> </a:t>
            </a:r>
            <a:r>
              <a:rPr lang="de-AT" dirty="0" err="1" smtClean="0"/>
              <a:t>radius</a:t>
            </a:r>
            <a:r>
              <a:rPr lang="de-AT" dirty="0" smtClean="0"/>
              <a:t>, </a:t>
            </a:r>
            <a:r>
              <a:rPr lang="de-AT" dirty="0" err="1" smtClean="0"/>
              <a:t>color</a:t>
            </a:r>
            <a:r>
              <a:rPr lang="de-AT" dirty="0" smtClean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 smtClean="0"/>
              <a:t> 3D </a:t>
            </a:r>
            <a:r>
              <a:rPr lang="de-AT" dirty="0" err="1" smtClean="0"/>
              <a:t>lines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generated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hexagons</a:t>
            </a:r>
            <a:endParaRPr lang="de-AT" dirty="0" smtClean="0"/>
          </a:p>
          <a:p>
            <a:pPr>
              <a:buFont typeface="Wingdings" panose="05000000000000000000" pitchFamily="2" charset="2"/>
              <a:buChar char="§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2611">
            <a:off x="5830770" y="3747311"/>
            <a:ext cx="3620053" cy="1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Results </a:t>
            </a:r>
            <a:r>
              <a:rPr lang="en-GB" dirty="0"/>
              <a:t>Procedural plants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0" y="1846263"/>
            <a:ext cx="7151510" cy="4022725"/>
          </a:xfrm>
        </p:spPr>
      </p:pic>
    </p:spTree>
    <p:extLst>
      <p:ext uri="{BB962C8B-B14F-4D97-AF65-F5344CB8AC3E}">
        <p14:creationId xmlns:p14="http://schemas.microsoft.com/office/powerpoint/2010/main" val="1147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Procedural plants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0" y="1846263"/>
            <a:ext cx="7151510" cy="4022725"/>
          </a:xfrm>
        </p:spPr>
      </p:pic>
    </p:spTree>
    <p:extLst>
      <p:ext uri="{BB962C8B-B14F-4D97-AF65-F5344CB8AC3E}">
        <p14:creationId xmlns:p14="http://schemas.microsoft.com/office/powerpoint/2010/main" val="3339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Terrain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229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Advanced Computer Graphics</vt:lpstr>
      <vt:lpstr>Technical Overview</vt:lpstr>
      <vt:lpstr>Procedural Plants</vt:lpstr>
      <vt:lpstr>3D Turtle Graphics</vt:lpstr>
      <vt:lpstr>Results Procedural plants</vt:lpstr>
      <vt:lpstr>Results Procedural plants</vt:lpstr>
      <vt:lpstr>Terrain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DadaDudelDodo@outlook.de</dc:creator>
  <cp:lastModifiedBy>Okulmus, Cem</cp:lastModifiedBy>
  <cp:revision>18</cp:revision>
  <dcterms:created xsi:type="dcterms:W3CDTF">2014-11-19T15:14:07Z</dcterms:created>
  <dcterms:modified xsi:type="dcterms:W3CDTF">2015-01-21T17:39:13Z</dcterms:modified>
</cp:coreProperties>
</file>