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A2307C1-4B3B-475B-8524-70B1D3E2628D}">
          <p14:sldIdLst>
            <p14:sldId id="256"/>
            <p14:sldId id="257"/>
            <p14:sldId id="258"/>
            <p14:sldId id="259"/>
            <p14:sldId id="260"/>
            <p14:sldId id="262"/>
            <p14:sldId id="261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5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01330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6971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29275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5703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07827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96642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25772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30191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71524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8624D31-43A5-475A-80CF-332C9F6DCF35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43890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50669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06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928" y="758952"/>
            <a:ext cx="10058400" cy="733672"/>
          </a:xfrm>
        </p:spPr>
        <p:txBody>
          <a:bodyPr>
            <a:noAutofit/>
          </a:bodyPr>
          <a:lstStyle/>
          <a:p>
            <a:r>
              <a:rPr lang="en-GB" sz="4400" dirty="0"/>
              <a:t>Advanced Computer Graphics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Group 5 - </a:t>
            </a:r>
            <a:r>
              <a:rPr lang="en-GB" dirty="0" err="1" smtClean="0"/>
              <a:t>Okulmus</a:t>
            </a:r>
            <a:r>
              <a:rPr lang="en-GB" dirty="0" smtClean="0"/>
              <a:t>, </a:t>
            </a:r>
            <a:r>
              <a:rPr lang="en-GB" dirty="0" err="1" smtClean="0"/>
              <a:t>Spiss</a:t>
            </a:r>
            <a:r>
              <a:rPr lang="en-GB" dirty="0" smtClean="0"/>
              <a:t>, </a:t>
            </a:r>
            <a:r>
              <a:rPr lang="en-GB" dirty="0" err="1" smtClean="0"/>
              <a:t>Mildenberger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061447" y="1492624"/>
            <a:ext cx="6710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Ray Tracing Project - Project Presentation</a:t>
            </a:r>
          </a:p>
        </p:txBody>
      </p:sp>
    </p:spTree>
    <p:extLst>
      <p:ext uri="{BB962C8B-B14F-4D97-AF65-F5344CB8AC3E}">
        <p14:creationId xmlns:p14="http://schemas.microsoft.com/office/powerpoint/2010/main" val="108667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Extra Feature: Camera Control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 </a:t>
            </a:r>
            <a:r>
              <a:rPr lang="en-GB" dirty="0" err="1" smtClean="0"/>
              <a:t>smallPT</a:t>
            </a:r>
            <a:r>
              <a:rPr lang="en-GB" dirty="0" smtClean="0"/>
              <a:t> only has fixed camera position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/>
              <a:t>Our implementation allows </a:t>
            </a:r>
            <a:r>
              <a:rPr lang="en-GB" dirty="0" smtClean="0"/>
              <a:t>easy change of: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Camera position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Camera direction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Field of view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mtClean="0"/>
              <a:t>Focal distance</a:t>
            </a:r>
            <a:endParaRPr lang="en-GB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GB" smtClean="0"/>
              <a:t>Examples </a:t>
            </a:r>
            <a:r>
              <a:rPr lang="en-GB" dirty="0" smtClean="0"/>
              <a:t>: </a:t>
            </a:r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302" y="2742305"/>
            <a:ext cx="3311739" cy="223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66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Technical 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800" dirty="0"/>
              <a:t> Motion Blur 			</a:t>
            </a:r>
            <a:r>
              <a:rPr lang="en-GB" sz="1600" dirty="0"/>
              <a:t>(</a:t>
            </a:r>
            <a:r>
              <a:rPr lang="en-GB" sz="1600" dirty="0" err="1"/>
              <a:t>Okulmus</a:t>
            </a:r>
            <a:r>
              <a:rPr lang="en-GB" sz="1600" dirty="0"/>
              <a:t>)</a:t>
            </a:r>
            <a:endParaRPr lang="en-GB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/>
              <a:t> Depth of Field 			</a:t>
            </a:r>
            <a:r>
              <a:rPr lang="en-GB" sz="1600" dirty="0"/>
              <a:t>(</a:t>
            </a:r>
            <a:r>
              <a:rPr lang="en-GB" sz="1600" dirty="0" err="1"/>
              <a:t>Spiss</a:t>
            </a:r>
            <a:r>
              <a:rPr lang="en-GB" sz="1600" dirty="0"/>
              <a:t>)</a:t>
            </a:r>
            <a:endParaRPr lang="en-GB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/>
              <a:t> Advanced Texture Mapping	</a:t>
            </a:r>
            <a:r>
              <a:rPr lang="en-GB" sz="1600" dirty="0"/>
              <a:t>(</a:t>
            </a:r>
            <a:r>
              <a:rPr lang="en-GB" sz="1600" dirty="0" err="1"/>
              <a:t>Mildenberger</a:t>
            </a:r>
            <a:r>
              <a:rPr lang="en-GB" sz="1600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/>
              <a:t> Extra Features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/>
              <a:t>Acceleration Structures</a:t>
            </a:r>
            <a:r>
              <a:rPr lang="en-GB" sz="2600" dirty="0"/>
              <a:t>		</a:t>
            </a:r>
            <a:r>
              <a:rPr lang="en-GB" sz="1600" dirty="0"/>
              <a:t>(</a:t>
            </a:r>
            <a:r>
              <a:rPr lang="en-GB" sz="1600" dirty="0" err="1"/>
              <a:t>Mildenberger</a:t>
            </a:r>
            <a:r>
              <a:rPr lang="en-GB" sz="1600" dirty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/>
              <a:t>Camera Control </a:t>
            </a:r>
            <a:r>
              <a:rPr lang="en-GB" sz="2600" dirty="0"/>
              <a:t>			</a:t>
            </a:r>
            <a:r>
              <a:rPr lang="en-GB" sz="1600" dirty="0"/>
              <a:t>(</a:t>
            </a:r>
            <a:r>
              <a:rPr lang="en-GB" sz="1600" dirty="0" err="1"/>
              <a:t>Spiss</a:t>
            </a:r>
            <a:r>
              <a:rPr lang="en-GB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755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Motion Blur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 First effective solution for Ray Tracing by Cook et al. (1984)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/>
              <a:t>Idea: Distribute rays over time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 Implementation: Create Motion by creating multiple “time scene”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   Uniformly distribute rays over these scenes</a:t>
            </a:r>
          </a:p>
          <a:p>
            <a:pPr marL="0" indent="0">
              <a:buNone/>
            </a:pPr>
            <a:endParaRPr lang="en-GB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 </a:t>
            </a:r>
            <a:r>
              <a:rPr lang="en-GB" dirty="0" err="1" smtClean="0"/>
              <a:t>smallPTs</a:t>
            </a:r>
            <a:r>
              <a:rPr lang="en-GB" dirty="0" smtClean="0"/>
              <a:t> super-sampling was extended, no additional rays are created.</a:t>
            </a:r>
          </a:p>
        </p:txBody>
      </p:sp>
    </p:spTree>
    <p:extLst>
      <p:ext uri="{BB962C8B-B14F-4D97-AF65-F5344CB8AC3E}">
        <p14:creationId xmlns:p14="http://schemas.microsoft.com/office/powerpoint/2010/main" val="102855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 Motion Blur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845274"/>
            <a:ext cx="4427838" cy="4427838"/>
          </a:xfrm>
        </p:spPr>
      </p:pic>
    </p:spTree>
    <p:extLst>
      <p:ext uri="{BB962C8B-B14F-4D97-AF65-F5344CB8AC3E}">
        <p14:creationId xmlns:p14="http://schemas.microsoft.com/office/powerpoint/2010/main" val="114721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Depth of Field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 </a:t>
            </a:r>
            <a:r>
              <a:rPr lang="en-GB" dirty="0" err="1" smtClean="0"/>
              <a:t>smallPT</a:t>
            </a:r>
            <a:r>
              <a:rPr lang="en-GB" dirty="0" smtClean="0"/>
              <a:t> uses pinhole camera </a:t>
            </a:r>
            <a:r>
              <a:rPr lang="en-GB" dirty="0"/>
              <a:t>model  → </a:t>
            </a:r>
            <a:r>
              <a:rPr lang="en-GB" dirty="0" smtClean="0"/>
              <a:t>all objects in focus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/>
              <a:t>Thin-Lens camera model is more </a:t>
            </a:r>
            <a:r>
              <a:rPr lang="en-GB" dirty="0"/>
              <a:t>realistic </a:t>
            </a:r>
            <a:r>
              <a:rPr lang="en-GB" dirty="0" smtClean="0"/>
              <a:t>→ a focal point exists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 Only objects on focal plane are in focus, everything else is blurred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2509" y="3117597"/>
            <a:ext cx="71247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75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Depth of Field Results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5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Advanced Texture Mapping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 </a:t>
            </a:r>
            <a:r>
              <a:rPr lang="en-GB" dirty="0" err="1" smtClean="0"/>
              <a:t>smallPT</a:t>
            </a:r>
            <a:r>
              <a:rPr lang="en-GB" dirty="0" smtClean="0"/>
              <a:t> only allows uniform colour and reflection types (perfectly glossy, everywhere)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/>
              <a:t>New mapping methods: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Normal mapping allows normal transformation for every surface location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Texture mapping supplies colour information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Specular </a:t>
            </a:r>
            <a:r>
              <a:rPr lang="en-GB" dirty="0" smtClean="0"/>
              <a:t>mapping defines the roughness of the surface </a:t>
            </a:r>
            <a:r>
              <a:rPr lang="en-GB" dirty="0"/>
              <a:t>(diffuse </a:t>
            </a:r>
            <a:r>
              <a:rPr lang="en-GB" dirty="0" smtClean="0"/>
              <a:t>→ mirror) </a:t>
            </a:r>
            <a:endParaRPr lang="en-GB" dirty="0" smtClean="0"/>
          </a:p>
          <a:p>
            <a:pPr marL="201168" lvl="1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71065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ATM Results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21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Extra Feature: Acceleration Structure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 </a:t>
            </a:r>
            <a:r>
              <a:rPr lang="en-GB" dirty="0" err="1" smtClean="0"/>
              <a:t>Raytracing</a:t>
            </a:r>
            <a:r>
              <a:rPr lang="en-GB" dirty="0" smtClean="0"/>
              <a:t> without acceleration techniques is very slow and inefficient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/>
              <a:t>Acceleration structures allow </a:t>
            </a:r>
            <a:r>
              <a:rPr lang="en-GB" dirty="0" smtClean="0"/>
              <a:t>faster </a:t>
            </a:r>
            <a:r>
              <a:rPr lang="en-GB" dirty="0" smtClean="0"/>
              <a:t>mesh intersection by </a:t>
            </a:r>
            <a:r>
              <a:rPr lang="en-GB" dirty="0" smtClean="0"/>
              <a:t>reducing unneeded </a:t>
            </a:r>
            <a:r>
              <a:rPr lang="en-GB" dirty="0" smtClean="0"/>
              <a:t>checks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Implemented structures: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Bounding Boxes : Only one box for every object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Bounding Volume Hierarchy:  </a:t>
            </a:r>
            <a:r>
              <a:rPr lang="en-GB" dirty="0" err="1" smtClean="0"/>
              <a:t>Octree</a:t>
            </a:r>
            <a:r>
              <a:rPr lang="en-GB" dirty="0" smtClean="0"/>
              <a:t> of Bounding Boxes: From complete scene down to each triangle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976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242</Words>
  <Application>Microsoft Office PowerPoint</Application>
  <PresentationFormat>Bildschirmpräsentation (4:3)</PresentationFormat>
  <Paragraphs>44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Wingdings</vt:lpstr>
      <vt:lpstr>Rückblick</vt:lpstr>
      <vt:lpstr>Advanced Computer Graphics</vt:lpstr>
      <vt:lpstr>Technical Overview</vt:lpstr>
      <vt:lpstr>Motion Blur</vt:lpstr>
      <vt:lpstr>Results Motion Blur</vt:lpstr>
      <vt:lpstr>Depth of Field</vt:lpstr>
      <vt:lpstr>Depth of Field Results</vt:lpstr>
      <vt:lpstr>Advanced Texture Mapping</vt:lpstr>
      <vt:lpstr>ATM Results</vt:lpstr>
      <vt:lpstr>Extra Feature: Acceleration Structure</vt:lpstr>
      <vt:lpstr>Extra Feature: Camera Control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Computer Graphics</dc:title>
  <dc:creator>DadaDudelDodo@outlook.de</dc:creator>
  <cp:lastModifiedBy>Okulmus, Cem</cp:lastModifiedBy>
  <cp:revision>7</cp:revision>
  <dcterms:created xsi:type="dcterms:W3CDTF">2014-11-19T15:14:07Z</dcterms:created>
  <dcterms:modified xsi:type="dcterms:W3CDTF">2014-11-19T16:22:23Z</dcterms:modified>
</cp:coreProperties>
</file>