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290" r:id="rId3"/>
    <p:sldId id="321" r:id="rId4"/>
    <p:sldId id="300" r:id="rId5"/>
    <p:sldId id="303" r:id="rId6"/>
    <p:sldId id="304" r:id="rId7"/>
    <p:sldId id="307" r:id="rId8"/>
    <p:sldId id="317" r:id="rId9"/>
    <p:sldId id="318" r:id="rId10"/>
    <p:sldId id="319" r:id="rId11"/>
    <p:sldId id="310" r:id="rId12"/>
    <p:sldId id="305" r:id="rId13"/>
    <p:sldId id="308" r:id="rId14"/>
    <p:sldId id="309" r:id="rId15"/>
    <p:sldId id="306" r:id="rId16"/>
    <p:sldId id="316" r:id="rId17"/>
    <p:sldId id="32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 Simple spatial models </a:t>
            </a:r>
            <a:r>
              <a:rPr lang="en-US" smtClean="0"/>
              <a:t>for coastlines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29,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Autoregression vs. Random-walk</a:t>
                </a:r>
              </a:p>
              <a:p>
                <a:r>
                  <a:rPr lang="en-US" dirty="0" smtClean="0"/>
                  <a:t>Random-walk is a limit of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   as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  <a:blipFill>
                <a:blip r:embed="rId2"/>
                <a:stretch>
                  <a:fillRect l="-2536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25" y="1371589"/>
            <a:ext cx="365760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740"/>
              </p:ext>
            </p:extLst>
          </p:nvPr>
        </p:nvGraphicFramePr>
        <p:xfrm>
          <a:off x="2106613" y="4044950"/>
          <a:ext cx="43799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2654280" imgH="1168200" progId="Equation.DSMT4">
                  <p:embed/>
                </p:oleObj>
              </mc:Choice>
              <mc:Fallback>
                <p:oleObj name="Equation" r:id="rId4" imgW="265428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4044950"/>
                        <a:ext cx="4379912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Which means…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let’s define: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then this probability requires calculating 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Fortunately its easy to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628"/>
              </p:ext>
            </p:extLst>
          </p:nvPr>
        </p:nvGraphicFramePr>
        <p:xfrm>
          <a:off x="2133600" y="3590925"/>
          <a:ext cx="45910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2781000" imgH="1168200" progId="Equation.DSMT4">
                  <p:embed/>
                </p:oleObj>
              </mc:Choice>
              <mc:Fallback>
                <p:oleObj name="Equation" r:id="rId4" imgW="278100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590925"/>
                        <a:ext cx="45910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Four ways to code this: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4 ways to code this, specifically looking at sparseness of hessian matrix]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Stochastic process (Version #1) is faster</a:t>
            </a:r>
          </a:p>
          <a:p>
            <a:pPr lvl="1" indent="-342900"/>
            <a:r>
              <a:rPr lang="en-US" dirty="0" smtClean="0"/>
              <a:t>Often easiest to program stochastic process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use other versions?</a:t>
            </a:r>
          </a:p>
          <a:p>
            <a:pPr lvl="1" indent="-342900"/>
            <a:r>
              <a:rPr lang="en-US" dirty="0" smtClean="0"/>
              <a:t>Others are easier to “scale up”</a:t>
            </a:r>
          </a:p>
          <a:p>
            <a:pPr lvl="2" indent="-342900"/>
            <a:r>
              <a:rPr lang="en-US" dirty="0" smtClean="0"/>
              <a:t>Eventually we’ll use SEPERABLE() to admix different processes</a:t>
            </a:r>
          </a:p>
          <a:p>
            <a:pPr lvl="1" indent="-342900"/>
            <a:r>
              <a:rPr lang="en-US" dirty="0" smtClean="0"/>
              <a:t>Others may be faster in other software</a:t>
            </a:r>
          </a:p>
          <a:p>
            <a:pPr lvl="2" indent="-342900"/>
            <a:r>
              <a:rPr lang="en-US" dirty="0" smtClean="0"/>
              <a:t>JAGS doesn’t have speed-ups for interpreting stochastic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Time-series analysis with equal time intervals</a:t>
            </a:r>
          </a:p>
          <a:p>
            <a:pPr lvl="1" indent="-342900"/>
            <a:r>
              <a:rPr lang="en-US" dirty="0" smtClean="0"/>
              <a:t>Obvious link to 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</a:t>
            </a:r>
            <a:r>
              <a:rPr lang="en-US" dirty="0" err="1" smtClean="0"/>
              <a:t>autoregression</a:t>
            </a:r>
            <a:r>
              <a:rPr lang="en-US" dirty="0" smtClean="0"/>
              <a:t> with unequal intervals</a:t>
            </a:r>
          </a:p>
          <a:p>
            <a:pPr lvl="1" indent="-342900"/>
            <a:r>
              <a:rPr lang="en-US" dirty="0" smtClean="0"/>
              <a:t>Important for coastline with intermittent field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space and 1D time</a:t>
            </a:r>
          </a:p>
          <a:p>
            <a:pPr lvl="1" indent="-342900"/>
            <a:r>
              <a:rPr lang="en-US" dirty="0" smtClean="0"/>
              <a:t>Simplest </a:t>
            </a:r>
            <a:r>
              <a:rPr lang="en-US" dirty="0" err="1" smtClean="0"/>
              <a:t>spatio</a:t>
            </a:r>
            <a:r>
              <a:rPr lang="en-US" dirty="0" smtClean="0"/>
              <a:t>-temporal model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1D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Coastlines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Distances towards/away from an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other 1D models…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3220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Then…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b="65854"/>
          <a:stretch/>
        </p:blipFill>
        <p:spPr>
          <a:xfrm>
            <a:off x="409651" y="3241999"/>
            <a:ext cx="8658149" cy="321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739" y="6455162"/>
            <a:ext cx="842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Spawning biomass relative to unfished equilibrium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44348" y="3572668"/>
            <a:ext cx="553998" cy="2882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Surplus production</a:t>
            </a:r>
            <a:endParaRPr lang="en-GB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491818" y="2453696"/>
                <a:ext cx="23644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sz="28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18" y="2453696"/>
                <a:ext cx="23644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833628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lvl="1"/>
                <a:r>
                  <a:rPr lang="en-US" dirty="0" smtClean="0"/>
                  <a:t>You have three density samples per site</a:t>
                </a:r>
              </a:p>
              <a:p>
                <a:pPr lvl="1"/>
                <a:r>
                  <a:rPr lang="en-US" b="0" dirty="0" smtClean="0"/>
                  <a:t>Density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site </a:t>
                </a:r>
                <a:r>
                  <a:rPr lang="en-US" i="1" dirty="0" smtClean="0"/>
                  <a:t>s</a:t>
                </a:r>
                <a:r>
                  <a:rPr lang="en-US" dirty="0"/>
                  <a:t> </a:t>
                </a:r>
                <a:r>
                  <a:rPr lang="en-US" dirty="0" smtClean="0"/>
                  <a:t>and replicate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expected value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8336280" cy="5943600"/>
              </a:xfrm>
              <a:blipFill>
                <a:blip r:embed="rId2"/>
                <a:stretch>
                  <a:fillRect l="-1536" t="-1026" b="-2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Blocking (random):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is the random variance</a:t>
                </a:r>
              </a:p>
              <a:p>
                <a:pPr lvl="1"/>
                <a:r>
                  <a:rPr lang="en-US" dirty="0" smtClean="0"/>
                  <a:t>Review </a:t>
                </a:r>
                <a:r>
                  <a:rPr lang="en-US" dirty="0"/>
                  <a:t>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434" y="4381806"/>
            <a:ext cx="8222284" cy="13094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We therefore replace distance by ordering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53542" y="5691226"/>
            <a:ext cx="8236915" cy="14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354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595359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0541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2061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05661" y="5592470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665185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77325" y="5585154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398710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242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1_Office Theme</vt:lpstr>
      <vt:lpstr>Equation</vt:lpstr>
      <vt:lpstr>Lecture 5:  Simple spatial models for coastlines</vt:lpstr>
      <vt:lpstr>Why might we care about 1D spatial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48</cp:revision>
  <dcterms:created xsi:type="dcterms:W3CDTF">2015-12-08T21:28:56Z</dcterms:created>
  <dcterms:modified xsi:type="dcterms:W3CDTF">2016-01-07T20:22:52Z</dcterms:modified>
</cp:coreProperties>
</file>