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86851-0C77-4702-A6F6-4F2107FEB189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06B1-7C04-430A-9390-F08F00BB49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0EC9E0-CF03-43DB-8E2E-DF552578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/>
              <a:t>BREAKOUT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C922E-1EF9-4CCE-817B-F5E28ECD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9FC51-E6EE-4059-B234-80471DE0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Philipp Schiffbauer (2816066)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CC16F3-73B6-4029-BCC1-BC9D2C09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8" y="2797739"/>
            <a:ext cx="6409154" cy="363306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FD129F-1C40-4220-9896-A69643D9B847}"/>
              </a:ext>
            </a:extLst>
          </p:cNvPr>
          <p:cNvSpPr txBox="1"/>
          <p:nvPr/>
        </p:nvSpPr>
        <p:spPr>
          <a:xfrm>
            <a:off x="7248304" y="3619500"/>
            <a:ext cx="402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Verschiedene Power-</a:t>
            </a:r>
            <a:r>
              <a:rPr lang="de-DE" sz="2000" u="sng" dirty="0" err="1"/>
              <a:t>Up‘s</a:t>
            </a:r>
            <a:endParaRPr lang="de-DE" sz="2000" u="sng" dirty="0"/>
          </a:p>
        </p:txBody>
      </p:sp>
      <p:pic>
        <p:nvPicPr>
          <p:cNvPr id="12" name="Grafik 11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885ADAD6-C6A8-400C-8AD7-8B0EBA5C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276" y="5005519"/>
            <a:ext cx="812640" cy="812640"/>
          </a:xfrm>
          <a:prstGeom prst="rect">
            <a:avLst/>
          </a:prstGeom>
        </p:spPr>
      </p:pic>
      <p:pic>
        <p:nvPicPr>
          <p:cNvPr id="14" name="Grafik 13" descr="Ein Bild, das Uhr enthält.&#10;&#10;Automatisch generierte Beschreibung">
            <a:extLst>
              <a:ext uri="{FF2B5EF4-FFF2-40B4-BE49-F238E27FC236}">
                <a16:creationId xmlns:a16="http://schemas.microsoft.com/office/drawing/2014/main" id="{D4285EB3-7CC6-49B0-BC12-BD1A60DD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181" y="5005519"/>
            <a:ext cx="812640" cy="812640"/>
          </a:xfrm>
          <a:prstGeom prst="rect">
            <a:avLst/>
          </a:prstGeom>
        </p:spPr>
      </p:pic>
      <p:pic>
        <p:nvPicPr>
          <p:cNvPr id="16" name="Grafik 15" descr="Ein Bild, das Stereo enthält.&#10;&#10;Automatisch generierte Beschreibung">
            <a:extLst>
              <a:ext uri="{FF2B5EF4-FFF2-40B4-BE49-F238E27FC236}">
                <a16:creationId xmlns:a16="http://schemas.microsoft.com/office/drawing/2014/main" id="{F11D3813-5312-4F5E-9189-50478F26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415" y="5005730"/>
            <a:ext cx="812640" cy="812640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B7D227F0-BB9A-4A3D-B399-8C8C8DF2C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527" y="4106350"/>
            <a:ext cx="812640" cy="812640"/>
          </a:xfrm>
          <a:prstGeom prst="rect">
            <a:avLst/>
          </a:prstGeom>
        </p:spPr>
      </p:pic>
      <p:pic>
        <p:nvPicPr>
          <p:cNvPr id="20" name="Grafik 19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A570DA42-39AD-44D5-9171-F73C8C687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541" y="5907059"/>
            <a:ext cx="812640" cy="812640"/>
          </a:xfrm>
          <a:prstGeom prst="rect">
            <a:avLst/>
          </a:prstGeom>
        </p:spPr>
      </p:pic>
      <p:pic>
        <p:nvPicPr>
          <p:cNvPr id="22" name="Grafik 21" descr="Ein Bild, das Ball, Uhr, Maus enthält.&#10;&#10;Automatisch generierte Beschreibung">
            <a:extLst>
              <a:ext uri="{FF2B5EF4-FFF2-40B4-BE49-F238E27FC236}">
                <a16:creationId xmlns:a16="http://schemas.microsoft.com/office/drawing/2014/main" id="{45228A8D-2EFB-4691-998D-5D0E7A0DA2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555" y="5005730"/>
            <a:ext cx="812640" cy="812640"/>
          </a:xfrm>
          <a:prstGeom prst="rect">
            <a:avLst/>
          </a:prstGeom>
        </p:spPr>
      </p:pic>
      <p:pic>
        <p:nvPicPr>
          <p:cNvPr id="24" name="Grafik 23" descr="Ein Bild, das Uhr enthält.&#10;&#10;Automatisch generierte Beschreibung">
            <a:extLst>
              <a:ext uri="{FF2B5EF4-FFF2-40B4-BE49-F238E27FC236}">
                <a16:creationId xmlns:a16="http://schemas.microsoft.com/office/drawing/2014/main" id="{5AB27C7B-DD13-4EED-A815-7C89D82A4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6200" y="4106350"/>
            <a:ext cx="812640" cy="812640"/>
          </a:xfrm>
          <a:prstGeom prst="rect">
            <a:avLst/>
          </a:prstGeom>
        </p:spPr>
      </p:pic>
      <p:pic>
        <p:nvPicPr>
          <p:cNvPr id="26" name="Grafik 25" descr="Ein Bild, das Spiel, Uhr enthält.&#10;&#10;Automatisch generierte Beschreibung">
            <a:extLst>
              <a:ext uri="{FF2B5EF4-FFF2-40B4-BE49-F238E27FC236}">
                <a16:creationId xmlns:a16="http://schemas.microsoft.com/office/drawing/2014/main" id="{B9272CFA-1E9A-4FC8-82C2-F88EF3F3A4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2181" y="4106350"/>
            <a:ext cx="812640" cy="812640"/>
          </a:xfrm>
          <a:prstGeom prst="rect">
            <a:avLst/>
          </a:prstGeom>
        </p:spPr>
      </p:pic>
      <p:pic>
        <p:nvPicPr>
          <p:cNvPr id="28" name="Grafik 27" descr="Ein Bild, das Uhr, Spiel, Zeichnung enthält.&#10;&#10;Automatisch generierte Beschreibung">
            <a:extLst>
              <a:ext uri="{FF2B5EF4-FFF2-40B4-BE49-F238E27FC236}">
                <a16:creationId xmlns:a16="http://schemas.microsoft.com/office/drawing/2014/main" id="{63FEB110-A99E-409A-8CE5-4E78EA9F27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6854" y="4106350"/>
            <a:ext cx="812640" cy="81264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6697D78-A3C3-4EAD-A7E0-C241C77D0622}"/>
              </a:ext>
            </a:extLst>
          </p:cNvPr>
          <p:cNvSpPr txBox="1"/>
          <p:nvPr/>
        </p:nvSpPr>
        <p:spPr>
          <a:xfrm>
            <a:off x="457200" y="1604888"/>
            <a:ext cx="623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Unendlicher Spielspaß</a:t>
            </a:r>
          </a:p>
          <a:p>
            <a:pPr marL="285750" indent="-285750">
              <a:buFontTx/>
              <a:buChar char="-"/>
            </a:pPr>
            <a:r>
              <a:rPr lang="de-DE" dirty="0"/>
              <a:t>Bewährtes Spielprinzip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Learn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47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BREAKOUT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</dc:title>
  <dc:creator>Philipp Schiffbauer</dc:creator>
  <cp:lastModifiedBy>Philipp Schiffbauer</cp:lastModifiedBy>
  <cp:revision>2</cp:revision>
  <dcterms:created xsi:type="dcterms:W3CDTF">2020-09-08T12:18:01Z</dcterms:created>
  <dcterms:modified xsi:type="dcterms:W3CDTF">2020-09-08T14:33:26Z</dcterms:modified>
</cp:coreProperties>
</file>