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36F"/>
    <a:srgbClr val="D2372B"/>
    <a:srgbClr val="3D5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6"/>
    <p:restoredTop sz="94656"/>
  </p:normalViewPr>
  <p:slideViewPr>
    <p:cSldViewPr snapToGrid="0">
      <p:cViewPr varScale="1">
        <p:scale>
          <a:sx n="140" d="100"/>
          <a:sy n="140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3D196-5F00-53AC-CF00-2C7CF0F34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7E1B43-EA23-1963-17F9-3E9795ADC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9C00AC-D397-4564-62E3-16EA17D4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EDE5-0328-F14E-B208-5CB41FEE2FD8}" type="datetimeFigureOut">
              <a:rPr lang="de-DE" smtClean="0"/>
              <a:t>22.11.24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4C1126-750E-B214-B923-564D77D6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4846A-F8E6-D906-AC49-4C812A9E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CCAA-103E-DB4C-A609-FC50A9037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04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54ED5-B273-87A6-81BE-09123D74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469308-F275-CEF6-5C8F-65B9E0320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904B7-DE49-29E1-8284-39C38320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EDE5-0328-F14E-B208-5CB41FEE2FD8}" type="datetimeFigureOut">
              <a:rPr lang="de-DE" smtClean="0"/>
              <a:t>22.11.24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A17DE4-02BB-AA9D-E8F1-2F220BD4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36164F-9138-3FA7-48A4-7ACA326C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CCAA-103E-DB4C-A609-FC50A9037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77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4031B8-E349-EF9C-9769-A84EFC287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EF1170-6366-FBD2-D8F3-170A02B29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21C29-2E61-0AD7-4EAB-5FF35691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EDE5-0328-F14E-B208-5CB41FEE2FD8}" type="datetimeFigureOut">
              <a:rPr lang="de-DE" smtClean="0"/>
              <a:t>22.11.24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4B4E7C-6BD7-9766-B019-6900A6C7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99D0BE-0095-327A-64FC-445247AC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CCAA-103E-DB4C-A609-FC50A9037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54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C60D1-6832-0722-0D16-1D51A87F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A8FD59-8603-D63C-5454-0685254E9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98EBC1-D4F6-CCE3-F87F-B148EFB6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EDE5-0328-F14E-B208-5CB41FEE2FD8}" type="datetimeFigureOut">
              <a:rPr lang="de-DE" smtClean="0"/>
              <a:t>22.11.24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D50C3-4C64-32F3-77A4-7611A843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22E50B-BE3E-E03F-E17A-C2072A94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CCAA-103E-DB4C-A609-FC50A9037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77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13AD8-1CBE-20CD-9E22-ACCECCCB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4D30E0-162D-C3A3-80F9-DD2C35FE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B34CE8-7DDF-C3B9-BC95-CC2800BC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EDE5-0328-F14E-B208-5CB41FEE2FD8}" type="datetimeFigureOut">
              <a:rPr lang="de-DE" smtClean="0"/>
              <a:t>22.11.24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1661F-2464-9776-B615-01D12837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ED6FC-E1CF-9CFE-EAB2-4B645E9A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CCAA-103E-DB4C-A609-FC50A9037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74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71D8B-1F59-E183-BC41-37768CA8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A2F118-769F-E3A2-B1DF-25D94C509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9B596D-EA56-3320-44A1-7267E86C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7E3A4-FCDD-6D8A-A8A6-A035B647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EDE5-0328-F14E-B208-5CB41FEE2FD8}" type="datetimeFigureOut">
              <a:rPr lang="de-DE" smtClean="0"/>
              <a:t>22.11.24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B74BA7-B4CB-4E8D-6CFF-1ED62A2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0DE586-78D9-8C6C-034A-D02F94F0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CCAA-103E-DB4C-A609-FC50A9037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4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C48B5-2015-1BF5-A883-D74D9941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4C0891-11CA-7606-5852-7E4189888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818566-F4C4-D8D0-97B3-8FFFACCB6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7F529E-2776-1936-6B9C-76AD1FDB9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20B688-27C1-D1DE-5420-BCA81AF18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B8F8D7-6C81-702A-2729-FA058579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EDE5-0328-F14E-B208-5CB41FEE2FD8}" type="datetimeFigureOut">
              <a:rPr lang="de-DE" smtClean="0"/>
              <a:t>22.11.24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E2BAD1-4E2B-F6CC-0AA9-77D6F7FE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D6153B-DC26-20C4-B8D8-62DF2F34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CCAA-103E-DB4C-A609-FC50A9037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14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3390D-1898-F000-3B08-3122BB07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2152F2-F027-B90E-7125-385B3F1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EDE5-0328-F14E-B208-5CB41FEE2FD8}" type="datetimeFigureOut">
              <a:rPr lang="de-DE" smtClean="0"/>
              <a:t>22.11.24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66A2CC-EDFE-52B1-3850-3C869FE4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66B8E4-257D-C49C-5F8A-2387140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CCAA-103E-DB4C-A609-FC50A9037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94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60772A-85ED-F081-BFAB-46830177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EDE5-0328-F14E-B208-5CB41FEE2FD8}" type="datetimeFigureOut">
              <a:rPr lang="de-DE" smtClean="0"/>
              <a:t>22.11.24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DE4486-8833-745C-9001-F66E59AC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619B1B-8996-1379-AEE2-E1887850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CCAA-103E-DB4C-A609-FC50A9037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81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45DC0-5734-E528-14D5-0DC6E1AA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5C8C0-67CC-9CF2-EB3B-6F11C535A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E73029-5F4B-03CB-E467-8C855C865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939B3F-2687-0DFC-58A3-852C57A4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EDE5-0328-F14E-B208-5CB41FEE2FD8}" type="datetimeFigureOut">
              <a:rPr lang="de-DE" smtClean="0"/>
              <a:t>22.11.24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C65E17-4949-876E-0422-ED79A5BA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3CE078-3AE6-F2A8-F906-FF1DA598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CCAA-103E-DB4C-A609-FC50A9037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17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080A9-1F84-290C-2D65-E194B746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7F6CAA-2F48-D7CD-D56B-132B72BCC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4D21B9-8874-0C5E-A596-AA8748C64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881D57-8BE5-82A3-6463-358A33D2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EDE5-0328-F14E-B208-5CB41FEE2FD8}" type="datetimeFigureOut">
              <a:rPr lang="de-DE" smtClean="0"/>
              <a:t>22.11.24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EC53CB-3BB7-4AE5-440A-FCC88D7F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CB758F-6B77-0B38-1857-3B2C85DE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CCAA-103E-DB4C-A609-FC50A9037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45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D51685-1B55-D7FC-5FC8-F0C573BE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700C1B-8C7B-63BB-A3D5-57B401A62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7AF74B-3DCE-7C8C-34F8-3707CB158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7EDE5-0328-F14E-B208-5CB41FEE2FD8}" type="datetimeFigureOut">
              <a:rPr lang="de-DE" smtClean="0"/>
              <a:t>22.11.24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71840D-C36A-13C6-93E5-0B3BE5D18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3E6051-4523-CD34-51D0-51B34664D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4CCAA-103E-DB4C-A609-FC50A9037B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3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54B145F-C260-9264-6D01-CB479F7DD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419" y="2603500"/>
            <a:ext cx="1651000" cy="1651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4831421-9BFA-CE58-85F9-3E13EEF21CFF}"/>
              </a:ext>
            </a:extLst>
          </p:cNvPr>
          <p:cNvSpPr txBox="1"/>
          <p:nvPr/>
        </p:nvSpPr>
        <p:spPr>
          <a:xfrm>
            <a:off x="5156741" y="2807950"/>
            <a:ext cx="509304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8800" b="1" kern="100" dirty="0">
                <a:solidFill>
                  <a:srgbClr val="D2372B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</a:t>
            </a:r>
            <a:r>
              <a:rPr lang="de-AT" sz="8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AT" sz="8800" b="1" kern="100" dirty="0">
                <a:solidFill>
                  <a:srgbClr val="86C36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de-AT" sz="8800" b="1" kern="100" dirty="0">
                <a:solidFill>
                  <a:srgbClr val="3D57B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de-AT" sz="8800" b="1" kern="100" dirty="0">
                <a:solidFill>
                  <a:srgbClr val="86C36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de-AT" sz="8800" b="1" kern="100" dirty="0">
                <a:solidFill>
                  <a:srgbClr val="3D57B7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ool</a:t>
            </a:r>
            <a:endParaRPr lang="de-AT" sz="8800" kern="100" dirty="0">
              <a:solidFill>
                <a:srgbClr val="3D57B7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5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 Schrittwieser</dc:creator>
  <cp:lastModifiedBy>Philipp Schrittwieser</cp:lastModifiedBy>
  <cp:revision>1</cp:revision>
  <dcterms:created xsi:type="dcterms:W3CDTF">2024-11-22T14:21:28Z</dcterms:created>
  <dcterms:modified xsi:type="dcterms:W3CDTF">2024-11-22T14:28:54Z</dcterms:modified>
</cp:coreProperties>
</file>