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B711-F5F0-1FCA-8AFC-4E2C34F16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40A29B-78CE-F552-6B27-92274FA7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A8985-75F0-D5C3-5F04-9CC9268D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C76CF-A2F8-CCA9-687C-94960B5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A5713-3D6F-F646-5D4C-5E90696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04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182EB-90A5-F892-B2AC-6821CBCF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9E331-7AFD-9687-7341-6770FF3A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C0962-418B-C67B-A3AE-28D7552E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3E07E-42F9-0867-D18B-909F97FD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79CE3-8E89-C538-7597-BD7E4D45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B52614-781B-FD2C-3DE8-E0AFDCE71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FD3D4D-F2BA-4A45-5F2A-4358AA58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71652-11EC-66D4-C293-FB92441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9BF92-44D8-112D-331A-CD47D23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50AB2-4250-34EB-83BA-F9020739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04129-E7F4-96E5-5081-FD592E3D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7F645-FE4B-9B26-C32C-5B0846C2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C41F4-DF1D-D436-00A9-8E648C21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08C0-DA32-B99C-2A7B-D814DDD2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26A7B-7103-CC36-F114-2D18E025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017AE-0E5E-4FC2-9C53-206E2F5B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98102-467E-2D59-D3E1-FDFC5CEE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2C899-005A-E65D-63BE-1A1AAF6E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5972FE-E042-5771-60CD-ABEB68C3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92860-B039-BFA0-E59B-96A6734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F5DCB-5BB9-D23D-71C2-06E6FF8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E17BD-8FB5-76DB-6BEB-7CCEB5B6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1AD60-EEF8-3A40-78CC-3C5AB5AB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B25C20-B06C-12FB-5F76-19B586F0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8146EB-3C98-CDAD-A459-A42121C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15B069-ED77-E0F7-AED4-47C3343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AC5C-D3EC-B612-9AC9-F2348C9D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1428B-C810-9EE2-E15E-CCFFAED8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E0E219-8C71-EB64-E925-5F1D1A72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555E02-A36D-7CEE-5C29-66BF93D27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A340EE-C0DB-BB90-D87B-43991173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EA100B-5A74-7B73-01F8-9041BD5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6F0CF-11AB-5FE6-1523-D709A3F6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1D97CE-252A-303A-944A-6542481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3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EB2D8-DE6A-0750-5C21-C7C8EF21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8D7FF-00C8-C140-FD64-44705AD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FBDA5-253D-C92C-51E7-71958281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E0EFD8-B304-1D76-9BDF-DE3ECAC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60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0BA98-0A2B-F931-7598-F02F9AF1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5F936D-C967-F413-CF9F-ACD16E5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319C97-EF75-BD03-BF9A-10021F1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3E00A-730F-C801-1C8C-3D1C7DF9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AF1FD-4B5A-16A8-7C41-7AD0C903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51953-7900-7A31-8B6A-AAE47274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B0BA3-1793-C563-09F0-8362AEF9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72FC79-86B9-BCF4-B23E-9947C530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A5BAC7-2DA9-CE20-29E4-D615FB3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8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AFCC2-C40F-5118-653C-6CD8AF6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4EB165-E70E-7028-A00C-09D4BB46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D6DEA-FF1E-89C6-9773-A055F929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2431D-EA07-7B46-585E-60E6F9C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2A62FE-FDE9-DE2C-02FA-48A6E3DE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CC0A5-1FF6-0558-FD2C-E1A241AC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D4E3FE-8BE9-930C-07B0-275AD246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ACBA3-9262-42D4-DD6C-ADA9052D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8BD98-1023-55AA-95B3-1E7AD300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ECED-B87D-4EF0-B89F-E1707F912163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D8FF2-9CFF-059C-16CC-4BC73589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649CA-F9E0-5857-E47E-D65705A4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E972-2571-45C5-8553-A24F232154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8096229-A345-F42D-C017-38A57089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785812"/>
            <a:ext cx="2746264" cy="52863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6D365E6-A8AD-46CA-906B-B07B33BA8912}"/>
              </a:ext>
            </a:extLst>
          </p:cNvPr>
          <p:cNvSpPr/>
          <p:nvPr/>
        </p:nvSpPr>
        <p:spPr>
          <a:xfrm>
            <a:off x="5743852" y="785812"/>
            <a:ext cx="4048218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To</a:t>
            </a:r>
            <a:r>
              <a:rPr lang="de-DE" dirty="0"/>
              <a:t> dos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 Button </a:t>
            </a:r>
            <a:r>
              <a:rPr lang="de-DE" dirty="0" err="1"/>
              <a:t>working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Hoch </a:t>
            </a:r>
            <a:r>
              <a:rPr lang="de-DE" dirty="0"/>
              <a:t>Button </a:t>
            </a:r>
            <a:r>
              <a:rPr lang="de-DE" dirty="0" err="1"/>
              <a:t>working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nice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9E4AD13-99DE-B0E9-532C-DACB03285009}"/>
              </a:ext>
            </a:extLst>
          </p:cNvPr>
          <p:cNvSpPr/>
          <p:nvPr/>
        </p:nvSpPr>
        <p:spPr>
          <a:xfrm>
            <a:off x="5743852" y="2403026"/>
            <a:ext cx="4048218" cy="207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To</a:t>
            </a:r>
            <a:r>
              <a:rPr lang="de-DE" dirty="0"/>
              <a:t> dos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Wann muss sich der Array ändern: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neues </a:t>
            </a:r>
            <a:r>
              <a:rPr lang="de-DE" dirty="0" err="1"/>
              <a:t>element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delete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38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16BF08-59CD-FF00-B278-4FD968199CBA}"/>
              </a:ext>
            </a:extLst>
          </p:cNvPr>
          <p:cNvSpPr/>
          <p:nvPr/>
        </p:nvSpPr>
        <p:spPr>
          <a:xfrm>
            <a:off x="1367161" y="1393794"/>
            <a:ext cx="2601157" cy="302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Funktionen: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True/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141A2E-9022-81C3-F6A3-890BACFB75BA}"/>
              </a:ext>
            </a:extLst>
          </p:cNvPr>
          <p:cNvSpPr/>
          <p:nvPr/>
        </p:nvSpPr>
        <p:spPr>
          <a:xfrm>
            <a:off x="4857565" y="1393794"/>
            <a:ext cx="6390443" cy="302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Das Tauschen auf der Oberfläche funktioniert schon, jetzt muss ich nur noch das tauschen im Array realisieren (der </a:t>
            </a:r>
            <a:r>
              <a:rPr lang="de-DE" dirty="0" err="1"/>
              <a:t>Divs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3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Schrittwieser</dc:creator>
  <cp:lastModifiedBy>Philipp Schrittwieser</cp:lastModifiedBy>
  <cp:revision>6</cp:revision>
  <dcterms:created xsi:type="dcterms:W3CDTF">2022-12-30T18:33:28Z</dcterms:created>
  <dcterms:modified xsi:type="dcterms:W3CDTF">2023-01-07T08:23:17Z</dcterms:modified>
</cp:coreProperties>
</file>