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FA"/>
    <a:srgbClr val="FFFFFF"/>
    <a:srgbClr val="F5F5F5"/>
    <a:srgbClr val="92C353"/>
    <a:srgbClr val="FDB913"/>
    <a:srgbClr val="5B5FC7"/>
    <a:srgbClr val="444791"/>
    <a:srgbClr val="5E5E5E"/>
    <a:srgbClr val="858585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81DD9-9ECA-DA0E-D7EF-2DC5E7D92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1F7EB6-6C3B-C9A2-EF66-1AB16E5FD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B86C0-6F6B-4721-4649-0DF108A6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7E2BBE-2288-5989-0A90-45873BBA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5F3B04-F8C0-9D2B-8BC3-3C3E3227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70587-DA50-02E3-D9AE-BCB83E47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250742-5335-4EDF-05D2-24AF04478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28730-CB16-B5EE-85DC-71851162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F36E5-0C23-DD48-BA54-BE83115E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064F9-C6AA-C695-A64F-F69B58B9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86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324C5B-F5B3-C332-C65E-2FC998841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1DF5CB-F081-598A-1AF6-1CD66C0C0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444F6B-0261-04E5-B0FD-922CA6E4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B7C4F-0134-13D8-6465-D84E4776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1DF63C-AF9F-0B06-D0CB-ED669815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53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AD580-4740-408A-02BE-E662BF05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6E9E64-F7BB-6451-25C1-FE3E9596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CD151-6DC6-ED77-BC3E-7C69E2DB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F540C-D966-0EB4-6555-63F073D6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F963EC-FE21-9961-0953-981F3233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57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68B6D-7A20-9515-3E56-EFB5BCAC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B1A6FB-CE4C-D09A-6746-A059EECBA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E6581-2757-D150-6CC0-C8E322721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200DE1-FD45-E173-9FC6-83C820BA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E7E1C6-58C6-BB1F-0618-E4130C02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612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98074-17DC-3B2F-6664-CD549704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103E0E-1C62-3B0C-93EF-BC9927CB1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F2193F-1253-A108-1C78-9C65388D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D5343A-3530-C5D7-56C9-CC54969A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EEBB2C-E727-7FEF-7D56-98F2A2CA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26EF33-AE37-678C-924F-5FF050B9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45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73D59-3C1B-1CDB-B96A-72A7D1EE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A0EBC-7E8D-DA46-71B2-71DD1C21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AC17CD-248A-72F2-7673-DBD05A0AC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2F1FB6-0F22-A580-1535-A3C949B11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DF6450-2B2C-EB94-8286-05FB9DCA4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7776D8-124C-7B71-1514-71FB4F21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54A39ED-F75F-9348-9E2E-193C0FD9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129F3E-F985-C20B-7739-AC470336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97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87CE7-0434-4919-A567-E43865A0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628411-AFE7-928E-17A8-25DF8B4E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C5286-D1C3-0DA2-00FF-4BD5A54F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9F4267-78E9-A093-A590-B1A5741A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27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C12622-63D3-17E4-626B-2E343AD9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F93677-AE57-787B-A1C7-8CD4CD9A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C81E6D-8420-24D0-BFF9-AE2801F8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48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CD2A1-A6B4-44AC-1394-3F89D290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0322B-8933-0310-A365-127FEDAB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6938D4-5A65-485D-57B6-393C59D7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C80882-9BEB-3A9C-4AC8-30EAE70E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2DB136-E001-19D4-8DA2-9C710123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EC98A9-E398-AE5C-6B34-C1805DD4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0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227DE-856C-D06F-6F8C-329F4801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25BDBC-099D-65A8-E705-36B954415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0367FF-7C3B-8665-1EAA-534507938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650E4-672F-B8E3-47BF-3E4706A8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FF0C34-094B-9A2D-6668-9BCC25BA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2864AC-BA06-C922-39A1-408926D5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24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C041D9-1F92-40A4-0959-646EC1EB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3FDA2E-8783-F42D-73BB-8E3A7FEC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3241D8-30FA-0851-403E-BFD7E32DD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4B53-1EFC-4C81-9DDF-4C053DF7B801}" type="datetimeFigureOut">
              <a:rPr lang="de-DE" smtClean="0"/>
              <a:t>26.12.2022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18E217-804C-3928-F5F4-2E256138F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59374-DF96-0B1B-8F9F-77DDAB622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105D7-B259-490D-B591-9FFCB9E65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81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9009F6D-71CD-AA67-E68C-BEAC510B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1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E677189-7C29-31E0-254F-4DDAD80B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0" y="700265"/>
            <a:ext cx="11123380" cy="545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3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E677189-7C29-31E0-254F-4DDAD80B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0" y="700265"/>
            <a:ext cx="11123380" cy="545747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D941271-9AA0-9658-EAA5-DA98A4861FE0}"/>
              </a:ext>
            </a:extLst>
          </p:cNvPr>
          <p:cNvSpPr/>
          <p:nvPr/>
        </p:nvSpPr>
        <p:spPr>
          <a:xfrm>
            <a:off x="2254928" y="1509204"/>
            <a:ext cx="1855433" cy="1278384"/>
          </a:xfrm>
          <a:prstGeom prst="rect">
            <a:avLst/>
          </a:prstGeom>
          <a:solidFill>
            <a:srgbClr val="4447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711358-D1B4-6C1E-3754-1A67190A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890" y="1667336"/>
            <a:ext cx="1318242" cy="964567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D82F28D-CB89-9E23-C269-A8B65490729D}"/>
              </a:ext>
            </a:extLst>
          </p:cNvPr>
          <p:cNvSpPr/>
          <p:nvPr/>
        </p:nvSpPr>
        <p:spPr>
          <a:xfrm>
            <a:off x="244228" y="1509204"/>
            <a:ext cx="1855433" cy="1278384"/>
          </a:xfrm>
          <a:prstGeom prst="rect">
            <a:avLst/>
          </a:prstGeom>
          <a:solidFill>
            <a:srgbClr val="5B5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51B2A33-3B41-DFC3-FF05-C2ADD0EF8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69" y="1666112"/>
            <a:ext cx="1320350" cy="964567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16AF16C9-0934-F02B-A5D5-45C664DC5F54}"/>
              </a:ext>
            </a:extLst>
          </p:cNvPr>
          <p:cNvSpPr/>
          <p:nvPr/>
        </p:nvSpPr>
        <p:spPr>
          <a:xfrm>
            <a:off x="4240567" y="1509203"/>
            <a:ext cx="1855433" cy="1278384"/>
          </a:xfrm>
          <a:prstGeom prst="rect">
            <a:avLst/>
          </a:prstGeom>
          <a:solidFill>
            <a:srgbClr val="DAD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9FA575D-2E3F-07A9-CFF7-8F55114E8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313" y="1666111"/>
            <a:ext cx="1267939" cy="96456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BA09B59-5D5B-1E99-1839-831E2F07921A}"/>
              </a:ext>
            </a:extLst>
          </p:cNvPr>
          <p:cNvSpPr/>
          <p:nvPr/>
        </p:nvSpPr>
        <p:spPr>
          <a:xfrm>
            <a:off x="6226206" y="1509202"/>
            <a:ext cx="1855433" cy="127838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40BD1CA-6AE1-E5A7-91B0-A5FD1BFD9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7700" y="1666111"/>
            <a:ext cx="1312444" cy="9645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F573F8E-8240-81FB-D9B9-E954C0AD6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1600" y="2660344"/>
            <a:ext cx="1666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E677189-7C29-31E0-254F-4DDAD80B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0" y="699720"/>
            <a:ext cx="11123380" cy="545747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518CB4E-DBB2-1639-FDB4-4F26448A38A3}"/>
              </a:ext>
            </a:extLst>
          </p:cNvPr>
          <p:cNvSpPr/>
          <p:nvPr/>
        </p:nvSpPr>
        <p:spPr>
          <a:xfrm>
            <a:off x="406400" y="589280"/>
            <a:ext cx="11389360" cy="5791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C004426-C303-DF1B-C87E-75B1C7C4815A}"/>
              </a:ext>
            </a:extLst>
          </p:cNvPr>
          <p:cNvSpPr/>
          <p:nvPr/>
        </p:nvSpPr>
        <p:spPr>
          <a:xfrm>
            <a:off x="496654" y="673630"/>
            <a:ext cx="559789" cy="43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D4412C-C88D-5B8B-A5C4-9D7355A5BF29}"/>
              </a:ext>
            </a:extLst>
          </p:cNvPr>
          <p:cNvSpPr/>
          <p:nvPr/>
        </p:nvSpPr>
        <p:spPr>
          <a:xfrm>
            <a:off x="1094099" y="673630"/>
            <a:ext cx="912254" cy="43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E978319-DF6F-5898-263C-45AB8BEF2DF8}"/>
              </a:ext>
            </a:extLst>
          </p:cNvPr>
          <p:cNvSpPr/>
          <p:nvPr/>
        </p:nvSpPr>
        <p:spPr>
          <a:xfrm>
            <a:off x="3572449" y="673630"/>
            <a:ext cx="5118790" cy="43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6D49F7-018D-329C-9770-EB96089B6A18}"/>
              </a:ext>
            </a:extLst>
          </p:cNvPr>
          <p:cNvSpPr/>
          <p:nvPr/>
        </p:nvSpPr>
        <p:spPr>
          <a:xfrm>
            <a:off x="11283517" y="673630"/>
            <a:ext cx="443207" cy="43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495221A-FA3E-B73C-4CB4-87C9AA748FA7}"/>
              </a:ext>
            </a:extLst>
          </p:cNvPr>
          <p:cNvSpPr/>
          <p:nvPr/>
        </p:nvSpPr>
        <p:spPr>
          <a:xfrm>
            <a:off x="10653204" y="673630"/>
            <a:ext cx="584852" cy="43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E09144-7B50-F375-77B7-196CE271717D}"/>
              </a:ext>
            </a:extLst>
          </p:cNvPr>
          <p:cNvSpPr/>
          <p:nvPr/>
        </p:nvSpPr>
        <p:spPr>
          <a:xfrm>
            <a:off x="10440140" y="674037"/>
            <a:ext cx="177552" cy="43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66DE348-7BCB-C8CF-6B97-FA86B1F74985}"/>
              </a:ext>
            </a:extLst>
          </p:cNvPr>
          <p:cNvSpPr/>
          <p:nvPr/>
        </p:nvSpPr>
        <p:spPr>
          <a:xfrm>
            <a:off x="443386" y="633670"/>
            <a:ext cx="1669500" cy="50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83F73F1-4B44-3DDC-B72D-3D18B2CC3D95}"/>
              </a:ext>
            </a:extLst>
          </p:cNvPr>
          <p:cNvSpPr/>
          <p:nvPr/>
        </p:nvSpPr>
        <p:spPr>
          <a:xfrm>
            <a:off x="10369118" y="633670"/>
            <a:ext cx="1402349" cy="50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C56D5E2-1F00-7E35-8153-5940785FA737}"/>
              </a:ext>
            </a:extLst>
          </p:cNvPr>
          <p:cNvSpPr/>
          <p:nvPr/>
        </p:nvSpPr>
        <p:spPr>
          <a:xfrm>
            <a:off x="2751438" y="2030574"/>
            <a:ext cx="2207740" cy="79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5E5E5E"/>
                </a:solidFill>
              </a:rPr>
              <a:t>#5E5E5E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1230A07-84A3-CC39-4700-F588068EA8CB}"/>
              </a:ext>
            </a:extLst>
          </p:cNvPr>
          <p:cNvSpPr/>
          <p:nvPr/>
        </p:nvSpPr>
        <p:spPr>
          <a:xfrm>
            <a:off x="2751438" y="4035504"/>
            <a:ext cx="2207740" cy="79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5B5FC7"/>
                </a:solidFill>
              </a:rPr>
              <a:t>#5B5FC7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A8DB9D5-03C2-C320-2C37-8D73C7C578B3}"/>
              </a:ext>
            </a:extLst>
          </p:cNvPr>
          <p:cNvSpPr/>
          <p:nvPr/>
        </p:nvSpPr>
        <p:spPr>
          <a:xfrm>
            <a:off x="2751438" y="5037969"/>
            <a:ext cx="2207740" cy="790832"/>
          </a:xfrm>
          <a:prstGeom prst="rect">
            <a:avLst/>
          </a:prstGeom>
          <a:solidFill>
            <a:srgbClr val="5B5F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5F5F5"/>
                </a:solidFill>
              </a:rPr>
              <a:t>#F5F5F5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C373869A-3D88-B7FD-EED4-727DA7DEB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83284" y="3671471"/>
            <a:ext cx="647700" cy="30480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848E9091-E0B1-6457-18FE-4D56E3F3711A}"/>
              </a:ext>
            </a:extLst>
          </p:cNvPr>
          <p:cNvSpPr/>
          <p:nvPr/>
        </p:nvSpPr>
        <p:spPr>
          <a:xfrm>
            <a:off x="2751438" y="3033039"/>
            <a:ext cx="2207740" cy="7908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444791"/>
                </a:solidFill>
              </a:rPr>
              <a:t>#444791</a:t>
            </a:r>
          </a:p>
        </p:txBody>
      </p:sp>
    </p:spTree>
    <p:extLst>
      <p:ext uri="{BB962C8B-B14F-4D97-AF65-F5344CB8AC3E}">
        <p14:creationId xmlns:p14="http://schemas.microsoft.com/office/powerpoint/2010/main" val="315991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E677189-7C29-31E0-254F-4DDAD80B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0" y="699720"/>
            <a:ext cx="11123380" cy="545747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C004426-C303-DF1B-C87E-75B1C7C4815A}"/>
              </a:ext>
            </a:extLst>
          </p:cNvPr>
          <p:cNvSpPr/>
          <p:nvPr/>
        </p:nvSpPr>
        <p:spPr>
          <a:xfrm>
            <a:off x="496654" y="673629"/>
            <a:ext cx="559789" cy="30581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tx1"/>
                </a:solidFill>
                <a:highlight>
                  <a:srgbClr val="FFFF00"/>
                </a:highlight>
              </a:rPr>
              <a:t>Side-icon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D4412C-C88D-5B8B-A5C4-9D7355A5BF29}"/>
              </a:ext>
            </a:extLst>
          </p:cNvPr>
          <p:cNvSpPr/>
          <p:nvPr/>
        </p:nvSpPr>
        <p:spPr>
          <a:xfrm>
            <a:off x="1101904" y="673629"/>
            <a:ext cx="2493551" cy="25489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tx1"/>
                </a:solidFill>
                <a:highlight>
                  <a:srgbClr val="FFFF00"/>
                </a:highlight>
              </a:rPr>
              <a:t>header-</a:t>
            </a:r>
            <a:r>
              <a:rPr lang="de-DE" dirty="0" err="1">
                <a:solidFill>
                  <a:schemeClr val="tx1"/>
                </a:solidFill>
                <a:highlight>
                  <a:srgbClr val="FFFF00"/>
                </a:highlight>
              </a:rPr>
              <a:t>left</a:t>
            </a:r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E978319-DF6F-5898-263C-45AB8BEF2DF8}"/>
              </a:ext>
            </a:extLst>
          </p:cNvPr>
          <p:cNvSpPr/>
          <p:nvPr/>
        </p:nvSpPr>
        <p:spPr>
          <a:xfrm>
            <a:off x="1101904" y="673630"/>
            <a:ext cx="10752345" cy="30581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 err="1">
                <a:solidFill>
                  <a:schemeClr val="tx1"/>
                </a:solidFill>
                <a:highlight>
                  <a:srgbClr val="FFFF00"/>
                </a:highlight>
              </a:rPr>
              <a:t>header</a:t>
            </a:r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F6D49F7-018D-329C-9770-EB96089B6A18}"/>
              </a:ext>
            </a:extLst>
          </p:cNvPr>
          <p:cNvSpPr/>
          <p:nvPr/>
        </p:nvSpPr>
        <p:spPr>
          <a:xfrm>
            <a:off x="11283517" y="673630"/>
            <a:ext cx="443207" cy="43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495221A-FA3E-B73C-4CB4-87C9AA748FA7}"/>
              </a:ext>
            </a:extLst>
          </p:cNvPr>
          <p:cNvSpPr/>
          <p:nvPr/>
        </p:nvSpPr>
        <p:spPr>
          <a:xfrm>
            <a:off x="10653204" y="673630"/>
            <a:ext cx="584852" cy="43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E09144-7B50-F375-77B7-196CE271717D}"/>
              </a:ext>
            </a:extLst>
          </p:cNvPr>
          <p:cNvSpPr/>
          <p:nvPr/>
        </p:nvSpPr>
        <p:spPr>
          <a:xfrm>
            <a:off x="10440140" y="674037"/>
            <a:ext cx="177552" cy="43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4DFE0A9-B296-648D-846D-BC0DF5D91E59}"/>
              </a:ext>
            </a:extLst>
          </p:cNvPr>
          <p:cNvSpPr/>
          <p:nvPr/>
        </p:nvSpPr>
        <p:spPr>
          <a:xfrm>
            <a:off x="3598009" y="673629"/>
            <a:ext cx="4998538" cy="25489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tx1"/>
                </a:solidFill>
                <a:highlight>
                  <a:srgbClr val="FFFF00"/>
                </a:highlight>
              </a:rPr>
              <a:t>header-</a:t>
            </a:r>
            <a:r>
              <a:rPr lang="de-DE" dirty="0" err="1">
                <a:solidFill>
                  <a:schemeClr val="tx1"/>
                </a:solidFill>
                <a:highlight>
                  <a:srgbClr val="FFFF00"/>
                </a:highlight>
              </a:rPr>
              <a:t>middle</a:t>
            </a:r>
            <a:endParaRPr lang="de-DE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572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2A57C01-2BAC-5770-D36C-ED6B656D6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0" y="90929"/>
            <a:ext cx="12072950" cy="221054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406C796D-E048-0036-C5DA-F5D9F909F6A3}"/>
              </a:ext>
            </a:extLst>
          </p:cNvPr>
          <p:cNvSpPr/>
          <p:nvPr/>
        </p:nvSpPr>
        <p:spPr>
          <a:xfrm>
            <a:off x="414630" y="392769"/>
            <a:ext cx="1367162" cy="1368000"/>
          </a:xfrm>
          <a:prstGeom prst="rect">
            <a:avLst/>
          </a:prstGeom>
          <a:noFill/>
          <a:ln w="28575">
            <a:solidFill>
              <a:srgbClr val="5B5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5E139E-E58D-59FF-C539-5635DB45D883}"/>
              </a:ext>
            </a:extLst>
          </p:cNvPr>
          <p:cNvSpPr/>
          <p:nvPr/>
        </p:nvSpPr>
        <p:spPr>
          <a:xfrm>
            <a:off x="1898680" y="392769"/>
            <a:ext cx="9692938" cy="1368000"/>
          </a:xfrm>
          <a:prstGeom prst="rect">
            <a:avLst/>
          </a:prstGeom>
          <a:noFill/>
          <a:ln w="28575">
            <a:solidFill>
              <a:srgbClr val="5B5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0A818BA-CD59-B258-4949-129CA8297B47}"/>
              </a:ext>
            </a:extLst>
          </p:cNvPr>
          <p:cNvSpPr/>
          <p:nvPr/>
        </p:nvSpPr>
        <p:spPr>
          <a:xfrm>
            <a:off x="1960826" y="451950"/>
            <a:ext cx="9577527" cy="637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2BD468A-2FBB-9FD2-23D2-5FA45A4077EF}"/>
              </a:ext>
            </a:extLst>
          </p:cNvPr>
          <p:cNvSpPr/>
          <p:nvPr/>
        </p:nvSpPr>
        <p:spPr>
          <a:xfrm>
            <a:off x="1960826" y="1148844"/>
            <a:ext cx="9577527" cy="578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BC71C9C-9E60-B376-2817-F975909A1241}"/>
              </a:ext>
            </a:extLst>
          </p:cNvPr>
          <p:cNvSpPr/>
          <p:nvPr/>
        </p:nvSpPr>
        <p:spPr>
          <a:xfrm>
            <a:off x="2077373" y="511554"/>
            <a:ext cx="5927668" cy="493775"/>
          </a:xfrm>
          <a:prstGeom prst="rect">
            <a:avLst/>
          </a:prstGeom>
          <a:noFill/>
          <a:ln w="28575">
            <a:solidFill>
              <a:srgbClr val="5B5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AD3259E-4558-2482-CB80-23F2883243DA}"/>
              </a:ext>
            </a:extLst>
          </p:cNvPr>
          <p:cNvSpPr/>
          <p:nvPr/>
        </p:nvSpPr>
        <p:spPr>
          <a:xfrm>
            <a:off x="10233677" y="513861"/>
            <a:ext cx="1230382" cy="493775"/>
          </a:xfrm>
          <a:prstGeom prst="rect">
            <a:avLst/>
          </a:prstGeom>
          <a:noFill/>
          <a:ln w="28575">
            <a:solidFill>
              <a:srgbClr val="5B5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3A477C4-B84C-8F30-0C53-9A34EA705CE7}"/>
              </a:ext>
            </a:extLst>
          </p:cNvPr>
          <p:cNvSpPr/>
          <p:nvPr/>
        </p:nvSpPr>
        <p:spPr>
          <a:xfrm>
            <a:off x="281199" y="286327"/>
            <a:ext cx="11388436" cy="1588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11A2BCB-971F-3BF8-BE5E-D809DCB5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86" y="2474944"/>
            <a:ext cx="1944053" cy="194405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94FF254A-43EC-311C-83BC-2AF249E87C98}"/>
              </a:ext>
            </a:extLst>
          </p:cNvPr>
          <p:cNvSpPr/>
          <p:nvPr/>
        </p:nvSpPr>
        <p:spPr>
          <a:xfrm>
            <a:off x="3340718" y="3033584"/>
            <a:ext cx="2207740" cy="790832"/>
          </a:xfrm>
          <a:prstGeom prst="rect">
            <a:avLst/>
          </a:prstGeom>
          <a:solidFill>
            <a:srgbClr val="FDB9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5F5F5"/>
                </a:solidFill>
              </a:rPr>
              <a:t>#FDB913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1BACB7D-7408-F0F5-8F85-DF192F3F8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86" y="4496134"/>
            <a:ext cx="1949748" cy="2075539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1750C840-6DF2-69E1-F543-4A325938D400}"/>
              </a:ext>
            </a:extLst>
          </p:cNvPr>
          <p:cNvSpPr/>
          <p:nvPr/>
        </p:nvSpPr>
        <p:spPr>
          <a:xfrm>
            <a:off x="3340718" y="4918324"/>
            <a:ext cx="2207740" cy="790832"/>
          </a:xfrm>
          <a:prstGeom prst="rect">
            <a:avLst/>
          </a:prstGeom>
          <a:solidFill>
            <a:srgbClr val="92C3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5F5F5"/>
                </a:solidFill>
              </a:rPr>
              <a:t>#92C353</a:t>
            </a:r>
          </a:p>
        </p:txBody>
      </p:sp>
    </p:spTree>
    <p:extLst>
      <p:ext uri="{BB962C8B-B14F-4D97-AF65-F5344CB8AC3E}">
        <p14:creationId xmlns:p14="http://schemas.microsoft.com/office/powerpoint/2010/main" val="38046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667B3170-F2AC-AB73-0B21-86521EB0307D}"/>
              </a:ext>
            </a:extLst>
          </p:cNvPr>
          <p:cNvSpPr/>
          <p:nvPr/>
        </p:nvSpPr>
        <p:spPr>
          <a:xfrm>
            <a:off x="213064" y="683581"/>
            <a:ext cx="11549849" cy="750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A94A39-A883-DC17-92FA-2A0B3960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6" y="2282032"/>
            <a:ext cx="11358282" cy="75069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BF89593-DAF0-10CA-5B33-AF34CCC1384C}"/>
              </a:ext>
            </a:extLst>
          </p:cNvPr>
          <p:cNvSpPr/>
          <p:nvPr/>
        </p:nvSpPr>
        <p:spPr>
          <a:xfrm>
            <a:off x="295836" y="790113"/>
            <a:ext cx="3272987" cy="5504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4B61308-95B7-EEDF-E3F1-64EBF05B8193}"/>
              </a:ext>
            </a:extLst>
          </p:cNvPr>
          <p:cNvSpPr/>
          <p:nvPr/>
        </p:nvSpPr>
        <p:spPr>
          <a:xfrm>
            <a:off x="10324730" y="790113"/>
            <a:ext cx="1329388" cy="5504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AF62A1-4B12-D712-292A-C720700D2CF6}"/>
              </a:ext>
            </a:extLst>
          </p:cNvPr>
          <p:cNvSpPr/>
          <p:nvPr/>
        </p:nvSpPr>
        <p:spPr>
          <a:xfrm>
            <a:off x="457114" y="3348362"/>
            <a:ext cx="537185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335803D-4361-56C6-13C1-AA07D942BAD8}"/>
              </a:ext>
            </a:extLst>
          </p:cNvPr>
          <p:cNvSpPr/>
          <p:nvPr/>
        </p:nvSpPr>
        <p:spPr>
          <a:xfrm>
            <a:off x="1047565" y="3348362"/>
            <a:ext cx="798990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B77F64-C969-549F-9A4E-F79E415AF2D7}"/>
              </a:ext>
            </a:extLst>
          </p:cNvPr>
          <p:cNvSpPr/>
          <p:nvPr/>
        </p:nvSpPr>
        <p:spPr>
          <a:xfrm>
            <a:off x="1899821" y="3348362"/>
            <a:ext cx="230820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57974F8-4851-A74C-5344-9332C0A1D470}"/>
              </a:ext>
            </a:extLst>
          </p:cNvPr>
          <p:cNvSpPr/>
          <p:nvPr/>
        </p:nvSpPr>
        <p:spPr>
          <a:xfrm>
            <a:off x="2247529" y="3348362"/>
            <a:ext cx="318117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BCA7EC9-0999-CE7C-8EC1-914B714B491C}"/>
              </a:ext>
            </a:extLst>
          </p:cNvPr>
          <p:cNvSpPr/>
          <p:nvPr/>
        </p:nvSpPr>
        <p:spPr>
          <a:xfrm>
            <a:off x="2682534" y="3348362"/>
            <a:ext cx="531183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29BB3C5-5E64-DEF7-87A4-C5CDC673E8D0}"/>
              </a:ext>
            </a:extLst>
          </p:cNvPr>
          <p:cNvSpPr/>
          <p:nvPr/>
        </p:nvSpPr>
        <p:spPr>
          <a:xfrm>
            <a:off x="3360197" y="3348361"/>
            <a:ext cx="531183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DAE6B0-0884-A618-4C47-8AAA3F89C1D8}"/>
              </a:ext>
            </a:extLst>
          </p:cNvPr>
          <p:cNvSpPr/>
          <p:nvPr/>
        </p:nvSpPr>
        <p:spPr>
          <a:xfrm>
            <a:off x="10292179" y="3348361"/>
            <a:ext cx="778275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94CDD58-0C4D-83D7-257F-2DEF54377401}"/>
              </a:ext>
            </a:extLst>
          </p:cNvPr>
          <p:cNvSpPr/>
          <p:nvPr/>
        </p:nvSpPr>
        <p:spPr>
          <a:xfrm>
            <a:off x="11144435" y="3348361"/>
            <a:ext cx="509683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A247BA4-8144-6980-57EB-CE977CD6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6" y="4658417"/>
            <a:ext cx="1381125" cy="1438275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21044D85-693B-8003-145C-1934A7CF9C42}"/>
              </a:ext>
            </a:extLst>
          </p:cNvPr>
          <p:cNvSpPr/>
          <p:nvPr/>
        </p:nvSpPr>
        <p:spPr>
          <a:xfrm>
            <a:off x="2183535" y="5226633"/>
            <a:ext cx="2353323" cy="550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5F5F5"/>
                </a:solidFill>
              </a:rPr>
              <a:t>#F5F5F5</a:t>
            </a:r>
          </a:p>
        </p:txBody>
      </p:sp>
    </p:spTree>
    <p:extLst>
      <p:ext uri="{BB962C8B-B14F-4D97-AF65-F5344CB8AC3E}">
        <p14:creationId xmlns:p14="http://schemas.microsoft.com/office/powerpoint/2010/main" val="133328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9E9BC86-2824-13AF-5437-7A19FD37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19" y="876901"/>
            <a:ext cx="1590675" cy="36290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49D2562-7A1C-2DB5-0ACC-DC268CC9029F}"/>
              </a:ext>
            </a:extLst>
          </p:cNvPr>
          <p:cNvSpPr/>
          <p:nvPr/>
        </p:nvSpPr>
        <p:spPr>
          <a:xfrm>
            <a:off x="1109709" y="1056443"/>
            <a:ext cx="2379215" cy="107419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AECDEF-B898-5F0C-417F-D11E24DDAB1A}"/>
              </a:ext>
            </a:extLst>
          </p:cNvPr>
          <p:cNvSpPr/>
          <p:nvPr/>
        </p:nvSpPr>
        <p:spPr>
          <a:xfrm>
            <a:off x="1109709" y="2691414"/>
            <a:ext cx="2379215" cy="1074198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#F5F5F5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69E3461-39F8-1B43-A533-B1FFF51C3710}"/>
              </a:ext>
            </a:extLst>
          </p:cNvPr>
          <p:cNvSpPr/>
          <p:nvPr/>
        </p:nvSpPr>
        <p:spPr>
          <a:xfrm>
            <a:off x="6943818" y="2154315"/>
            <a:ext cx="2379215" cy="1074198"/>
          </a:xfrm>
          <a:prstGeom prst="rect">
            <a:avLst/>
          </a:prstGeom>
          <a:solidFill>
            <a:srgbClr val="E8EB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#E8EBFA</a:t>
            </a:r>
          </a:p>
        </p:txBody>
      </p:sp>
    </p:spTree>
    <p:extLst>
      <p:ext uri="{BB962C8B-B14F-4D97-AF65-F5344CB8AC3E}">
        <p14:creationId xmlns:p14="http://schemas.microsoft.com/office/powerpoint/2010/main" val="12898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Schrittwieser</dc:creator>
  <cp:lastModifiedBy>Philipp Schrittwieser</cp:lastModifiedBy>
  <cp:revision>6</cp:revision>
  <dcterms:created xsi:type="dcterms:W3CDTF">2022-12-21T15:52:41Z</dcterms:created>
  <dcterms:modified xsi:type="dcterms:W3CDTF">2022-12-26T22:53:37Z</dcterms:modified>
</cp:coreProperties>
</file>