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71" r:id="rId6"/>
    <p:sldId id="270" r:id="rId7"/>
    <p:sldId id="269" r:id="rId8"/>
    <p:sldId id="265" r:id="rId9"/>
    <p:sldId id="266" r:id="rId10"/>
    <p:sldId id="268" r:id="rId11"/>
    <p:sldId id="272" r:id="rId12"/>
    <p:sldId id="264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64BD9-BAAF-4144-B16D-3D7F79BFB6AA}" type="datetimeFigureOut">
              <a:rPr lang="de-DE" smtClean="0"/>
              <a:t>13.04.2022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71425-EB2D-4DF2-8E47-2713D5B56E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1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F0F2-5030-4112-AB0D-E49B0084C546}" type="datetime1">
              <a:rPr lang="de-DE" smtClean="0"/>
              <a:t>13.04.2022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18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3475-0153-4CB8-8276-08F5EB44B117}" type="datetime1">
              <a:rPr lang="de-DE" smtClean="0"/>
              <a:t>13.04.2022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7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D3E4-EEA0-4D44-B5F3-9392DDFCDA6E}" type="datetime1">
              <a:rPr lang="de-DE" smtClean="0"/>
              <a:t>13.04.2022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2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A3AD-4622-4EBA-8A31-7E15A27E75FA}" type="datetime1">
              <a:rPr lang="de-DE" smtClean="0"/>
              <a:t>13.04.2022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EE13-94E4-484B-BA10-79412C8D4C6C}" type="datetime1">
              <a:rPr lang="de-DE" smtClean="0"/>
              <a:t>13.04.2022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17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747D-165C-424E-803B-0ACCB7EB43B6}" type="datetime1">
              <a:rPr lang="de-DE" smtClean="0"/>
              <a:t>13.04.2022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34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8F65-5535-4627-8813-8B4A1230BBA2}" type="datetime1">
              <a:rPr lang="de-DE" smtClean="0"/>
              <a:t>13.04.2022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11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AA5-DD20-4447-8B2A-EF0FB498AA93}" type="datetime1">
              <a:rPr lang="de-DE" smtClean="0"/>
              <a:t>13.04.2022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93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E9B7-9FA2-4728-8508-64F6E45459DD}" type="datetime1">
              <a:rPr lang="de-DE" smtClean="0"/>
              <a:t>13.04.2022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05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0B5B-CDB0-483E-B860-8F7B00F32900}" type="datetime1">
              <a:rPr lang="de-DE" smtClean="0"/>
              <a:t>13.04.2022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28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D954-656B-43B6-B7A2-182257C7FD80}" type="datetime1">
              <a:rPr lang="de-DE" smtClean="0"/>
              <a:t>13.04.2022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18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AEBA3-0129-4300-B274-EEA02C7F9A27}" type="datetime1">
              <a:rPr lang="de-DE" smtClean="0"/>
              <a:t>13.04.2022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Philipp Bleimund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2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9D8A5-F362-4DD5-A6F5-9A63AAC67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Prozesse und Threads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9DDA8D-F85B-45A2-88B7-FA793D3CA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anhand einer Rasterbildsoftware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AEB642-EBBD-4277-A528-574693E8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3E602B-3FA8-4563-9FF9-6E19473F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50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04622-C598-46D6-84F3-E835285B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- Ausführen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BD253C-C5DD-4756-A4D5-54CFC0B5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DBDD5A-1841-45BB-9594-E771B460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10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F3C09C-C97E-4806-ACAE-E12FBEA34C08}"/>
              </a:ext>
            </a:extLst>
          </p:cNvPr>
          <p:cNvSpPr txBox="1"/>
          <p:nvPr/>
        </p:nvSpPr>
        <p:spPr>
          <a:xfrm>
            <a:off x="1514659" y="2613392"/>
            <a:ext cx="61146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Wie wird der Scheduler ausgeführt?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Ist er ein Prozess?</a:t>
            </a:r>
          </a:p>
          <a:p>
            <a:pPr algn="ctr"/>
            <a:r>
              <a:rPr lang="de-DE" sz="2400" dirty="0"/>
              <a:t>Gibt einen Kern nur für ihn?</a:t>
            </a:r>
          </a:p>
        </p:txBody>
      </p:sp>
    </p:spTree>
    <p:extLst>
      <p:ext uri="{BB962C8B-B14F-4D97-AF65-F5344CB8AC3E}">
        <p14:creationId xmlns:p14="http://schemas.microsoft.com/office/powerpoint/2010/main" val="408993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EB06B-61C5-4FED-BAB3-E131CAA4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– Ausführen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3E389F-48AF-4973-BD95-A8997C7A1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Scheduler ist ein Teil des Kernels</a:t>
            </a:r>
          </a:p>
          <a:p>
            <a:r>
              <a:rPr lang="de-DE" dirty="0"/>
              <a:t>das Kernel ist eine Art „Bibliothek“</a:t>
            </a:r>
          </a:p>
          <a:p>
            <a:r>
              <a:rPr lang="de-DE" dirty="0"/>
              <a:t>Scheduler wird extern gestartet</a:t>
            </a:r>
          </a:p>
          <a:p>
            <a:pPr lvl="1"/>
            <a:r>
              <a:rPr lang="de-DE" dirty="0"/>
              <a:t>beendeter Prozess</a:t>
            </a:r>
          </a:p>
          <a:p>
            <a:pPr lvl="1"/>
            <a:r>
              <a:rPr lang="de-DE" dirty="0"/>
              <a:t>Zeitunterbrechung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074A8B-C49E-42EB-9344-22A7EA09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2897B7-0D28-47F6-A836-174B5DF7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13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8B940-830E-4F60-96D0-5B954CA1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 - CFS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84B07C-550D-409E-A22D-2B69C3C2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Completely</a:t>
            </a:r>
            <a:r>
              <a:rPr lang="de-DE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 Fair Scheduling</a:t>
            </a:r>
          </a:p>
          <a:p>
            <a:r>
              <a:rPr lang="de-DE" dirty="0"/>
              <a:t>Scheduler des Linux Kernels</a:t>
            </a:r>
          </a:p>
          <a:p>
            <a:r>
              <a:rPr lang="de-DE" dirty="0"/>
              <a:t>Aktiv seit 2007</a:t>
            </a:r>
          </a:p>
          <a:p>
            <a:r>
              <a:rPr lang="de-DE" dirty="0"/>
              <a:t>Autor: Ingo Molnar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2764A3-9D56-4B02-B566-45EED792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2E6143-9685-42ED-9884-60A12E9C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32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29E93-D106-44FD-8727-4DC80D9E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 – CFS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BD368B-6C18-4323-9BB0-ADD19F6F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565F93-130A-4788-90DD-92A9D574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13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9A856ECD-5230-4113-AA57-A28AB95B9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437114"/>
            <a:ext cx="7886700" cy="1983771"/>
          </a:xfrm>
        </p:spPr>
      </p:pic>
    </p:spTree>
    <p:extLst>
      <p:ext uri="{BB962C8B-B14F-4D97-AF65-F5344CB8AC3E}">
        <p14:creationId xmlns:p14="http://schemas.microsoft.com/office/powerpoint/2010/main" val="415633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2113E-E8D0-4B73-B18F-FC9E4C08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980E8-CBBD-413D-BF76-C0A6DD86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Theorie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Prozess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Scheduler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Threads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Praxis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Funktionsweise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Implementation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Analyse und Beispiel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A31062-0592-498B-AAE1-2D09A2CC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2BC4AF-1A04-4471-8A6E-4E3AC6EF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55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7CCFB-E8C9-4632-BFD0-81B46E00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– Hardwarekontext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495C40-6724-439E-BC21-06CE354C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Quelltext</a:t>
            </a:r>
          </a:p>
          <a:p>
            <a:r>
              <a:rPr lang="de-DE" dirty="0"/>
              <a:t>Daten: globale Variablen</a:t>
            </a:r>
          </a:p>
          <a:p>
            <a:r>
              <a:rPr lang="de-DE" dirty="0"/>
              <a:t>Stack: lokale Variablen</a:t>
            </a:r>
          </a:p>
          <a:p>
            <a:r>
              <a:rPr lang="de-DE" dirty="0" err="1"/>
              <a:t>Kernelstack</a:t>
            </a:r>
            <a:r>
              <a:rPr lang="de-DE" dirty="0"/>
              <a:t>: Systemaufrufe des Prozesses</a:t>
            </a:r>
          </a:p>
          <a:p>
            <a:pPr lvl="1"/>
            <a:r>
              <a:rPr lang="de-DE" dirty="0"/>
              <a:t>CPU Register</a:t>
            </a:r>
          </a:p>
          <a:p>
            <a:pPr lvl="1"/>
            <a:r>
              <a:rPr lang="de-DE" dirty="0"/>
              <a:t>MMU Register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D02659-7D82-4457-B1BC-6CCECE7B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0CBEB9-2020-40B0-9D56-FEE2AD8B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53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E38DD-25C4-4A46-86B8-61F10BF4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– Softwarekontext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3F039-B929-42DC-B7FC-8FA2540B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Ort in der Prozesstabelle</a:t>
            </a:r>
          </a:p>
          <a:p>
            <a:r>
              <a:rPr lang="de-DE" dirty="0"/>
              <a:t>PID – Prozessnummer</a:t>
            </a:r>
          </a:p>
          <a:p>
            <a:r>
              <a:rPr lang="de-DE" dirty="0"/>
              <a:t>Prozesszustand</a:t>
            </a:r>
          </a:p>
          <a:p>
            <a:r>
              <a:rPr lang="de-DE" dirty="0"/>
              <a:t>Priorität</a:t>
            </a:r>
          </a:p>
          <a:p>
            <a:r>
              <a:rPr lang="de-DE" dirty="0"/>
              <a:t>Eltern- oder </a:t>
            </a:r>
            <a:r>
              <a:rPr lang="de-DE" dirty="0" err="1"/>
              <a:t>Kindprozesse</a:t>
            </a:r>
            <a:endParaRPr lang="de-DE" dirty="0"/>
          </a:p>
          <a:p>
            <a:r>
              <a:rPr lang="de-DE" dirty="0"/>
              <a:t>Zugriffsrechte</a:t>
            </a:r>
          </a:p>
          <a:p>
            <a:r>
              <a:rPr lang="de-DE" dirty="0"/>
              <a:t>Erlaubte Ressourcenmengen</a:t>
            </a:r>
          </a:p>
          <a:p>
            <a:r>
              <a:rPr lang="de-DE" dirty="0"/>
              <a:t>Verwendete Dateien</a:t>
            </a:r>
          </a:p>
          <a:p>
            <a:r>
              <a:rPr lang="de-DE" dirty="0"/>
              <a:t>Zugeordnete Geräte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FFBE5C-43F5-4D78-93B8-38DB412D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55EE81-EB86-4825-B9BF-5B80E92A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76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D755C-8D1A-4339-9CE2-34649108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Prozess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Warteschlange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4DB390-29FE-4A0D-91E1-94702FD4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D7AEB4-3E7B-4981-A482-95D63E59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76858B8-304A-40FF-A912-24FEEF528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619" y="1845426"/>
            <a:ext cx="7146471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7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F60D9-7864-437C-A8FD-3E0ACE1A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Prozess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Modell 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5D5144-1A0C-4008-9C63-162C8719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3E134-C6EF-4CD6-A2CD-8E413050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FE6ECD-6F8A-472F-AD47-9C2CE19AD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024" y="1845426"/>
            <a:ext cx="6813662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4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D2C91-A338-409E-A448-DF24C176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Prozess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Warteschlange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Modell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B1BB94-44BF-4E84-97E4-9F514D2F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914509-05A4-44C6-B940-751A01F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DE0D0A-166B-4110-9333-D2326A6D9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25" y="2907153"/>
            <a:ext cx="4371196" cy="28550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4F8864-DF1D-4AE9-B3CB-A36BEA489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6878" y="2973632"/>
            <a:ext cx="4371196" cy="2722062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C4747A6-801A-4185-8896-862946262EA9}"/>
              </a:ext>
            </a:extLst>
          </p:cNvPr>
          <p:cNvCxnSpPr/>
          <p:nvPr/>
        </p:nvCxnSpPr>
        <p:spPr>
          <a:xfrm>
            <a:off x="4572000" y="2225525"/>
            <a:ext cx="0" cy="4130825"/>
          </a:xfrm>
          <a:prstGeom prst="line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F60061FD-ECD7-497D-935E-FBB008A49D94}"/>
              </a:ext>
            </a:extLst>
          </p:cNvPr>
          <p:cNvSpPr/>
          <p:nvPr/>
        </p:nvSpPr>
        <p:spPr>
          <a:xfrm>
            <a:off x="4206240" y="1982183"/>
            <a:ext cx="713822" cy="243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5F12AD-F176-4348-9E63-734EB74426E4}"/>
              </a:ext>
            </a:extLst>
          </p:cNvPr>
          <p:cNvSpPr/>
          <p:nvPr/>
        </p:nvSpPr>
        <p:spPr>
          <a:xfrm>
            <a:off x="4213945" y="6356350"/>
            <a:ext cx="713822" cy="66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90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C9E8D-BB18-4813-8146-5288F3F7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 – Prinzip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656166-FAAD-4A31-AD88-428AA3BA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Verwaltet alle Prozesse eines Betriebssystems</a:t>
            </a:r>
          </a:p>
          <a:p>
            <a:r>
              <a:rPr lang="de-DE" dirty="0"/>
              <a:t>Ziele:</a:t>
            </a:r>
          </a:p>
          <a:p>
            <a:pPr lvl="1"/>
            <a:r>
              <a:rPr lang="de-DE" dirty="0"/>
              <a:t>Prozessor-Auslastung</a:t>
            </a:r>
          </a:p>
          <a:p>
            <a:pPr lvl="1"/>
            <a:r>
              <a:rPr lang="de-DE" dirty="0"/>
              <a:t>Antwortzeit</a:t>
            </a:r>
          </a:p>
          <a:p>
            <a:pPr lvl="1"/>
            <a:r>
              <a:rPr lang="de-DE" dirty="0"/>
              <a:t>Durchlaufzeit</a:t>
            </a:r>
          </a:p>
          <a:p>
            <a:pPr lvl="1"/>
            <a:r>
              <a:rPr lang="de-DE" dirty="0"/>
              <a:t>Durchsatz</a:t>
            </a:r>
          </a:p>
          <a:p>
            <a:pPr lvl="1"/>
            <a:r>
              <a:rPr lang="de-DE" dirty="0"/>
              <a:t>Wartezeit</a:t>
            </a:r>
          </a:p>
          <a:p>
            <a:pPr lvl="1"/>
            <a:r>
              <a:rPr lang="de-DE" dirty="0"/>
              <a:t>Fairness</a:t>
            </a:r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9056D7-600A-4ACB-9EED-FFF98AA5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08035C-2A5A-46BF-96FB-664C39B4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58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A1BB3-BC2D-4145-BB0E-94C67A6E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 - Konzepte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BA67D1-4E56-442C-A65E-E627988E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BCC5AA-C040-429B-AC46-0D63F3C7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BA1FDBE-7F3F-4FB0-ABFB-E0CDB3AD024C}"/>
              </a:ext>
            </a:extLst>
          </p:cNvPr>
          <p:cNvSpPr txBox="1"/>
          <p:nvPr/>
        </p:nvSpPr>
        <p:spPr>
          <a:xfrm>
            <a:off x="1248082" y="3105833"/>
            <a:ext cx="29083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Nicht-</a:t>
            </a:r>
            <a:r>
              <a:rPr lang="de-DE" sz="2400" b="0" i="0" dirty="0">
                <a:effectLst/>
              </a:rPr>
              <a:t>präemptives</a:t>
            </a:r>
            <a:br>
              <a:rPr lang="de-DE" sz="2400" dirty="0"/>
            </a:br>
            <a:r>
              <a:rPr lang="de-DE" sz="2400" dirty="0"/>
              <a:t>Scheduling</a:t>
            </a:r>
          </a:p>
          <a:p>
            <a:pPr algn="ctr"/>
            <a:r>
              <a:rPr lang="de-DE" dirty="0"/>
              <a:t>→Prozess hat Kontrolle</a:t>
            </a:r>
            <a:endParaRPr lang="de-DE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1AACE0C-73E9-43E9-934C-B6864128904C}"/>
              </a:ext>
            </a:extLst>
          </p:cNvPr>
          <p:cNvSpPr txBox="1"/>
          <p:nvPr/>
        </p:nvSpPr>
        <p:spPr>
          <a:xfrm>
            <a:off x="4987536" y="3108577"/>
            <a:ext cx="290838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/>
              <a:t>Präemptives Scheduling</a:t>
            </a:r>
          </a:p>
          <a:p>
            <a:pPr algn="ctr"/>
            <a:r>
              <a:rPr lang="de-DE" dirty="0"/>
              <a:t>→Scheduler hat Kontrolle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4444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208</Words>
  <Application>Microsoft Office PowerPoint</Application>
  <PresentationFormat>Bildschirmpräsentation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CMU Serif</vt:lpstr>
      <vt:lpstr>CMU Serif Extra</vt:lpstr>
      <vt:lpstr>Symbol</vt:lpstr>
      <vt:lpstr>Office</vt:lpstr>
      <vt:lpstr>Prozesse und Threads </vt:lpstr>
      <vt:lpstr>Inhalt</vt:lpstr>
      <vt:lpstr>Prozess – Hardwarekontext </vt:lpstr>
      <vt:lpstr>Prozess – Softwarekontext</vt:lpstr>
      <vt:lpstr>Prozess – Warteschlange </vt:lpstr>
      <vt:lpstr>Prozess – Modell </vt:lpstr>
      <vt:lpstr>Prozess – Warteschlange &amp; Modell</vt:lpstr>
      <vt:lpstr>Scheduler – Prinzip</vt:lpstr>
      <vt:lpstr>Scheduler - Konzepte</vt:lpstr>
      <vt:lpstr>Scheduling - Ausführen</vt:lpstr>
      <vt:lpstr>Scheduling – Ausführen </vt:lpstr>
      <vt:lpstr>Scheduler - CFS</vt:lpstr>
      <vt:lpstr>Scheduler – CFS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Bleimund</dc:creator>
  <cp:lastModifiedBy>Philipp Bleimund</cp:lastModifiedBy>
  <cp:revision>5</cp:revision>
  <dcterms:created xsi:type="dcterms:W3CDTF">2022-04-11T13:03:07Z</dcterms:created>
  <dcterms:modified xsi:type="dcterms:W3CDTF">2022-04-13T23:12:51Z</dcterms:modified>
</cp:coreProperties>
</file>