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71" r:id="rId6"/>
    <p:sldId id="270" r:id="rId7"/>
    <p:sldId id="269" r:id="rId8"/>
    <p:sldId id="265" r:id="rId9"/>
    <p:sldId id="266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4BD9-BAAF-4144-B16D-3D7F79BFB6AA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1425-EB2D-4DF2-8E47-2713D5B56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1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F0F2-5030-4112-AB0D-E49B0084C546}" type="datetime1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18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3475-0153-4CB8-8276-08F5EB44B117}" type="datetime1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7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D3E4-EEA0-4D44-B5F3-9392DDFCDA6E}" type="datetime1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3AD-4622-4EBA-8A31-7E15A27E75FA}" type="datetime1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EE13-94E4-484B-BA10-79412C8D4C6C}" type="datetime1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7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747D-165C-424E-803B-0ACCB7EB43B6}" type="datetime1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3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8F65-5535-4627-8813-8B4A1230BBA2}" type="datetime1">
              <a:rPr lang="de-DE" smtClean="0"/>
              <a:t>14.04.2022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AA5-DD20-4447-8B2A-EF0FB498AA93}" type="datetime1">
              <a:rPr lang="de-DE" smtClean="0"/>
              <a:t>14.04.2022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9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E9B7-9FA2-4728-8508-64F6E45459DD}" type="datetime1">
              <a:rPr lang="de-DE" smtClean="0"/>
              <a:t>14.04.2022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05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0B5B-CDB0-483E-B860-8F7B00F32900}" type="datetime1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28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D954-656B-43B6-B7A2-182257C7FD80}" type="datetime1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1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EBA3-0129-4300-B274-EEA02C7F9A27}" type="datetime1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Philipp Bleimund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E01B-E48A-45AF-919C-31520C7B5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2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9D8A5-F362-4DD5-A6F5-9A63AAC67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Prozesse und Threads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DDA8D-F85B-45A2-88B7-FA793D3CA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anhand einer Rasterbildsoftware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AEB642-EBBD-4277-A528-574693E8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3E602B-3FA8-4563-9FF9-6E19473F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0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04622-C598-46D6-84F3-E835285B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- Ausführen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BD253C-C5DD-4756-A4D5-54CFC0B5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DBDD5A-1841-45BB-9594-E771B460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10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F3C09C-C97E-4806-ACAE-E12FBEA34C08}"/>
              </a:ext>
            </a:extLst>
          </p:cNvPr>
          <p:cNvSpPr txBox="1"/>
          <p:nvPr/>
        </p:nvSpPr>
        <p:spPr>
          <a:xfrm>
            <a:off x="1514659" y="2613392"/>
            <a:ext cx="6114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Wie wird der Scheduler ausgeführt?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Ist er ein Prozess?</a:t>
            </a:r>
          </a:p>
          <a:p>
            <a:pPr algn="ctr"/>
            <a:r>
              <a:rPr lang="de-DE" sz="2400" dirty="0"/>
              <a:t>Gibt einen Kern nur für ihn?</a:t>
            </a:r>
          </a:p>
        </p:txBody>
      </p:sp>
    </p:spTree>
    <p:extLst>
      <p:ext uri="{BB962C8B-B14F-4D97-AF65-F5344CB8AC3E}">
        <p14:creationId xmlns:p14="http://schemas.microsoft.com/office/powerpoint/2010/main" val="408993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EB06B-61C5-4FED-BAB3-E131CAA4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– Ausführen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E389F-48AF-4973-BD95-A8997C7A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Scheduler ist ein Teil des Kernels</a:t>
            </a:r>
          </a:p>
          <a:p>
            <a:r>
              <a:rPr lang="de-DE" dirty="0"/>
              <a:t>das Kernel ist eine Art „Bibliothek“</a:t>
            </a:r>
          </a:p>
          <a:p>
            <a:r>
              <a:rPr lang="de-DE" dirty="0"/>
              <a:t>Scheduler wird extern gestartet</a:t>
            </a:r>
          </a:p>
          <a:p>
            <a:pPr lvl="1"/>
            <a:r>
              <a:rPr lang="de-DE" dirty="0"/>
              <a:t>beendeter Prozess</a:t>
            </a:r>
          </a:p>
          <a:p>
            <a:pPr lvl="1"/>
            <a:r>
              <a:rPr lang="de-DE" dirty="0"/>
              <a:t>Zeitunterbrechung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074A8B-C49E-42EB-9344-22A7EA09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2897B7-0D28-47F6-A836-174B5DF7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3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8B940-830E-4F60-96D0-5B954CA1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- CFS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4B07C-550D-409E-A22D-2B69C3C2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Completely</a:t>
            </a:r>
            <a:r>
              <a:rPr lang="de-DE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 Fair Scheduling</a:t>
            </a:r>
          </a:p>
          <a:p>
            <a:r>
              <a:rPr lang="de-DE" dirty="0"/>
              <a:t>Scheduler des Linux Kernels</a:t>
            </a:r>
          </a:p>
          <a:p>
            <a:r>
              <a:rPr lang="de-DE" dirty="0"/>
              <a:t>Aktiv seit 2007</a:t>
            </a:r>
          </a:p>
          <a:p>
            <a:r>
              <a:rPr lang="de-DE" dirty="0"/>
              <a:t>Autor: Ingo Molnar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2764A3-9D56-4B02-B566-45EED792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2E6143-9685-42ED-9884-60A12E9C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29E93-D106-44FD-8727-4DC80D9E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– CFS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BD368B-6C18-4323-9BB0-ADD19F6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565F93-130A-4788-90DD-92A9D57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13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A856ECD-5230-4113-AA57-A28AB95B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437114"/>
            <a:ext cx="7886700" cy="1983771"/>
          </a:xfrm>
        </p:spPr>
      </p:pic>
    </p:spTree>
    <p:extLst>
      <p:ext uri="{BB962C8B-B14F-4D97-AF65-F5344CB8AC3E}">
        <p14:creationId xmlns:p14="http://schemas.microsoft.com/office/powerpoint/2010/main" val="415633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86B84-C5E5-4ADC-A187-1E09AFC5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– CFS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7A5A81B-28A6-4B9F-A7B1-B10AAADD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3390"/>
          <a:stretch/>
        </p:blipFill>
        <p:spPr>
          <a:xfrm>
            <a:off x="5627985" y="1289275"/>
            <a:ext cx="2887365" cy="427944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53EEF-6D5B-4793-ADC9-A1FB0AA3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62764F-6C28-4FFC-9B12-B066F7A1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76497E-6A60-489B-9B9A-F5ED08139B30}"/>
              </a:ext>
            </a:extLst>
          </p:cNvPr>
          <p:cNvSpPr txBox="1"/>
          <p:nvPr/>
        </p:nvSpPr>
        <p:spPr>
          <a:xfrm>
            <a:off x="628650" y="2921167"/>
            <a:ext cx="4020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vruntime</a:t>
            </a:r>
            <a:r>
              <a:rPr lang="de-DE" sz="2000" dirty="0"/>
              <a:t> für jeden 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Pointer auf kleinstes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Rot-Schwarz Baum</a:t>
            </a:r>
          </a:p>
        </p:txBody>
      </p:sp>
    </p:spTree>
    <p:extLst>
      <p:ext uri="{BB962C8B-B14F-4D97-AF65-F5344CB8AC3E}">
        <p14:creationId xmlns:p14="http://schemas.microsoft.com/office/powerpoint/2010/main" val="377082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BD4EC-9A76-4A0E-A702-23FE062F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CFS– </a:t>
            </a:r>
            <a:r>
              <a:rPr lang="de-DE" dirty="0" err="1"/>
              <a:t>vruntime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85902-0152-4F9C-8085-E6944144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26" y="2486352"/>
            <a:ext cx="4887247" cy="858581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+mj-lt"/>
                <a:ea typeface="+mj-ea"/>
                <a:cs typeface="+mj-cs"/>
              </a:rPr>
              <a:t>SCHED NORMAL/SCHED OTHER</a:t>
            </a:r>
          </a:p>
          <a:p>
            <a:r>
              <a:rPr lang="de-DE" sz="2000" dirty="0">
                <a:latin typeface="+mj-lt"/>
                <a:ea typeface="+mj-ea"/>
                <a:cs typeface="+mj-cs"/>
              </a:rPr>
              <a:t>SCHED BATCH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89C31A-CDA8-4D03-8855-2C3AD1E1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A89A25-6F3C-4A94-ADF5-46C3B6A7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83E2A32-B4DA-4373-8B56-5009B054B7E9}"/>
              </a:ext>
            </a:extLst>
          </p:cNvPr>
          <p:cNvSpPr txBox="1"/>
          <p:nvPr/>
        </p:nvSpPr>
        <p:spPr>
          <a:xfrm>
            <a:off x="5146818" y="3723077"/>
            <a:ext cx="336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nice-Werte von -20 bis 19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98D8BF-3A79-462C-A470-F3914D04A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125" y="4901441"/>
            <a:ext cx="4055650" cy="4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03661-7176-4926-88D2-D60CA0AC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 – Modell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1D1A47C-B85A-42CC-B028-75BB95591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4700" y="2939256"/>
            <a:ext cx="2514600" cy="212407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208B98-2325-4692-BF7D-12178C80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5552D4-191A-46CF-B74E-920A475E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81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7DE27-985B-4A51-96C3-ED460F26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 – Arten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B5AAB-A74A-4A5A-83AA-5D2DA0F6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 Level Threads</a:t>
            </a:r>
          </a:p>
          <a:p>
            <a:pPr lvl="1"/>
            <a:r>
              <a:rPr lang="de-DE" dirty="0"/>
              <a:t>unabhängig vom Betriebssystem</a:t>
            </a:r>
          </a:p>
          <a:p>
            <a:r>
              <a:rPr lang="de-DE" dirty="0"/>
              <a:t>Kernel Level Threads</a:t>
            </a:r>
          </a:p>
          <a:p>
            <a:pPr lvl="1"/>
            <a:r>
              <a:rPr lang="de-DE" dirty="0"/>
              <a:t>vom Betriebssystem implementiert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67B6DD-9B33-4C34-B244-D3488FE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6E2EB-13EE-4397-ABB7-FDB60DC4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C664A-BF82-4DB6-BD2B-3AC41CB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– Threadsicherheit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4FACD-6AC9-46AE-8F54-D7DDD72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99869-E1EE-4F82-A39D-F2AAF6B6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AD1551-F60C-405D-A7D4-C41903F1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2113E-E8D0-4B73-B18F-FC9E4C08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980E8-CBBD-413D-BF76-C0A6DD86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Theorie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Prozess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Scheduler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Threads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Praxis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Funktionsweise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Implementation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Analyse und Beispiel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A31062-0592-498B-AAE1-2D09A2CC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2BC4AF-1A04-4471-8A6E-4E3AC6EF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5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7CCFB-E8C9-4632-BFD0-81B46E00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– Hardwarekontext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495C40-6724-439E-BC21-06CE354C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Quelltext</a:t>
            </a:r>
          </a:p>
          <a:p>
            <a:r>
              <a:rPr lang="de-DE" dirty="0"/>
              <a:t>Daten: globale Variablen</a:t>
            </a:r>
          </a:p>
          <a:p>
            <a:r>
              <a:rPr lang="de-DE" dirty="0"/>
              <a:t>Stack: lokale Variablen</a:t>
            </a:r>
          </a:p>
          <a:p>
            <a:r>
              <a:rPr lang="de-DE" dirty="0" err="1"/>
              <a:t>Kernelstack</a:t>
            </a:r>
            <a:r>
              <a:rPr lang="de-DE" dirty="0"/>
              <a:t>: Systemaufrufe des Prozesses</a:t>
            </a:r>
          </a:p>
          <a:p>
            <a:pPr lvl="1"/>
            <a:r>
              <a:rPr lang="de-DE" dirty="0"/>
              <a:t>CPU Register</a:t>
            </a:r>
          </a:p>
          <a:p>
            <a:pPr lvl="1"/>
            <a:r>
              <a:rPr lang="de-DE" dirty="0"/>
              <a:t>MMU Register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2659-7D82-4457-B1BC-6CCECE7B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0CBEB9-2020-40B0-9D56-FEE2AD8B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53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38DD-25C4-4A46-86B8-61F10BF4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– Softwarekontext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3F039-B929-42DC-B7FC-8FA2540B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Ort in der Prozesstabelle</a:t>
            </a:r>
          </a:p>
          <a:p>
            <a:r>
              <a:rPr lang="de-DE" dirty="0"/>
              <a:t>PID – Prozessnummer</a:t>
            </a:r>
          </a:p>
          <a:p>
            <a:r>
              <a:rPr lang="de-DE" dirty="0"/>
              <a:t>Prozesszustand</a:t>
            </a:r>
          </a:p>
          <a:p>
            <a:r>
              <a:rPr lang="de-DE" dirty="0"/>
              <a:t>Priorität</a:t>
            </a:r>
          </a:p>
          <a:p>
            <a:r>
              <a:rPr lang="de-DE" dirty="0"/>
              <a:t>Eltern- oder </a:t>
            </a:r>
            <a:r>
              <a:rPr lang="de-DE" dirty="0" err="1"/>
              <a:t>Kindprozesse</a:t>
            </a:r>
            <a:endParaRPr lang="de-DE" dirty="0"/>
          </a:p>
          <a:p>
            <a:r>
              <a:rPr lang="de-DE" dirty="0"/>
              <a:t>Zugriffsrechte</a:t>
            </a:r>
          </a:p>
          <a:p>
            <a:r>
              <a:rPr lang="de-DE" dirty="0"/>
              <a:t>Erlaubte Ressourcenmengen</a:t>
            </a:r>
          </a:p>
          <a:p>
            <a:r>
              <a:rPr lang="de-DE" dirty="0"/>
              <a:t>Verwendete Dateien</a:t>
            </a:r>
          </a:p>
          <a:p>
            <a:r>
              <a:rPr lang="de-DE" dirty="0"/>
              <a:t>Zugeordnete Geräte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FBE5C-43F5-4D78-93B8-38DB412D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55EE81-EB86-4825-B9BF-5B80E92A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7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755C-8D1A-4339-9CE2-34649108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Prozess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Warteschlange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4DB390-29FE-4A0D-91E1-94702FD4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D7AEB4-3E7B-4981-A482-95D63E59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6858B8-304A-40FF-A912-24FEEF52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619" y="1845426"/>
            <a:ext cx="714647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F60D9-7864-437C-A8FD-3E0ACE1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Prozess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Modell 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5D5144-1A0C-4008-9C63-162C8719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3E134-C6EF-4CD6-A2CD-8E413050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FE6ECD-6F8A-472F-AD47-9C2CE19AD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024" y="1845426"/>
            <a:ext cx="681366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4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D2C91-A338-409E-A448-DF24C176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Prozess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Warteschlange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Modell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B1BB94-44BF-4E84-97E4-9F514D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914509-05A4-44C6-B940-751A01F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DE0D0A-166B-4110-9333-D2326A6D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25" y="2907153"/>
            <a:ext cx="4371196" cy="28550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F8864-DF1D-4AE9-B3CB-A36BEA489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6878" y="2973632"/>
            <a:ext cx="4371196" cy="272206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C4747A6-801A-4185-8896-862946262EA9}"/>
              </a:ext>
            </a:extLst>
          </p:cNvPr>
          <p:cNvCxnSpPr/>
          <p:nvPr/>
        </p:nvCxnSpPr>
        <p:spPr>
          <a:xfrm>
            <a:off x="4572000" y="2225525"/>
            <a:ext cx="0" cy="4130825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60061FD-ECD7-497D-935E-FBB008A49D94}"/>
              </a:ext>
            </a:extLst>
          </p:cNvPr>
          <p:cNvSpPr/>
          <p:nvPr/>
        </p:nvSpPr>
        <p:spPr>
          <a:xfrm>
            <a:off x="4206240" y="1982183"/>
            <a:ext cx="713822" cy="24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5F12AD-F176-4348-9E63-734EB74426E4}"/>
              </a:ext>
            </a:extLst>
          </p:cNvPr>
          <p:cNvSpPr/>
          <p:nvPr/>
        </p:nvSpPr>
        <p:spPr>
          <a:xfrm>
            <a:off x="4213945" y="6356350"/>
            <a:ext cx="713822" cy="66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0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C9E8D-BB18-4813-8146-5288F3F7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– Prinzip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56166-FAAD-4A31-AD88-428AA3BA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Verwaltet alle Prozesse eines Betriebssystems</a:t>
            </a:r>
          </a:p>
          <a:p>
            <a:r>
              <a:rPr lang="de-DE" dirty="0"/>
              <a:t>Ziele:</a:t>
            </a:r>
          </a:p>
          <a:p>
            <a:pPr lvl="1"/>
            <a:r>
              <a:rPr lang="de-DE" dirty="0"/>
              <a:t>Prozessor-Auslastung</a:t>
            </a:r>
          </a:p>
          <a:p>
            <a:pPr lvl="1"/>
            <a:r>
              <a:rPr lang="de-DE" dirty="0"/>
              <a:t>Antwortzeit</a:t>
            </a:r>
          </a:p>
          <a:p>
            <a:pPr lvl="1"/>
            <a:r>
              <a:rPr lang="de-DE" dirty="0"/>
              <a:t>Durchlaufzeit</a:t>
            </a:r>
          </a:p>
          <a:p>
            <a:pPr lvl="1"/>
            <a:r>
              <a:rPr lang="de-DE" dirty="0"/>
              <a:t>Durchsatz</a:t>
            </a:r>
          </a:p>
          <a:p>
            <a:pPr lvl="1"/>
            <a:r>
              <a:rPr lang="de-DE" dirty="0"/>
              <a:t>Wartezeit</a:t>
            </a:r>
          </a:p>
          <a:p>
            <a:pPr lvl="1"/>
            <a:r>
              <a:rPr lang="de-DE" dirty="0"/>
              <a:t>Fairness</a:t>
            </a:r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9056D7-600A-4ACB-9EED-FFF98AA5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08035C-2A5A-46BF-96FB-664C39B4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8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A1BB3-BC2D-4145-BB0E-94C67A6E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- Konzepte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A67D1-4E56-442C-A65E-E627988E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 Bleimund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BCC5AA-C040-429B-AC46-0D63F3C7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E01B-E48A-45AF-919C-31520C7B5ECC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A1FDBE-7F3F-4FB0-ABFB-E0CDB3AD024C}"/>
              </a:ext>
            </a:extLst>
          </p:cNvPr>
          <p:cNvSpPr txBox="1"/>
          <p:nvPr/>
        </p:nvSpPr>
        <p:spPr>
          <a:xfrm>
            <a:off x="1248082" y="3105833"/>
            <a:ext cx="29083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Nicht-</a:t>
            </a:r>
            <a:r>
              <a:rPr lang="de-DE" sz="2400" b="0" i="0" dirty="0">
                <a:effectLst/>
              </a:rPr>
              <a:t>präemptives</a:t>
            </a:r>
            <a:br>
              <a:rPr lang="de-DE" sz="2400" dirty="0"/>
            </a:br>
            <a:r>
              <a:rPr lang="de-DE" sz="2400" dirty="0"/>
              <a:t>Scheduling</a:t>
            </a:r>
          </a:p>
          <a:p>
            <a:pPr algn="ctr"/>
            <a:r>
              <a:rPr lang="de-DE" dirty="0"/>
              <a:t>→Prozess hat Kontrolle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AACE0C-73E9-43E9-934C-B6864128904C}"/>
              </a:ext>
            </a:extLst>
          </p:cNvPr>
          <p:cNvSpPr txBox="1"/>
          <p:nvPr/>
        </p:nvSpPr>
        <p:spPr>
          <a:xfrm>
            <a:off x="4987536" y="3108577"/>
            <a:ext cx="29083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/>
              <a:t>Präemptives Scheduling</a:t>
            </a:r>
          </a:p>
          <a:p>
            <a:pPr algn="ctr"/>
            <a:r>
              <a:rPr lang="de-DE" dirty="0"/>
              <a:t>→Scheduler hat Kontrolle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4444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273</Words>
  <Application>Microsoft Office PowerPoint</Application>
  <PresentationFormat>Bildschirmpräsentation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CMU Serif</vt:lpstr>
      <vt:lpstr>CMU Serif Extra</vt:lpstr>
      <vt:lpstr>Symbol</vt:lpstr>
      <vt:lpstr>Office</vt:lpstr>
      <vt:lpstr>Prozesse und Threads </vt:lpstr>
      <vt:lpstr>Inhalt</vt:lpstr>
      <vt:lpstr>Prozess – Hardwarekontext </vt:lpstr>
      <vt:lpstr>Prozess – Softwarekontext</vt:lpstr>
      <vt:lpstr>Prozess – Warteschlange </vt:lpstr>
      <vt:lpstr>Prozess – Modell </vt:lpstr>
      <vt:lpstr>Prozess – Warteschlange &amp; Modell</vt:lpstr>
      <vt:lpstr>Scheduler – Prinzip</vt:lpstr>
      <vt:lpstr>Scheduler - Konzepte</vt:lpstr>
      <vt:lpstr>Scheduling - Ausführen</vt:lpstr>
      <vt:lpstr>Scheduling – Ausführen </vt:lpstr>
      <vt:lpstr>Scheduler - CFS</vt:lpstr>
      <vt:lpstr>Scheduler – CFS </vt:lpstr>
      <vt:lpstr>Scheduler – CFS </vt:lpstr>
      <vt:lpstr>CFS– vruntime</vt:lpstr>
      <vt:lpstr>Threads – Modell </vt:lpstr>
      <vt:lpstr>Threads – Arten </vt:lpstr>
      <vt:lpstr>Thread – Threadsicherheit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Bleimund</dc:creator>
  <cp:lastModifiedBy>Philipp Bleimund</cp:lastModifiedBy>
  <cp:revision>6</cp:revision>
  <dcterms:created xsi:type="dcterms:W3CDTF">2022-04-11T13:03:07Z</dcterms:created>
  <dcterms:modified xsi:type="dcterms:W3CDTF">2022-04-14T12:14:07Z</dcterms:modified>
</cp:coreProperties>
</file>