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3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 Eingebettete Software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Reaktionstester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629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92" y="1841157"/>
            <a:ext cx="9567437" cy="33962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217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135" y="925884"/>
            <a:ext cx="3700553" cy="521954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288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65" y="959204"/>
            <a:ext cx="3574301" cy="470045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026" y="237658"/>
            <a:ext cx="3886986" cy="61964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4593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195" y="2001837"/>
            <a:ext cx="5174110" cy="290704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12" y="2001837"/>
            <a:ext cx="5310451" cy="302254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39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90" y="1133519"/>
            <a:ext cx="3880889" cy="470079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127" y="3129438"/>
            <a:ext cx="7044511" cy="9164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3667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4</Words>
  <Application>Microsoft Office PowerPoint</Application>
  <PresentationFormat>Breitbild</PresentationFormat>
  <Paragraphs>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Schaltkreis</vt:lpstr>
      <vt:lpstr>Projekt Eingebettete Software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Eingebettete Software</dc:title>
  <dc:creator>Philipp Duwe</dc:creator>
  <cp:lastModifiedBy>Philipp Duwe</cp:lastModifiedBy>
  <cp:revision>6</cp:revision>
  <dcterms:created xsi:type="dcterms:W3CDTF">2019-01-08T10:14:47Z</dcterms:created>
  <dcterms:modified xsi:type="dcterms:W3CDTF">2019-01-21T17:01:39Z</dcterms:modified>
</cp:coreProperties>
</file>