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66" d="100"/>
          <a:sy n="66" d="100"/>
        </p:scale>
        <p:origin x="72" y="2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9DB8-D6DB-BA45-83B7-4CDA780DE3C2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6061B-0D87-D842-987B-A7270DCDA5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6061B-0D87-D842-987B-A7270DCDA52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6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1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6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9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1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statis.de/DE/Presse/Pressekonferenzen/2018/Verkehrsunfaelle-2017/pressebroschuere-unfallentwicklung.pdf?__blob=publicationFil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B51643-5E91-4B7F-95F0-31FACA96D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27826" b="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xmlns="" id="{6482F060-A4AF-4E0B-B364-7C6BA4AE9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C7B0AD-071D-B746-9F80-1F26E979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de-DE" sz="5400" dirty="0" err="1">
                <a:solidFill>
                  <a:srgbClr val="FFFFFF"/>
                </a:solidFill>
                <a:latin typeface="+mn-lt"/>
              </a:rPr>
              <a:t>Vitronic</a:t>
            </a:r>
            <a:r>
              <a:rPr lang="de-DE" sz="5400" dirty="0">
                <a:solidFill>
                  <a:srgbClr val="FFFFFF"/>
                </a:solidFill>
                <a:latin typeface="+mn-lt"/>
              </a:rPr>
              <a:t> – Vision Zero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7D29249D-BB02-DA4F-88BD-6B84A120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Cross Innovation Class 2019 / 2020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xmlns="" id="{B9EB6DAA-2F0C-43D5-A577-15D5D2C4E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4F39058A-315E-7941-8037-768BC8557FB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703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873ECEC8-0F24-45B8-950F-35FC94BC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41ED4C-48AB-0E4A-BC1E-E16D4AD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Problem</a:t>
            </a:r>
          </a:p>
        </p:txBody>
      </p:sp>
      <p:pic>
        <p:nvPicPr>
          <p:cNvPr id="6" name="Grafik 5" descr="Ein Bild, das draußen, Straße, Verkehr, Nacht enthält.&#10;&#10;Automatisch generierte Beschreibung">
            <a:extLst>
              <a:ext uri="{FF2B5EF4-FFF2-40B4-BE49-F238E27FC236}">
                <a16:creationId xmlns:a16="http://schemas.microsoft.com/office/drawing/2014/main" xmlns="" id="{3A0A399F-FA12-1D4A-AFB4-06FA1C80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7" r="4703" b="-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9EB8C68-FF1B-4849-867B-32D29B19F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D7139B5-530F-BD4A-859F-89AAEA89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de-DE" sz="2400" dirty="0"/>
              <a:t>Schwache Verkehrsteilnehmer sind innerorts stärker von Unfällen im Straßenverkehr betroffen.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B53612E-ADB2-4457-9688-89506397A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2E17FFDB-FBAC-2B45-9E2F-1B34B9B4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34461041-8413-4023-ABA7-9E499B0AD9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C3AF091-FB40-7946-9B93-DB09D6A5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Verkehrstote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5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innerorts</a:t>
            </a: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2017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xmlns="" id="{3812F721-D2D2-3F4D-A166-F8ACE2D01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10700"/>
          <a:stretch/>
        </p:blipFill>
        <p:spPr>
          <a:xfrm>
            <a:off x="1181633" y="2199436"/>
            <a:ext cx="9824112" cy="20902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05BCF04-4702-43D0-BE8F-DBF6C2F65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FC9E1B0-1575-4658-AD6E-43DF73FC33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fik 9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6B85A03B-6EED-6C44-B324-6DB20FA6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ABFE7CA0-05BE-E444-8B7A-9B6A4DEE213A}"/>
              </a:ext>
            </a:extLst>
          </p:cNvPr>
          <p:cNvSpPr txBox="1"/>
          <p:nvPr/>
        </p:nvSpPr>
        <p:spPr>
          <a:xfrm>
            <a:off x="2572017" y="1677513"/>
            <a:ext cx="682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Pkw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7568422A-7ED8-8446-8745-5D8BDAF04F62}"/>
              </a:ext>
            </a:extLst>
          </p:cNvPr>
          <p:cNvSpPr txBox="1"/>
          <p:nvPr/>
        </p:nvSpPr>
        <p:spPr>
          <a:xfrm>
            <a:off x="5307151" y="1677513"/>
            <a:ext cx="132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Krafträder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A612D438-D58F-B44E-B3CF-DAE1308E6097}"/>
              </a:ext>
            </a:extLst>
          </p:cNvPr>
          <p:cNvSpPr txBox="1"/>
          <p:nvPr/>
        </p:nvSpPr>
        <p:spPr>
          <a:xfrm>
            <a:off x="7420648" y="1677513"/>
            <a:ext cx="132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Fahrräder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90505EFD-C421-2D48-90B8-4C05269FFA15}"/>
              </a:ext>
            </a:extLst>
          </p:cNvPr>
          <p:cNvSpPr txBox="1"/>
          <p:nvPr/>
        </p:nvSpPr>
        <p:spPr>
          <a:xfrm>
            <a:off x="9253729" y="1677513"/>
            <a:ext cx="132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Fußgänger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1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73ECEC8-0F24-45B8-950F-35FC94BC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EF968C-0CCE-304D-B428-88C29D2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de-DE" dirty="0">
                <a:latin typeface="+mn-lt"/>
              </a:rPr>
              <a:t>Lösung</a:t>
            </a:r>
          </a:p>
        </p:txBody>
      </p:sp>
      <p:pic>
        <p:nvPicPr>
          <p:cNvPr id="5" name="Grafik 4" descr="Ein Bild, das draußen, Straße, Gras, Szene enthält.&#10;&#10;Automatisch generierte Beschreibung">
            <a:extLst>
              <a:ext uri="{FF2B5EF4-FFF2-40B4-BE49-F238E27FC236}">
                <a16:creationId xmlns:a16="http://schemas.microsoft.com/office/drawing/2014/main" xmlns="" id="{2F2C3FAF-88FB-CC40-9FAD-6619C2D78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6" r="11159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9EB8C68-FF1B-4849-867B-32D29B19F1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29F470A-56C5-4E48-B471-B81C1A44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de-DE" sz="2400" dirty="0"/>
              <a:t>Das Intelligent Light System.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B53612E-ADB2-4457-9688-89506397AF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8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05F337B3-76D6-9F42-8466-09005002F7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8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3E4B5B4B-E5C3-254B-9981-24445A2D387D}"/>
              </a:ext>
            </a:extLst>
          </p:cNvPr>
          <p:cNvSpPr txBox="1"/>
          <p:nvPr/>
        </p:nvSpPr>
        <p:spPr>
          <a:xfrm>
            <a:off x="1853184" y="2367171"/>
            <a:ext cx="84856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Live Demo:</a:t>
            </a:r>
          </a:p>
          <a:p>
            <a:pPr algn="ctr"/>
            <a:r>
              <a:rPr lang="de-DE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Intelligent Light System</a:t>
            </a:r>
          </a:p>
        </p:txBody>
      </p:sp>
      <p:pic>
        <p:nvPicPr>
          <p:cNvPr id="3" name="Grafik 2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58CE743A-C0D9-6D4E-9B34-AD383B3E33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1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85CB70-8F54-FC42-B6DB-C0C5C053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Unsere Idee ist…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ABFDDDD-2918-DB4F-827E-C9EBF80C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Innovativ</a:t>
            </a:r>
          </a:p>
          <a:p>
            <a:pPr lvl="1"/>
            <a:r>
              <a:rPr lang="de-DE" sz="2400" dirty="0"/>
              <a:t>Einfach zu realisieren</a:t>
            </a:r>
          </a:p>
          <a:p>
            <a:pPr lvl="1"/>
            <a:r>
              <a:rPr lang="de-DE" sz="2400" dirty="0"/>
              <a:t>Überall nutzbar</a:t>
            </a:r>
          </a:p>
          <a:p>
            <a:pPr lvl="1"/>
            <a:r>
              <a:rPr lang="de-DE" sz="2400" dirty="0"/>
              <a:t>Energieeffizient</a:t>
            </a:r>
          </a:p>
          <a:p>
            <a:pPr lvl="1"/>
            <a:r>
              <a:rPr lang="de-DE" sz="2400" dirty="0"/>
              <a:t>Erweiterbar</a:t>
            </a:r>
          </a:p>
          <a:p>
            <a:pPr marL="0">
              <a:buNone/>
            </a:pPr>
            <a:r>
              <a:rPr lang="de-DE" sz="2400" dirty="0"/>
              <a:t>Zuverlässig</a:t>
            </a:r>
          </a:p>
          <a:p>
            <a:pPr marL="0">
              <a:buNone/>
            </a:pPr>
            <a:endParaRPr lang="de-DE" sz="2600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AF7878A8-FA35-AD45-AC8A-71373426A8D1}"/>
              </a:ext>
            </a:extLst>
          </p:cNvPr>
          <p:cNvSpPr txBox="1"/>
          <p:nvPr/>
        </p:nvSpPr>
        <p:spPr>
          <a:xfrm>
            <a:off x="4972050" y="4924896"/>
            <a:ext cx="51435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r>
              <a:rPr lang="de-DE" sz="4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mega</a:t>
            </a:r>
            <a:r>
              <a:rPr lang="de-DE" sz="4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4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nice</a:t>
            </a:r>
            <a:r>
              <a:rPr lang="de-DE" sz="4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Grafik 4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6D9A4B2C-4689-1040-BA2F-9339F80E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9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989653B-BE89-6648-80EA-63A5512C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All In </a:t>
            </a:r>
            <a:r>
              <a:rPr lang="de-DE" dirty="0" err="1">
                <a:latin typeface="+mn-lt"/>
              </a:rPr>
              <a:t>One</a:t>
            </a:r>
            <a:r>
              <a:rPr lang="de-DE" dirty="0">
                <a:latin typeface="+mn-lt"/>
              </a:rPr>
              <a:t>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BA37E4E-425F-8D40-8B74-ECEAC2FE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2" y="2108201"/>
            <a:ext cx="2682240" cy="37608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Individual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err="1"/>
              <a:t>Minimalistic</a:t>
            </a:r>
            <a:endParaRPr lang="de-DE" sz="24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Customizing</a:t>
            </a:r>
          </a:p>
        </p:txBody>
      </p:sp>
      <p:pic>
        <p:nvPicPr>
          <p:cNvPr id="4" name="Grafik 3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D7D7E1CE-94B1-8D4C-A4C9-84F4D7CC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xmlns="" id="{08B57CE4-BFE0-6343-84F1-B39A0F507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256" y="2051049"/>
            <a:ext cx="5752160" cy="4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9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 descr="Ein Bild, das draußen, Gras, Auto, Spur enthält.&#10;&#10;Automatisch generierte Beschreibung">
            <a:extLst>
              <a:ext uri="{FF2B5EF4-FFF2-40B4-BE49-F238E27FC236}">
                <a16:creationId xmlns:a16="http://schemas.microsoft.com/office/drawing/2014/main" xmlns="" id="{59885CE1-B0B3-0C40-A325-DEEAF0B6C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5B38FD6-641F-41BF-B466-C1C6366420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C274F1-AE1E-1A49-9F7E-A3FC5ECF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rmAutofit/>
          </a:bodyPr>
          <a:lstStyle/>
          <a:p>
            <a:r>
              <a:rPr lang="de-DE" sz="3100">
                <a:solidFill>
                  <a:srgbClr val="FFFFFF"/>
                </a:solidFill>
                <a:latin typeface="+mn-lt"/>
              </a:rPr>
              <a:t>Weiterentwicklung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BF9119E-766E-4526-AAE5-639F577C04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6315E04-C04D-C749-A898-2D24B878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de-DE" sz="1600">
                <a:solidFill>
                  <a:srgbClr val="FFFFFF"/>
                </a:solidFill>
              </a:rPr>
              <a:t>Objekterfassung</a:t>
            </a:r>
          </a:p>
          <a:p>
            <a:r>
              <a:rPr lang="de-DE" sz="1600">
                <a:solidFill>
                  <a:srgbClr val="FFFFFF"/>
                </a:solidFill>
              </a:rPr>
              <a:t>Objektdifferenzierung</a:t>
            </a:r>
          </a:p>
          <a:p>
            <a:r>
              <a:rPr lang="de-DE" sz="1600">
                <a:solidFill>
                  <a:srgbClr val="FFFFFF"/>
                </a:solidFill>
              </a:rPr>
              <a:t>Optimierung der Leuchtmittel</a:t>
            </a:r>
          </a:p>
          <a:p>
            <a:r>
              <a:rPr lang="de-DE" sz="1600">
                <a:solidFill>
                  <a:srgbClr val="FFFFFF"/>
                </a:solidFill>
              </a:rPr>
              <a:t>Vernetzung</a:t>
            </a:r>
          </a:p>
          <a:p>
            <a:r>
              <a:rPr lang="de-DE" sz="1600">
                <a:solidFill>
                  <a:srgbClr val="FFFFFF"/>
                </a:solidFill>
              </a:rPr>
              <a:t>Wetterfest</a:t>
            </a:r>
          </a:p>
          <a:p>
            <a:endParaRPr lang="de-DE" sz="160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363FFA6-C551-4935-A474-8B2482E55B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3CDFCC89-499F-404C-8BB5-9269934BBB7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31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FB1930-9E85-E84C-97CC-3620D5CD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412EB6-A1BC-BF40-BBD5-52E37AC5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https://www.destatis.de/DE/Presse/Pressekonferenzen/2018/Verkehrsunfaelle-2017/pressebroschuere-unfallentwicklung.pdf?__blob=publicationFile</a:t>
            </a:r>
            <a:r>
              <a:rPr lang="de-DE" dirty="0"/>
              <a:t> (Stand: 28.1.2020)</a:t>
            </a:r>
          </a:p>
        </p:txBody>
      </p:sp>
      <p:pic>
        <p:nvPicPr>
          <p:cNvPr id="4" name="Grafik 3" descr="Ein Bild, das Objekt, Uhr, sitzend, Monitor enthält.&#10;&#10;Automatisch generierte Beschreibung">
            <a:extLst>
              <a:ext uri="{FF2B5EF4-FFF2-40B4-BE49-F238E27FC236}">
                <a16:creationId xmlns:a16="http://schemas.microsoft.com/office/drawing/2014/main" xmlns="" id="{FE7D1918-2998-3443-A92B-B7458C0D63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9882" y="6447379"/>
            <a:ext cx="1700830" cy="3710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2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3D41"/>
      </a:dk2>
      <a:lt2>
        <a:srgbClr val="E6E8EB"/>
      </a:lt2>
      <a:accent1>
        <a:srgbClr val="C3644D"/>
      </a:accent1>
      <a:accent2>
        <a:srgbClr val="B1833B"/>
      </a:accent2>
      <a:accent3>
        <a:srgbClr val="A3A541"/>
      </a:accent3>
      <a:accent4>
        <a:srgbClr val="3BB1AB"/>
      </a:accent4>
      <a:accent5>
        <a:srgbClr val="4D98C3"/>
      </a:accent5>
      <a:accent6>
        <a:srgbClr val="4A62B7"/>
      </a:accent6>
      <a:hlink>
        <a:srgbClr val="5883C7"/>
      </a:hlink>
      <a:folHlink>
        <a:srgbClr val="848484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34</Paragraphs>
  <Slides>9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RetrospectVTI</vt:lpstr>
      <vt:lpstr>Vitronic – Vision Zero</vt:lpstr>
      <vt:lpstr>Problem</vt:lpstr>
      <vt:lpstr>Verkehrstote innerorts 2017</vt:lpstr>
      <vt:lpstr>Lösung</vt:lpstr>
      <vt:lpstr>PowerPoint-Präsentation</vt:lpstr>
      <vt:lpstr>Unsere Idee ist…</vt:lpstr>
      <vt:lpstr>All In One Design</vt:lpstr>
      <vt:lpstr>Weiterentwicklung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Vitronic – Vision Zero</dc:title>
  <dc:creator>Sina Barck</dc:creator>
  <cp:lastModifiedBy>Philipp Duwe</cp:lastModifiedBy>
  <cp:revision>4</cp:revision>
  <dcterms:created xsi:type="dcterms:W3CDTF">2020-01-28T08:07:10Z</dcterms:created>
  <dcterms:modified xsi:type="dcterms:W3CDTF">2020-03-05T16:59:25Z</dcterms:modified>
</cp:coreProperties>
</file>