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9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1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2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3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878225" y="1219198"/>
            <a:ext cx="92510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Beleuchtung durch dimmbare, energiesparende LEDs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Erkennung von Bewegung durch zwei Ultraschallsensoren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Helligkeitserkennung durch einen Fotowiederstand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Steuerung durch einen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Energieversorgung über Netzstrom 230V AC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5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Duwe</dc:creator>
  <cp:lastModifiedBy>Philipp Duwe</cp:lastModifiedBy>
  <cp:revision>2</cp:revision>
  <dcterms:created xsi:type="dcterms:W3CDTF">2020-01-09T06:31:42Z</dcterms:created>
  <dcterms:modified xsi:type="dcterms:W3CDTF">2020-03-05T17:00:25Z</dcterms:modified>
</cp:coreProperties>
</file>