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757A-C01E-4BA7-A706-1E9B77F07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89591-A70B-457C-B202-70C4185E9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B7E1-C8BB-4D69-9082-F38D6D7D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3A-DA29-417C-AF1C-BFC6D95CE4E4}" type="datetimeFigureOut">
              <a:rPr lang="en-DE" smtClean="0"/>
              <a:t>28/10/2020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AB60-B0AE-448F-99B2-D50BE65C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C480-3A92-472D-A2D1-1B3A19F5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43D-C84C-4E49-B59E-1F8B22539F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216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435-7875-42EA-B2A4-0AABE642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49D1B-5622-4AE7-891D-49F917CC0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F08B-9A4E-4C7C-91C6-D862B02F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3A-DA29-417C-AF1C-BFC6D95CE4E4}" type="datetimeFigureOut">
              <a:rPr lang="en-DE" smtClean="0"/>
              <a:t>28/10/2020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9898C-E800-4E1B-97D1-28EBD674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047F-7E7E-4899-991F-BD3596B1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43D-C84C-4E49-B59E-1F8B22539F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35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FC359-AC71-43CA-86F5-DAC92AABE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25C76-5FB8-431C-8002-A21428B1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FFB92-7053-442C-9F8A-872F577C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3A-DA29-417C-AF1C-BFC6D95CE4E4}" type="datetimeFigureOut">
              <a:rPr lang="en-DE" smtClean="0"/>
              <a:t>28/10/2020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6863-68E7-43A3-923A-FEEB4E41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D7F4-B6DC-4136-9C30-AD04AA53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43D-C84C-4E49-B59E-1F8B22539F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70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920E-903A-4583-B74C-A0454F69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C6B4-B265-4C89-B0AD-95A1FED6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DAC8-658C-4D08-88F8-D84B9948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3A-DA29-417C-AF1C-BFC6D95CE4E4}" type="datetimeFigureOut">
              <a:rPr lang="en-DE" smtClean="0"/>
              <a:t>28/10/2020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E31A-581D-4F00-A81E-5067AD45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60EA-7F7C-4136-A4E8-BB205698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43D-C84C-4E49-B59E-1F8B22539F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99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0A58-6DB2-479D-B9B4-3CE9B386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9AAF5-0FCA-4628-BCB4-24E196BE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7442-D832-4834-82D2-548FCE53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3A-DA29-417C-AF1C-BFC6D95CE4E4}" type="datetimeFigureOut">
              <a:rPr lang="en-DE" smtClean="0"/>
              <a:t>28/10/2020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8226-3420-454D-BAE3-98EAF3D9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EE27-6BD2-4CF9-8E40-2FC10996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43D-C84C-4E49-B59E-1F8B22539F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203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C404-9EAC-4E19-B380-0897F952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0A0E-0606-400B-873D-608EA1D6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C0E8A-37BF-4FE3-9681-AB23FABE4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AFE1B-AE81-4849-AEE0-8C7DFDF6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3A-DA29-417C-AF1C-BFC6D95CE4E4}" type="datetimeFigureOut">
              <a:rPr lang="en-DE" smtClean="0"/>
              <a:t>28/10/2020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0C8C9-022B-4189-9330-F83CB709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C16B5-1311-46E9-AD05-FC8A8399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43D-C84C-4E49-B59E-1F8B22539F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23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B442-0495-4B6A-94F0-14C2A954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5845C-B102-49C7-94FA-661C80EED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3D1C9-2CC7-4EA7-9D8D-16F06998D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A55E6-0832-498D-8954-DC3F48EE3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62280-64EE-4AE1-B3B5-CFC507D63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4A84D-E27B-446D-8EEB-30B8C45C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3A-DA29-417C-AF1C-BFC6D95CE4E4}" type="datetimeFigureOut">
              <a:rPr lang="en-DE" smtClean="0"/>
              <a:t>28/10/2020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9344B-D0A8-41ED-86F2-5953620D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55367-8AA4-4C96-9018-603D50A8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43D-C84C-4E49-B59E-1F8B22539F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195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3F82-4C5D-4557-AEF7-C72A2F79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FE5F8-627A-49ED-B0B7-C416C3BB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3A-DA29-417C-AF1C-BFC6D95CE4E4}" type="datetimeFigureOut">
              <a:rPr lang="en-DE" smtClean="0"/>
              <a:t>28/10/2020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37BA9-C264-4443-800E-D6A15022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E162F-0280-438D-AF0E-62C68ADB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43D-C84C-4E49-B59E-1F8B22539F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893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FF970-2535-4E41-8B56-A64E245B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3A-DA29-417C-AF1C-BFC6D95CE4E4}" type="datetimeFigureOut">
              <a:rPr lang="en-DE" smtClean="0"/>
              <a:t>28/10/2020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EC5F5-4CB3-475C-B4D2-5D87A66C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B7540-B21A-4E99-9F73-EDD92D2A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43D-C84C-4E49-B59E-1F8B22539F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292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0E8A-A8AD-458D-A550-6B7287DA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7DA9-C559-4941-A882-3E64A156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990B-CF20-4C36-A169-25425E53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0B31A-D7E6-4218-ADD6-B62E9724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3A-DA29-417C-AF1C-BFC6D95CE4E4}" type="datetimeFigureOut">
              <a:rPr lang="en-DE" smtClean="0"/>
              <a:t>28/10/2020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EE9D9-DD1F-4416-B802-70F37613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340A8-5A80-4F89-A591-2BF450CD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43D-C84C-4E49-B59E-1F8B22539F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11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01A2-A44C-4D61-85AC-374F53F7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08C1D-3322-41BB-AF49-CA95A3C0B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19E61-34BE-4478-92D2-E37D9DEC2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919FB-4170-45EA-BD62-CB0B9C2B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3A-DA29-417C-AF1C-BFC6D95CE4E4}" type="datetimeFigureOut">
              <a:rPr lang="en-DE" smtClean="0"/>
              <a:t>28/10/2020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7347-DB5C-41C2-ABD9-1CB46825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362D0-2018-4824-BC1B-101C7CCA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43D-C84C-4E49-B59E-1F8B22539F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661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9C977-DCD3-4E52-BF02-A15484A2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7276-03D2-4A17-843F-D995ED30D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93D9-213F-46D3-9FCE-3A5A850E7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0F3A-DA29-417C-AF1C-BFC6D95CE4E4}" type="datetimeFigureOut">
              <a:rPr lang="en-DE" smtClean="0"/>
              <a:t>28/10/2020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94072-DFD8-499E-83E3-0077207CD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4D8C-DB5C-4AA8-B543-C4D4E7F92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0643D-C84C-4E49-B59E-1F8B22539F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460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81A26442-718E-40EB-A866-D28E2070F303}"/>
              </a:ext>
            </a:extLst>
          </p:cNvPr>
          <p:cNvSpPr/>
          <p:nvPr/>
        </p:nvSpPr>
        <p:spPr>
          <a:xfrm>
            <a:off x="1090132" y="1548821"/>
            <a:ext cx="991841" cy="84291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Bitfinex API</a:t>
            </a:r>
            <a:endParaRPr lang="en-DE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D2ACC06-7AF4-4AAF-B420-A634A5365850}"/>
              </a:ext>
            </a:extLst>
          </p:cNvPr>
          <p:cNvSpPr/>
          <p:nvPr/>
        </p:nvSpPr>
        <p:spPr>
          <a:xfrm>
            <a:off x="1090131" y="2645406"/>
            <a:ext cx="991841" cy="84291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Coinmarketcap</a:t>
            </a:r>
            <a:endParaRPr lang="de-DE" sz="700" dirty="0"/>
          </a:p>
          <a:p>
            <a:pPr algn="ctr"/>
            <a:r>
              <a:rPr lang="de-DE" dirty="0"/>
              <a:t> API</a:t>
            </a:r>
            <a:endParaRPr lang="en-DE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8587AE3-CABB-4790-825D-6A7C608C2D06}"/>
              </a:ext>
            </a:extLst>
          </p:cNvPr>
          <p:cNvSpPr/>
          <p:nvPr/>
        </p:nvSpPr>
        <p:spPr>
          <a:xfrm>
            <a:off x="4374425" y="2072292"/>
            <a:ext cx="2236854" cy="90546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Exchange</a:t>
            </a:r>
          </a:p>
          <a:p>
            <a:pPr algn="ctr"/>
            <a:r>
              <a:rPr lang="de-DE" sz="2800" dirty="0"/>
              <a:t>Rate Server</a:t>
            </a:r>
            <a:endParaRPr lang="en-DE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C957DE-4AD2-4C52-B7D8-9802F960047F}"/>
              </a:ext>
            </a:extLst>
          </p:cNvPr>
          <p:cNvCxnSpPr>
            <a:cxnSpLocks/>
            <a:stCxn id="4" idx="4"/>
            <a:endCxn id="12" idx="1"/>
          </p:cNvCxnSpPr>
          <p:nvPr/>
        </p:nvCxnSpPr>
        <p:spPr>
          <a:xfrm>
            <a:off x="2081973" y="1970279"/>
            <a:ext cx="328047" cy="38836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04E4EA-46BB-4B1F-931C-5F0756537D9B}"/>
              </a:ext>
            </a:extLst>
          </p:cNvPr>
          <p:cNvCxnSpPr>
            <a:cxnSpLocks/>
            <a:stCxn id="6" idx="4"/>
            <a:endCxn id="12" idx="3"/>
          </p:cNvCxnSpPr>
          <p:nvPr/>
        </p:nvCxnSpPr>
        <p:spPr>
          <a:xfrm flipV="1">
            <a:off x="2081972" y="2691408"/>
            <a:ext cx="328048" cy="375456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Or 11">
            <a:extLst>
              <a:ext uri="{FF2B5EF4-FFF2-40B4-BE49-F238E27FC236}">
                <a16:creationId xmlns:a16="http://schemas.microsoft.com/office/drawing/2014/main" id="{811B10EB-E942-4D93-8025-D080F7C61676}"/>
              </a:ext>
            </a:extLst>
          </p:cNvPr>
          <p:cNvSpPr/>
          <p:nvPr/>
        </p:nvSpPr>
        <p:spPr>
          <a:xfrm>
            <a:off x="2341102" y="2289723"/>
            <a:ext cx="470603" cy="470603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689CC0-2061-43D1-BA0F-8CED9A606939}"/>
              </a:ext>
            </a:extLst>
          </p:cNvPr>
          <p:cNvCxnSpPr>
            <a:cxnSpLocks/>
            <a:stCxn id="12" idx="6"/>
            <a:endCxn id="21" idx="1"/>
          </p:cNvCxnSpPr>
          <p:nvPr/>
        </p:nvCxnSpPr>
        <p:spPr>
          <a:xfrm>
            <a:off x="2811705" y="2525025"/>
            <a:ext cx="576058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2C94EC39-24B2-4D8C-AFD4-1C1B4CFCC4F4}"/>
              </a:ext>
            </a:extLst>
          </p:cNvPr>
          <p:cNvSpPr/>
          <p:nvPr/>
        </p:nvSpPr>
        <p:spPr>
          <a:xfrm>
            <a:off x="7720276" y="2289723"/>
            <a:ext cx="2487627" cy="47060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WebSocketServer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E8F4A-3F1C-40AB-BED8-4ADF2B0B11BB}"/>
              </a:ext>
            </a:extLst>
          </p:cNvPr>
          <p:cNvSpPr txBox="1"/>
          <p:nvPr/>
        </p:nvSpPr>
        <p:spPr>
          <a:xfrm>
            <a:off x="7520716" y="3270394"/>
            <a:ext cx="392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Casts via e.g.</a:t>
            </a:r>
          </a:p>
          <a:p>
            <a:r>
              <a:rPr lang="de-DE" i="1" dirty="0"/>
              <a:t>ws://192.168.1.100:222/exchangeRate</a:t>
            </a:r>
            <a:endParaRPr lang="en-DE" i="1" dirty="0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AB4E35DF-1916-4F0C-92BE-893CCC0E655D}"/>
              </a:ext>
            </a:extLst>
          </p:cNvPr>
          <p:cNvSpPr/>
          <p:nvPr/>
        </p:nvSpPr>
        <p:spPr>
          <a:xfrm>
            <a:off x="3270112" y="2289723"/>
            <a:ext cx="470603" cy="470603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>
              <a:solidFill>
                <a:schemeClr val="dk1"/>
              </a:solidFill>
            </a:endParaRPr>
          </a:p>
        </p:txBody>
      </p:sp>
      <p:sp>
        <p:nvSpPr>
          <p:cNvPr id="27" name="Flowchart: Collate 26">
            <a:extLst>
              <a:ext uri="{FF2B5EF4-FFF2-40B4-BE49-F238E27FC236}">
                <a16:creationId xmlns:a16="http://schemas.microsoft.com/office/drawing/2014/main" id="{769216EE-36B0-4CF0-80B3-AFC541CFB889}"/>
              </a:ext>
            </a:extLst>
          </p:cNvPr>
          <p:cNvSpPr/>
          <p:nvPr/>
        </p:nvSpPr>
        <p:spPr>
          <a:xfrm>
            <a:off x="7018622" y="2072291"/>
            <a:ext cx="452733" cy="905465"/>
          </a:xfrm>
          <a:prstGeom prst="flowChartCol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>
              <a:solidFill>
                <a:schemeClr val="dk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412C2-FE38-4989-8BB0-BF766E1AF65D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3623064" y="2525025"/>
            <a:ext cx="751361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598708-D51A-4B93-AE38-53329BAF6076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 flipV="1">
            <a:off x="6611279" y="2525024"/>
            <a:ext cx="633710" cy="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90093B-AFDB-435F-BD04-17675CAC454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321157" y="2525024"/>
            <a:ext cx="399119" cy="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C6B9B66-C451-4EB6-98BE-67E5853597FD}"/>
              </a:ext>
            </a:extLst>
          </p:cNvPr>
          <p:cNvSpPr txBox="1"/>
          <p:nvPr/>
        </p:nvSpPr>
        <p:spPr>
          <a:xfrm>
            <a:off x="6517289" y="1245759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Format: JSON</a:t>
            </a:r>
            <a:endParaRPr lang="en-DE" i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BB0FD92-F042-4990-8C33-66BACA7CF938}"/>
              </a:ext>
            </a:extLst>
          </p:cNvPr>
          <p:cNvCxnSpPr>
            <a:stCxn id="47" idx="2"/>
          </p:cNvCxnSpPr>
          <p:nvPr/>
        </p:nvCxnSpPr>
        <p:spPr>
          <a:xfrm>
            <a:off x="7244988" y="1615091"/>
            <a:ext cx="1" cy="2851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2ADF80-4E2A-44FF-A408-D09D5DF14F65}"/>
              </a:ext>
            </a:extLst>
          </p:cNvPr>
          <p:cNvCxnSpPr>
            <a:cxnSpLocks/>
          </p:cNvCxnSpPr>
          <p:nvPr/>
        </p:nvCxnSpPr>
        <p:spPr>
          <a:xfrm>
            <a:off x="8964089" y="2820641"/>
            <a:ext cx="0" cy="56889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769B95B-C858-4EE7-98F0-E64CB19D97B4}"/>
              </a:ext>
            </a:extLst>
          </p:cNvPr>
          <p:cNvSpPr txBox="1"/>
          <p:nvPr/>
        </p:nvSpPr>
        <p:spPr>
          <a:xfrm>
            <a:off x="3948968" y="3316560"/>
            <a:ext cx="30877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i="1" dirty="0"/>
              <a:t>Current Rate (e.g. EUR:USD)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i="1" dirty="0"/>
              <a:t>1h/24h/7d Change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i="1" dirty="0"/>
              <a:t>BitfinexCOM &amp; BitcoinDE: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i="1" dirty="0"/>
              <a:t>Available Markets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i="1" dirty="0"/>
              <a:t>Min Trading Volume</a:t>
            </a:r>
          </a:p>
          <a:p>
            <a:endParaRPr lang="en-DE" i="1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69D117-07F1-4478-B0A0-6C7659465181}"/>
              </a:ext>
            </a:extLst>
          </p:cNvPr>
          <p:cNvCxnSpPr>
            <a:cxnSpLocks/>
          </p:cNvCxnSpPr>
          <p:nvPr/>
        </p:nvCxnSpPr>
        <p:spPr>
          <a:xfrm>
            <a:off x="5455910" y="3032113"/>
            <a:ext cx="0" cy="28444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2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Elhaus, Philipp</dc:creator>
  <cp:lastModifiedBy>Elhaus, Philipp</cp:lastModifiedBy>
  <cp:revision>5</cp:revision>
  <dcterms:created xsi:type="dcterms:W3CDTF">2020-10-28T07:19:53Z</dcterms:created>
  <dcterms:modified xsi:type="dcterms:W3CDTF">2020-10-28T08:46:17Z</dcterms:modified>
</cp:coreProperties>
</file>