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00957-97B4-4225-B15D-A62F19165E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9C595B5-A849-4871-ACE8-0ECEB5D4BC86}">
      <dgm:prSet phldrT="[Text]"/>
      <dgm:spPr/>
      <dgm:t>
        <a:bodyPr/>
        <a:lstStyle/>
        <a:p>
          <a:r>
            <a:rPr lang="de-DE" dirty="0" smtClean="0"/>
            <a:t>Web Crawler</a:t>
          </a:r>
          <a:endParaRPr lang="de-DE" dirty="0"/>
        </a:p>
      </dgm:t>
    </dgm:pt>
    <dgm:pt modelId="{C0F89CC6-F035-4C20-B544-15E49D9969E6}" type="parTrans" cxnId="{5141E269-0A35-4010-8E3C-F654CF10ABDB}">
      <dgm:prSet/>
      <dgm:spPr/>
      <dgm:t>
        <a:bodyPr/>
        <a:lstStyle/>
        <a:p>
          <a:endParaRPr lang="de-DE"/>
        </a:p>
      </dgm:t>
    </dgm:pt>
    <dgm:pt modelId="{7528F4EE-545F-4E9E-ACDD-4B3F1485AF49}" type="sibTrans" cxnId="{5141E269-0A35-4010-8E3C-F654CF10ABDB}">
      <dgm:prSet/>
      <dgm:spPr/>
      <dgm:t>
        <a:bodyPr/>
        <a:lstStyle/>
        <a:p>
          <a:endParaRPr lang="de-DE"/>
        </a:p>
      </dgm:t>
    </dgm:pt>
    <dgm:pt modelId="{6481CB82-E78B-4D03-9D4B-8E4B6B791EB6}">
      <dgm:prSet phldrT="[Text]" custT="1"/>
      <dgm:spPr/>
      <dgm:t>
        <a:bodyPr/>
        <a:lstStyle/>
        <a:p>
          <a:r>
            <a:rPr lang="de-DE" sz="2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Wget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75DAF3C-F3FF-4FED-B391-096EF2912DB7}" type="parTrans" cxnId="{708A97C5-1B9A-4F8A-A375-58A2EE3B7590}">
      <dgm:prSet/>
      <dgm:spPr/>
      <dgm:t>
        <a:bodyPr/>
        <a:lstStyle/>
        <a:p>
          <a:endParaRPr lang="de-DE"/>
        </a:p>
      </dgm:t>
    </dgm:pt>
    <dgm:pt modelId="{CDE5BE7A-15F5-491C-93D6-895C4781BDA4}" type="sibTrans" cxnId="{708A97C5-1B9A-4F8A-A375-58A2EE3B7590}">
      <dgm:prSet/>
      <dgm:spPr/>
      <dgm:t>
        <a:bodyPr/>
        <a:lstStyle/>
        <a:p>
          <a:endParaRPr lang="de-DE"/>
        </a:p>
      </dgm:t>
    </dgm:pt>
    <dgm:pt modelId="{B1FA49A9-DB96-4EC8-ACA0-96C1244A628C}">
      <dgm:prSet phldrT="[Text]"/>
      <dgm:spPr/>
      <dgm:t>
        <a:bodyPr/>
        <a:lstStyle/>
        <a:p>
          <a:r>
            <a:rPr lang="de-DE" dirty="0" smtClean="0"/>
            <a:t>Neo4J</a:t>
          </a:r>
          <a:endParaRPr lang="de-DE" dirty="0"/>
        </a:p>
      </dgm:t>
    </dgm:pt>
    <dgm:pt modelId="{56E1B07F-43FC-4EF9-9CD9-3A409027B881}" type="parTrans" cxnId="{C8D91D38-7281-42FC-A745-792A5C4F6B38}">
      <dgm:prSet/>
      <dgm:spPr/>
      <dgm:t>
        <a:bodyPr/>
        <a:lstStyle/>
        <a:p>
          <a:endParaRPr lang="de-DE"/>
        </a:p>
      </dgm:t>
    </dgm:pt>
    <dgm:pt modelId="{7D992EE5-29D2-4C99-86C3-44BA75999632}" type="sibTrans" cxnId="{C8D91D38-7281-42FC-A745-792A5C4F6B38}">
      <dgm:prSet/>
      <dgm:spPr/>
      <dgm:t>
        <a:bodyPr/>
        <a:lstStyle/>
        <a:p>
          <a:endParaRPr lang="de-DE"/>
        </a:p>
      </dgm:t>
    </dgm:pt>
    <dgm:pt modelId="{F2EBCE2E-0E34-4CE7-AFA8-3C11EDB45F72}">
      <dgm:prSet phldrT="[Text]"/>
      <dgm:spPr/>
      <dgm:t>
        <a:bodyPr/>
        <a:lstStyle/>
        <a:p>
          <a:r>
            <a:rPr lang="de-DE" dirty="0" smtClean="0"/>
            <a:t>Mongo DB</a:t>
          </a:r>
          <a:endParaRPr lang="de-DE" dirty="0"/>
        </a:p>
      </dgm:t>
    </dgm:pt>
    <dgm:pt modelId="{D5FECDF3-D314-49EC-B93D-B4BB075E2256}" type="parTrans" cxnId="{963E87AA-94AB-48D5-B377-B89AD9DDAC8C}">
      <dgm:prSet/>
      <dgm:spPr/>
      <dgm:t>
        <a:bodyPr/>
        <a:lstStyle/>
        <a:p>
          <a:endParaRPr lang="de-DE"/>
        </a:p>
      </dgm:t>
    </dgm:pt>
    <dgm:pt modelId="{9C7C97BB-8621-4064-A05C-F760AFE9D6EA}" type="sibTrans" cxnId="{963E87AA-94AB-48D5-B377-B89AD9DDAC8C}">
      <dgm:prSet/>
      <dgm:spPr/>
      <dgm:t>
        <a:bodyPr/>
        <a:lstStyle/>
        <a:p>
          <a:endParaRPr lang="de-DE"/>
        </a:p>
      </dgm:t>
    </dgm:pt>
    <dgm:pt modelId="{67C96B50-28B8-49F7-B3EA-3621121575CE}">
      <dgm:prSet phldrT="[Text]" custT="1"/>
      <dgm:spPr/>
      <dgm:t>
        <a:bodyPr/>
        <a:lstStyle/>
        <a:p>
          <a:r>
            <a:rPr lang="de-DE" sz="2100" dirty="0" smtClean="0">
              <a:solidFill>
                <a:schemeClr val="tx1">
                  <a:lumMod val="75000"/>
                  <a:lumOff val="25000"/>
                </a:schemeClr>
              </a:solidFill>
            </a:rPr>
            <a:t>Crawler4J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7D15990-FC2C-4C62-BFD3-82EC47D957A5}" type="parTrans" cxnId="{F799E3F3-856E-4774-8B3B-56A140BDA0D2}">
      <dgm:prSet/>
      <dgm:spPr/>
      <dgm:t>
        <a:bodyPr/>
        <a:lstStyle/>
        <a:p>
          <a:endParaRPr lang="de-DE"/>
        </a:p>
      </dgm:t>
    </dgm:pt>
    <dgm:pt modelId="{AA439AD6-FE74-4ED1-A00D-3075E55E40D7}" type="sibTrans" cxnId="{F799E3F3-856E-4774-8B3B-56A140BDA0D2}">
      <dgm:prSet/>
      <dgm:spPr/>
      <dgm:t>
        <a:bodyPr/>
        <a:lstStyle/>
        <a:p>
          <a:endParaRPr lang="de-DE"/>
        </a:p>
      </dgm:t>
    </dgm:pt>
    <dgm:pt modelId="{5F15B2F8-DA20-414E-92FA-DB2225F15E4B}">
      <dgm:prSet phldrT="[Text]"/>
      <dgm:spPr/>
      <dgm:t>
        <a:bodyPr/>
        <a:lstStyle/>
        <a:p>
          <a:r>
            <a:rPr lang="de-DE" sz="2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XMLToJson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F07EDA5-CCB4-4AE5-B3B1-7639C6090522}" type="parTrans" cxnId="{F056248E-1CBF-4873-A8E6-0297704AA533}">
      <dgm:prSet/>
      <dgm:spPr/>
      <dgm:t>
        <a:bodyPr/>
        <a:lstStyle/>
        <a:p>
          <a:endParaRPr lang="de-DE"/>
        </a:p>
      </dgm:t>
    </dgm:pt>
    <dgm:pt modelId="{32A64411-8E8C-446C-AF62-9F651F8BCE07}" type="sibTrans" cxnId="{F056248E-1CBF-4873-A8E6-0297704AA533}">
      <dgm:prSet/>
      <dgm:spPr/>
      <dgm:t>
        <a:bodyPr/>
        <a:lstStyle/>
        <a:p>
          <a:endParaRPr lang="de-DE"/>
        </a:p>
      </dgm:t>
    </dgm:pt>
    <dgm:pt modelId="{04806C98-9DD9-41FB-9419-C43FEDDFFB93}">
      <dgm:prSet phldrT="[Text]" custT="1"/>
      <dgm:spPr/>
      <dgm:t>
        <a:bodyPr/>
        <a:lstStyle/>
        <a:p>
          <a:r>
            <a:rPr lang="de-DE" sz="2100" dirty="0" smtClean="0">
              <a:solidFill>
                <a:schemeClr val="tx1">
                  <a:lumMod val="75000"/>
                  <a:lumOff val="25000"/>
                </a:schemeClr>
              </a:solidFill>
            </a:rPr>
            <a:t>Java </a:t>
          </a:r>
          <a:r>
            <a:rPr lang="de-DE" sz="2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Cypher</a:t>
          </a:r>
          <a:r>
            <a:rPr lang="de-DE" sz="2100" dirty="0" smtClean="0">
              <a:solidFill>
                <a:schemeClr val="tx1">
                  <a:lumMod val="75000"/>
                  <a:lumOff val="25000"/>
                </a:schemeClr>
              </a:solidFill>
            </a:rPr>
            <a:t> zu langsam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43825EE-01BC-437E-9A9C-E88E657164AD}" type="parTrans" cxnId="{A1323E7A-2EEF-4DE5-9053-8D25AEE44EB0}">
      <dgm:prSet/>
      <dgm:spPr/>
      <dgm:t>
        <a:bodyPr/>
        <a:lstStyle/>
        <a:p>
          <a:endParaRPr lang="de-DE"/>
        </a:p>
      </dgm:t>
    </dgm:pt>
    <dgm:pt modelId="{37E38A98-9A56-4428-95D6-13F57AF32D31}" type="sibTrans" cxnId="{A1323E7A-2EEF-4DE5-9053-8D25AEE44EB0}">
      <dgm:prSet/>
      <dgm:spPr/>
      <dgm:t>
        <a:bodyPr/>
        <a:lstStyle/>
        <a:p>
          <a:endParaRPr lang="de-DE"/>
        </a:p>
      </dgm:t>
    </dgm:pt>
    <dgm:pt modelId="{B8ED24A3-A2B4-4299-82DD-88C2002E0BD5}">
      <dgm:prSet phldrT="[Text]" custT="1"/>
      <dgm:spPr/>
      <dgm:t>
        <a:bodyPr/>
        <a:lstStyle/>
        <a:p>
          <a:r>
            <a:rPr lang="de-DE" sz="2100" dirty="0" smtClean="0">
              <a:solidFill>
                <a:schemeClr val="tx1">
                  <a:lumMod val="75000"/>
                  <a:lumOff val="25000"/>
                </a:schemeClr>
              </a:solidFill>
            </a:rPr>
            <a:t>CSV Import 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63DC402-3D7F-4967-9F17-A56383DF9EFA}" type="parTrans" cxnId="{4590527C-4259-48F2-AEAF-B0ADF8CF9417}">
      <dgm:prSet/>
      <dgm:spPr/>
      <dgm:t>
        <a:bodyPr/>
        <a:lstStyle/>
        <a:p>
          <a:endParaRPr lang="de-DE"/>
        </a:p>
      </dgm:t>
    </dgm:pt>
    <dgm:pt modelId="{BB75863B-89E3-45D8-ABA5-3C139D45B16D}" type="sibTrans" cxnId="{4590527C-4259-48F2-AEAF-B0ADF8CF9417}">
      <dgm:prSet/>
      <dgm:spPr/>
      <dgm:t>
        <a:bodyPr/>
        <a:lstStyle/>
        <a:p>
          <a:endParaRPr lang="de-DE"/>
        </a:p>
      </dgm:t>
    </dgm:pt>
    <dgm:pt modelId="{15E4159C-93E1-4ECD-B16C-CF9CBCCF2AFC}">
      <dgm:prSet phldrT="[Text]" custT="1"/>
      <dgm:spPr/>
      <dgm:t>
        <a:bodyPr/>
        <a:lstStyle/>
        <a:p>
          <a:r>
            <a:rPr lang="de-DE" sz="2100" dirty="0" smtClean="0">
              <a:solidFill>
                <a:schemeClr val="tx1">
                  <a:lumMod val="75000"/>
                  <a:lumOff val="25000"/>
                </a:schemeClr>
              </a:solidFill>
            </a:rPr>
            <a:t>Viele Probleme durch Datenqualität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536CBE6-C1A8-4789-86F2-8FD2B6DBBFD0}" type="parTrans" cxnId="{B5565D6C-AA38-4E7F-A2D0-D094F3E70F5D}">
      <dgm:prSet/>
      <dgm:spPr/>
      <dgm:t>
        <a:bodyPr/>
        <a:lstStyle/>
        <a:p>
          <a:endParaRPr lang="de-DE"/>
        </a:p>
      </dgm:t>
    </dgm:pt>
    <dgm:pt modelId="{1AADF789-4233-4BDE-ACC6-DBBFAAFDD228}" type="sibTrans" cxnId="{B5565D6C-AA38-4E7F-A2D0-D094F3E70F5D}">
      <dgm:prSet/>
      <dgm:spPr/>
      <dgm:t>
        <a:bodyPr/>
        <a:lstStyle/>
        <a:p>
          <a:endParaRPr lang="de-DE"/>
        </a:p>
      </dgm:t>
    </dgm:pt>
    <dgm:pt modelId="{12B7149B-5AA5-4C37-92F6-B2BD2D11212E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7,2 GB </a:t>
          </a:r>
          <a:r>
            <a:rPr lang="de-DE" sz="16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Poms</a:t>
          </a:r>
          <a:r>
            <a:rPr lang="de-DE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 = 1.162.230 Dateien</a:t>
          </a:r>
          <a:endParaRPr lang="de-DE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94C80D5-FD35-4831-85B7-0C5D7501EA67}" type="parTrans" cxnId="{2169B3AD-F1D8-4F23-9123-2A7A339B4572}">
      <dgm:prSet/>
      <dgm:spPr/>
      <dgm:t>
        <a:bodyPr/>
        <a:lstStyle/>
        <a:p>
          <a:endParaRPr lang="de-DE"/>
        </a:p>
      </dgm:t>
    </dgm:pt>
    <dgm:pt modelId="{19CC25DD-6DCC-409C-83FD-5A059EA29F72}" type="sibTrans" cxnId="{2169B3AD-F1D8-4F23-9123-2A7A339B4572}">
      <dgm:prSet/>
      <dgm:spPr/>
      <dgm:t>
        <a:bodyPr/>
        <a:lstStyle/>
        <a:p>
          <a:endParaRPr lang="de-DE"/>
        </a:p>
      </dgm:t>
    </dgm:pt>
    <dgm:pt modelId="{C5C55B01-50A1-48DE-96DA-78E2F6C441A9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1.162.086 </a:t>
          </a:r>
          <a:r>
            <a:rPr lang="de-DE" sz="16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Documents</a:t>
          </a:r>
          <a:endParaRPr lang="de-DE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20C3AC6-1B45-44EC-AE11-FD5C5E31BF51}" type="parTrans" cxnId="{FA74A76B-7AA6-4802-8ED4-FE4F5F6EB852}">
      <dgm:prSet/>
      <dgm:spPr/>
      <dgm:t>
        <a:bodyPr/>
        <a:lstStyle/>
        <a:p>
          <a:endParaRPr lang="de-DE"/>
        </a:p>
      </dgm:t>
    </dgm:pt>
    <dgm:pt modelId="{523292A4-5E47-4250-BC6C-2E2E25BD3632}" type="sibTrans" cxnId="{FA74A76B-7AA6-4802-8ED4-FE4F5F6EB852}">
      <dgm:prSet/>
      <dgm:spPr/>
      <dgm:t>
        <a:bodyPr/>
        <a:lstStyle/>
        <a:p>
          <a:endParaRPr lang="de-DE"/>
        </a:p>
      </dgm:t>
    </dgm:pt>
    <dgm:pt modelId="{9E6C8F22-A81F-4912-94EB-3B1D7D8A86DE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144 konnten nicht Importiert werden -&gt; Fehlerhaftes Format</a:t>
          </a:r>
          <a:endParaRPr lang="de-DE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9F5FC83-98F1-45DF-A0BC-853349D9A802}" type="parTrans" cxnId="{81521672-AC11-4490-AA5A-D0DFAB3F21DF}">
      <dgm:prSet/>
      <dgm:spPr/>
      <dgm:t>
        <a:bodyPr/>
        <a:lstStyle/>
        <a:p>
          <a:endParaRPr lang="de-DE"/>
        </a:p>
      </dgm:t>
    </dgm:pt>
    <dgm:pt modelId="{CC45B075-5232-42CC-86F5-433C9A55C5F9}" type="sibTrans" cxnId="{81521672-AC11-4490-AA5A-D0DFAB3F21DF}">
      <dgm:prSet/>
      <dgm:spPr/>
      <dgm:t>
        <a:bodyPr/>
        <a:lstStyle/>
        <a:p>
          <a:endParaRPr lang="de-DE"/>
        </a:p>
      </dgm:t>
    </dgm:pt>
    <dgm:pt modelId="{E1D16D73-3147-4716-83BD-FB6D37B91A53}">
      <dgm:prSet phldrT="[Text]"/>
      <dgm:spPr/>
      <dgm:t>
        <a:bodyPr/>
        <a:lstStyle/>
        <a:p>
          <a:r>
            <a:rPr lang="de-DE" sz="2100" dirty="0" smtClean="0">
              <a:solidFill>
                <a:schemeClr val="tx1">
                  <a:lumMod val="75000"/>
                  <a:lumOff val="25000"/>
                </a:schemeClr>
              </a:solidFill>
            </a:rPr>
            <a:t>Java Mongo-Driver</a:t>
          </a:r>
          <a:endParaRPr lang="de-DE" sz="2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68E937B-A2B5-4000-86C0-373FC8D8DAD7}" type="parTrans" cxnId="{B367176D-A6F8-4C57-B7E3-5ABB10F6938A}">
      <dgm:prSet/>
      <dgm:spPr/>
      <dgm:t>
        <a:bodyPr/>
        <a:lstStyle/>
        <a:p>
          <a:endParaRPr lang="de-DE"/>
        </a:p>
      </dgm:t>
    </dgm:pt>
    <dgm:pt modelId="{17B39A3E-5680-4055-95C4-398A638A62D9}" type="sibTrans" cxnId="{B367176D-A6F8-4C57-B7E3-5ABB10F6938A}">
      <dgm:prSet/>
      <dgm:spPr/>
      <dgm:t>
        <a:bodyPr/>
        <a:lstStyle/>
        <a:p>
          <a:endParaRPr lang="de-DE"/>
        </a:p>
      </dgm:t>
    </dgm:pt>
    <dgm:pt modelId="{D5AD4DB1-65DD-4B7F-AB70-A64FBE98C2C6}">
      <dgm:prSet phldrT="[Text]" custT="1"/>
      <dgm:spPr/>
      <dgm:t>
        <a:bodyPr/>
        <a:lstStyle/>
        <a:p>
          <a:r>
            <a:rPr lang="de-DE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Mongo DB kann keine Punkte in Property-Bezeichnung</a:t>
          </a:r>
          <a:endParaRPr lang="de-DE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319D037-3913-4B91-B58C-CDA376B9C0F0}" type="parTrans" cxnId="{B9B5008C-714E-4D5B-BF9B-CECA34CE5C98}">
      <dgm:prSet/>
      <dgm:spPr/>
      <dgm:t>
        <a:bodyPr/>
        <a:lstStyle/>
        <a:p>
          <a:endParaRPr lang="de-DE"/>
        </a:p>
      </dgm:t>
    </dgm:pt>
    <dgm:pt modelId="{248AAFCE-3870-4AEB-B7CF-CB8D7A4E1865}" type="sibTrans" cxnId="{B9B5008C-714E-4D5B-BF9B-CECA34CE5C98}">
      <dgm:prSet/>
      <dgm:spPr/>
      <dgm:t>
        <a:bodyPr/>
        <a:lstStyle/>
        <a:p>
          <a:endParaRPr lang="de-DE"/>
        </a:p>
      </dgm:t>
    </dgm:pt>
    <dgm:pt modelId="{BB624EEE-28FD-471F-8C68-E551246AD10E}" type="pres">
      <dgm:prSet presAssocID="{7FA00957-97B4-4225-B15D-A62F19165E24}" presName="Name0" presStyleCnt="0">
        <dgm:presLayoutVars>
          <dgm:dir/>
          <dgm:animLvl val="lvl"/>
          <dgm:resizeHandles val="exact"/>
        </dgm:presLayoutVars>
      </dgm:prSet>
      <dgm:spPr/>
    </dgm:pt>
    <dgm:pt modelId="{902ABC49-6C64-4754-AA60-0B04CA29DD7E}" type="pres">
      <dgm:prSet presAssocID="{69C595B5-A849-4871-ACE8-0ECEB5D4BC86}" presName="composite" presStyleCnt="0"/>
      <dgm:spPr/>
    </dgm:pt>
    <dgm:pt modelId="{95B86FD2-523A-4AF8-B953-386771637B91}" type="pres">
      <dgm:prSet presAssocID="{69C595B5-A849-4871-ACE8-0ECEB5D4BC8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982451-2816-472B-B104-CB21BEA7319F}" type="pres">
      <dgm:prSet presAssocID="{69C595B5-A849-4871-ACE8-0ECEB5D4BC86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B553E7-EDB2-4761-AF7E-F7AC9F66E86D}" type="pres">
      <dgm:prSet presAssocID="{7528F4EE-545F-4E9E-ACDD-4B3F1485AF49}" presName="space" presStyleCnt="0"/>
      <dgm:spPr/>
    </dgm:pt>
    <dgm:pt modelId="{2F470878-3245-4F2F-B451-99A3799ED505}" type="pres">
      <dgm:prSet presAssocID="{F2EBCE2E-0E34-4CE7-AFA8-3C11EDB45F72}" presName="composite" presStyleCnt="0"/>
      <dgm:spPr/>
    </dgm:pt>
    <dgm:pt modelId="{35F65B3F-1774-4079-8461-466826144CF0}" type="pres">
      <dgm:prSet presAssocID="{F2EBCE2E-0E34-4CE7-AFA8-3C11EDB45F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313DB8-0CA9-4E75-84AE-3932F6315DEE}" type="pres">
      <dgm:prSet presAssocID="{F2EBCE2E-0E34-4CE7-AFA8-3C11EDB45F72}" presName="desTx" presStyleLbl="revTx" presStyleIdx="1" presStyleCnt="3" custScaleX="1144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0A5CFB-62FF-4790-BDBE-5B5F5210CD02}" type="pres">
      <dgm:prSet presAssocID="{9C7C97BB-8621-4064-A05C-F760AFE9D6EA}" presName="space" presStyleCnt="0"/>
      <dgm:spPr/>
    </dgm:pt>
    <dgm:pt modelId="{43165070-4B0A-49E7-9F1E-DA967E1BC5CB}" type="pres">
      <dgm:prSet presAssocID="{B1FA49A9-DB96-4EC8-ACA0-96C1244A628C}" presName="composite" presStyleCnt="0"/>
      <dgm:spPr/>
    </dgm:pt>
    <dgm:pt modelId="{C3355C37-C89A-4E38-9389-6CBB45F9C99E}" type="pres">
      <dgm:prSet presAssocID="{B1FA49A9-DB96-4EC8-ACA0-96C1244A628C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A4CE3-6896-4EE7-914B-A4F05B7C8B37}" type="pres">
      <dgm:prSet presAssocID="{B1FA49A9-DB96-4EC8-ACA0-96C1244A628C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A74A76B-7AA6-4802-8ED4-FE4F5F6EB852}" srcId="{E1D16D73-3147-4716-83BD-FB6D37B91A53}" destId="{C5C55B01-50A1-48DE-96DA-78E2F6C441A9}" srcOrd="0" destOrd="0" parTransId="{220C3AC6-1B45-44EC-AE11-FD5C5E31BF51}" sibTransId="{523292A4-5E47-4250-BC6C-2E2E25BD3632}"/>
    <dgm:cxn modelId="{C227D897-07B8-4AA2-A34A-C4271AA69066}" type="presOf" srcId="{15E4159C-93E1-4ECD-B16C-CF9CBCCF2AFC}" destId="{D1DA4CE3-6896-4EE7-914B-A4F05B7C8B37}" srcOrd="0" destOrd="2" presId="urn:microsoft.com/office/officeart/2005/8/layout/chevron1"/>
    <dgm:cxn modelId="{8965BD7F-CBB6-402F-A453-8E48EF4AB2E7}" type="presOf" srcId="{E1D16D73-3147-4716-83BD-FB6D37B91A53}" destId="{CC313DB8-0CA9-4E75-84AE-3932F6315DEE}" srcOrd="0" destOrd="1" presId="urn:microsoft.com/office/officeart/2005/8/layout/chevron1"/>
    <dgm:cxn modelId="{71A3B132-E824-4059-BDFA-854EBD3BE58F}" type="presOf" srcId="{69C595B5-A849-4871-ACE8-0ECEB5D4BC86}" destId="{95B86FD2-523A-4AF8-B953-386771637B91}" srcOrd="0" destOrd="0" presId="urn:microsoft.com/office/officeart/2005/8/layout/chevron1"/>
    <dgm:cxn modelId="{81521672-AC11-4490-AA5A-D0DFAB3F21DF}" srcId="{E1D16D73-3147-4716-83BD-FB6D37B91A53}" destId="{9E6C8F22-A81F-4912-94EB-3B1D7D8A86DE}" srcOrd="1" destOrd="0" parTransId="{29F5FC83-98F1-45DF-A0BC-853349D9A802}" sibTransId="{CC45B075-5232-42CC-86F5-433C9A55C5F9}"/>
    <dgm:cxn modelId="{39F1B82B-A065-40E7-9BE8-6015BA798BAA}" type="presOf" srcId="{B1FA49A9-DB96-4EC8-ACA0-96C1244A628C}" destId="{C3355C37-C89A-4E38-9389-6CBB45F9C99E}" srcOrd="0" destOrd="0" presId="urn:microsoft.com/office/officeart/2005/8/layout/chevron1"/>
    <dgm:cxn modelId="{F19B1CAB-31A9-4AEA-9F31-DE3DA434A0C0}" type="presOf" srcId="{12B7149B-5AA5-4C37-92F6-B2BD2D11212E}" destId="{C9982451-2816-472B-B104-CB21BEA7319F}" srcOrd="0" destOrd="2" presId="urn:microsoft.com/office/officeart/2005/8/layout/chevron1"/>
    <dgm:cxn modelId="{5153352E-70F0-4950-97BA-E833E90E36F5}" type="presOf" srcId="{C5C55B01-50A1-48DE-96DA-78E2F6C441A9}" destId="{CC313DB8-0CA9-4E75-84AE-3932F6315DEE}" srcOrd="0" destOrd="2" presId="urn:microsoft.com/office/officeart/2005/8/layout/chevron1"/>
    <dgm:cxn modelId="{2169B3AD-F1D8-4F23-9123-2A7A339B4572}" srcId="{67C96B50-28B8-49F7-B3EA-3621121575CE}" destId="{12B7149B-5AA5-4C37-92F6-B2BD2D11212E}" srcOrd="0" destOrd="0" parTransId="{394C80D5-FD35-4831-85B7-0C5D7501EA67}" sibTransId="{19CC25DD-6DCC-409C-83FD-5A059EA29F72}"/>
    <dgm:cxn modelId="{F81AE49D-1D7B-4D25-9772-86A3F907E13B}" type="presOf" srcId="{6481CB82-E78B-4D03-9D4B-8E4B6B791EB6}" destId="{C9982451-2816-472B-B104-CB21BEA7319F}" srcOrd="0" destOrd="0" presId="urn:microsoft.com/office/officeart/2005/8/layout/chevron1"/>
    <dgm:cxn modelId="{F799E3F3-856E-4774-8B3B-56A140BDA0D2}" srcId="{69C595B5-A849-4871-ACE8-0ECEB5D4BC86}" destId="{67C96B50-28B8-49F7-B3EA-3621121575CE}" srcOrd="1" destOrd="0" parTransId="{37D15990-FC2C-4C62-BFD3-82EC47D957A5}" sibTransId="{AA439AD6-FE74-4ED1-A00D-3075E55E40D7}"/>
    <dgm:cxn modelId="{79CB6577-F595-4651-9B9A-C1E1CCF693F9}" type="presOf" srcId="{04806C98-9DD9-41FB-9419-C43FEDDFFB93}" destId="{D1DA4CE3-6896-4EE7-914B-A4F05B7C8B37}" srcOrd="0" destOrd="0" presId="urn:microsoft.com/office/officeart/2005/8/layout/chevron1"/>
    <dgm:cxn modelId="{51739E88-3405-4EDB-85EB-B54FA1D3C148}" type="presOf" srcId="{F2EBCE2E-0E34-4CE7-AFA8-3C11EDB45F72}" destId="{35F65B3F-1774-4079-8461-466826144CF0}" srcOrd="0" destOrd="0" presId="urn:microsoft.com/office/officeart/2005/8/layout/chevron1"/>
    <dgm:cxn modelId="{CC20EA65-5A7E-46A8-82F8-6F3D46A8F6DE}" type="presOf" srcId="{B8ED24A3-A2B4-4299-82DD-88C2002E0BD5}" destId="{D1DA4CE3-6896-4EE7-914B-A4F05B7C8B37}" srcOrd="0" destOrd="1" presId="urn:microsoft.com/office/officeart/2005/8/layout/chevron1"/>
    <dgm:cxn modelId="{B5565D6C-AA38-4E7F-A2D0-D094F3E70F5D}" srcId="{B1FA49A9-DB96-4EC8-ACA0-96C1244A628C}" destId="{15E4159C-93E1-4ECD-B16C-CF9CBCCF2AFC}" srcOrd="2" destOrd="0" parTransId="{3536CBE6-C1A8-4789-86F2-8FD2B6DBBFD0}" sibTransId="{1AADF789-4233-4BDE-ACC6-DBBFAAFDD228}"/>
    <dgm:cxn modelId="{963E87AA-94AB-48D5-B377-B89AD9DDAC8C}" srcId="{7FA00957-97B4-4225-B15D-A62F19165E24}" destId="{F2EBCE2E-0E34-4CE7-AFA8-3C11EDB45F72}" srcOrd="1" destOrd="0" parTransId="{D5FECDF3-D314-49EC-B93D-B4BB075E2256}" sibTransId="{9C7C97BB-8621-4064-A05C-F760AFE9D6EA}"/>
    <dgm:cxn modelId="{708A97C5-1B9A-4F8A-A375-58A2EE3B7590}" srcId="{69C595B5-A849-4871-ACE8-0ECEB5D4BC86}" destId="{6481CB82-E78B-4D03-9D4B-8E4B6B791EB6}" srcOrd="0" destOrd="0" parTransId="{175DAF3C-F3FF-4FED-B391-096EF2912DB7}" sibTransId="{CDE5BE7A-15F5-491C-93D6-895C4781BDA4}"/>
    <dgm:cxn modelId="{4590527C-4259-48F2-AEAF-B0ADF8CF9417}" srcId="{B1FA49A9-DB96-4EC8-ACA0-96C1244A628C}" destId="{B8ED24A3-A2B4-4299-82DD-88C2002E0BD5}" srcOrd="1" destOrd="0" parTransId="{F63DC402-3D7F-4967-9F17-A56383DF9EFA}" sibTransId="{BB75863B-89E3-45D8-ABA5-3C139D45B16D}"/>
    <dgm:cxn modelId="{A1323E7A-2EEF-4DE5-9053-8D25AEE44EB0}" srcId="{B1FA49A9-DB96-4EC8-ACA0-96C1244A628C}" destId="{04806C98-9DD9-41FB-9419-C43FEDDFFB93}" srcOrd="0" destOrd="0" parTransId="{843825EE-01BC-437E-9A9C-E88E657164AD}" sibTransId="{37E38A98-9A56-4428-95D6-13F57AF32D31}"/>
    <dgm:cxn modelId="{B9B5008C-714E-4D5B-BF9B-CECA34CE5C98}" srcId="{E1D16D73-3147-4716-83BD-FB6D37B91A53}" destId="{D5AD4DB1-65DD-4B7F-AB70-A64FBE98C2C6}" srcOrd="2" destOrd="0" parTransId="{B319D037-3913-4B91-B58C-CDA376B9C0F0}" sibTransId="{248AAFCE-3870-4AEB-B7CF-CB8D7A4E1865}"/>
    <dgm:cxn modelId="{B367176D-A6F8-4C57-B7E3-5ABB10F6938A}" srcId="{F2EBCE2E-0E34-4CE7-AFA8-3C11EDB45F72}" destId="{E1D16D73-3147-4716-83BD-FB6D37B91A53}" srcOrd="1" destOrd="0" parTransId="{168E937B-A2B5-4000-86C0-373FC8D8DAD7}" sibTransId="{17B39A3E-5680-4055-95C4-398A638A62D9}"/>
    <dgm:cxn modelId="{B628E2BD-27CE-443D-AB24-62B19BDFA2FA}" type="presOf" srcId="{67C96B50-28B8-49F7-B3EA-3621121575CE}" destId="{C9982451-2816-472B-B104-CB21BEA7319F}" srcOrd="0" destOrd="1" presId="urn:microsoft.com/office/officeart/2005/8/layout/chevron1"/>
    <dgm:cxn modelId="{E0C25363-8A5D-43AB-BE02-51B408CDE561}" type="presOf" srcId="{9E6C8F22-A81F-4912-94EB-3B1D7D8A86DE}" destId="{CC313DB8-0CA9-4E75-84AE-3932F6315DEE}" srcOrd="0" destOrd="3" presId="urn:microsoft.com/office/officeart/2005/8/layout/chevron1"/>
    <dgm:cxn modelId="{57D162DC-D909-4EF4-B040-1AF858DB0955}" type="presOf" srcId="{7FA00957-97B4-4225-B15D-A62F19165E24}" destId="{BB624EEE-28FD-471F-8C68-E551246AD10E}" srcOrd="0" destOrd="0" presId="urn:microsoft.com/office/officeart/2005/8/layout/chevron1"/>
    <dgm:cxn modelId="{91B13754-5006-44B6-8E1C-C2323A2F320B}" type="presOf" srcId="{D5AD4DB1-65DD-4B7F-AB70-A64FBE98C2C6}" destId="{CC313DB8-0CA9-4E75-84AE-3932F6315DEE}" srcOrd="0" destOrd="4" presId="urn:microsoft.com/office/officeart/2005/8/layout/chevron1"/>
    <dgm:cxn modelId="{C2FA4EE7-B619-45D5-A877-D341E55E9842}" type="presOf" srcId="{5F15B2F8-DA20-414E-92FA-DB2225F15E4B}" destId="{CC313DB8-0CA9-4E75-84AE-3932F6315DEE}" srcOrd="0" destOrd="0" presId="urn:microsoft.com/office/officeart/2005/8/layout/chevron1"/>
    <dgm:cxn modelId="{5141E269-0A35-4010-8E3C-F654CF10ABDB}" srcId="{7FA00957-97B4-4225-B15D-A62F19165E24}" destId="{69C595B5-A849-4871-ACE8-0ECEB5D4BC86}" srcOrd="0" destOrd="0" parTransId="{C0F89CC6-F035-4C20-B544-15E49D9969E6}" sibTransId="{7528F4EE-545F-4E9E-ACDD-4B3F1485AF49}"/>
    <dgm:cxn modelId="{C8D91D38-7281-42FC-A745-792A5C4F6B38}" srcId="{7FA00957-97B4-4225-B15D-A62F19165E24}" destId="{B1FA49A9-DB96-4EC8-ACA0-96C1244A628C}" srcOrd="2" destOrd="0" parTransId="{56E1B07F-43FC-4EF9-9CD9-3A409027B881}" sibTransId="{7D992EE5-29D2-4C99-86C3-44BA75999632}"/>
    <dgm:cxn modelId="{F056248E-1CBF-4873-A8E6-0297704AA533}" srcId="{F2EBCE2E-0E34-4CE7-AFA8-3C11EDB45F72}" destId="{5F15B2F8-DA20-414E-92FA-DB2225F15E4B}" srcOrd="0" destOrd="0" parTransId="{BF07EDA5-CCB4-4AE5-B3B1-7639C6090522}" sibTransId="{32A64411-8E8C-446C-AF62-9F651F8BCE07}"/>
    <dgm:cxn modelId="{A9CFE174-34CB-4316-B338-DC8927888446}" type="presParOf" srcId="{BB624EEE-28FD-471F-8C68-E551246AD10E}" destId="{902ABC49-6C64-4754-AA60-0B04CA29DD7E}" srcOrd="0" destOrd="0" presId="urn:microsoft.com/office/officeart/2005/8/layout/chevron1"/>
    <dgm:cxn modelId="{BCEE89C9-1FA9-4B06-93DF-D076B55E6151}" type="presParOf" srcId="{902ABC49-6C64-4754-AA60-0B04CA29DD7E}" destId="{95B86FD2-523A-4AF8-B953-386771637B91}" srcOrd="0" destOrd="0" presId="urn:microsoft.com/office/officeart/2005/8/layout/chevron1"/>
    <dgm:cxn modelId="{23183AAC-CA57-4733-8DBB-B14295255F83}" type="presParOf" srcId="{902ABC49-6C64-4754-AA60-0B04CA29DD7E}" destId="{C9982451-2816-472B-B104-CB21BEA7319F}" srcOrd="1" destOrd="0" presId="urn:microsoft.com/office/officeart/2005/8/layout/chevron1"/>
    <dgm:cxn modelId="{993B230F-C75C-47C7-A13B-9686B351D0C0}" type="presParOf" srcId="{BB624EEE-28FD-471F-8C68-E551246AD10E}" destId="{4BB553E7-EDB2-4761-AF7E-F7AC9F66E86D}" srcOrd="1" destOrd="0" presId="urn:microsoft.com/office/officeart/2005/8/layout/chevron1"/>
    <dgm:cxn modelId="{AC729EED-38F3-4863-9F08-12E8E9CB0606}" type="presParOf" srcId="{BB624EEE-28FD-471F-8C68-E551246AD10E}" destId="{2F470878-3245-4F2F-B451-99A3799ED505}" srcOrd="2" destOrd="0" presId="urn:microsoft.com/office/officeart/2005/8/layout/chevron1"/>
    <dgm:cxn modelId="{C1311C93-62EE-4A4E-A0DD-4F12ECA682A5}" type="presParOf" srcId="{2F470878-3245-4F2F-B451-99A3799ED505}" destId="{35F65B3F-1774-4079-8461-466826144CF0}" srcOrd="0" destOrd="0" presId="urn:microsoft.com/office/officeart/2005/8/layout/chevron1"/>
    <dgm:cxn modelId="{D34D051A-699F-43FF-A5C7-0920C46CC6DA}" type="presParOf" srcId="{2F470878-3245-4F2F-B451-99A3799ED505}" destId="{CC313DB8-0CA9-4E75-84AE-3932F6315DEE}" srcOrd="1" destOrd="0" presId="urn:microsoft.com/office/officeart/2005/8/layout/chevron1"/>
    <dgm:cxn modelId="{BC0C751A-6FBA-4A10-84F9-36E40F5FE675}" type="presParOf" srcId="{BB624EEE-28FD-471F-8C68-E551246AD10E}" destId="{130A5CFB-62FF-4790-BDBE-5B5F5210CD02}" srcOrd="3" destOrd="0" presId="urn:microsoft.com/office/officeart/2005/8/layout/chevron1"/>
    <dgm:cxn modelId="{1377BA6D-7A2F-4A6A-9612-21542B32CA2F}" type="presParOf" srcId="{BB624EEE-28FD-471F-8C68-E551246AD10E}" destId="{43165070-4B0A-49E7-9F1E-DA967E1BC5CB}" srcOrd="4" destOrd="0" presId="urn:microsoft.com/office/officeart/2005/8/layout/chevron1"/>
    <dgm:cxn modelId="{BDF672D0-5FBA-490D-8C72-F8F4CB2701E1}" type="presParOf" srcId="{43165070-4B0A-49E7-9F1E-DA967E1BC5CB}" destId="{C3355C37-C89A-4E38-9389-6CBB45F9C99E}" srcOrd="0" destOrd="0" presId="urn:microsoft.com/office/officeart/2005/8/layout/chevron1"/>
    <dgm:cxn modelId="{BF485994-FD57-4A63-B247-2C988137D174}" type="presParOf" srcId="{43165070-4B0A-49E7-9F1E-DA967E1BC5CB}" destId="{D1DA4CE3-6896-4EE7-914B-A4F05B7C8B3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6FD2-523A-4AF8-B953-386771637B91}">
      <dsp:nvSpPr>
        <dsp:cNvPr id="0" name=""/>
        <dsp:cNvSpPr/>
      </dsp:nvSpPr>
      <dsp:spPr>
        <a:xfrm>
          <a:off x="2535" y="24789"/>
          <a:ext cx="2950784" cy="1180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Web Crawler</a:t>
          </a:r>
          <a:endParaRPr lang="de-DE" sz="3500" kern="1200" dirty="0"/>
        </a:p>
      </dsp:txBody>
      <dsp:txXfrm>
        <a:off x="592692" y="24789"/>
        <a:ext cx="1770471" cy="1180313"/>
      </dsp:txXfrm>
    </dsp:sp>
    <dsp:sp modelId="{C9982451-2816-472B-B104-CB21BEA7319F}">
      <dsp:nvSpPr>
        <dsp:cNvPr id="0" name=""/>
        <dsp:cNvSpPr/>
      </dsp:nvSpPr>
      <dsp:spPr>
        <a:xfrm>
          <a:off x="2535" y="1352643"/>
          <a:ext cx="2360627" cy="250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Wget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Crawler4J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7,2 GB </a:t>
          </a:r>
          <a:r>
            <a:rPr lang="de-DE" sz="16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Poms</a:t>
          </a:r>
          <a:r>
            <a:rPr lang="de-DE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= 1.162.230 Dateien</a:t>
          </a:r>
          <a:endParaRPr lang="de-DE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35" y="1352643"/>
        <a:ext cx="2360627" cy="2504003"/>
      </dsp:txXfrm>
    </dsp:sp>
    <dsp:sp modelId="{35F65B3F-1774-4079-8461-466826144CF0}">
      <dsp:nvSpPr>
        <dsp:cNvPr id="0" name=""/>
        <dsp:cNvSpPr/>
      </dsp:nvSpPr>
      <dsp:spPr>
        <a:xfrm>
          <a:off x="2908206" y="24789"/>
          <a:ext cx="2950784" cy="1180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Mongo DB</a:t>
          </a:r>
          <a:endParaRPr lang="de-DE" sz="3500" kern="1200" dirty="0"/>
        </a:p>
      </dsp:txBody>
      <dsp:txXfrm>
        <a:off x="3498363" y="24789"/>
        <a:ext cx="1770471" cy="1180313"/>
      </dsp:txXfrm>
    </dsp:sp>
    <dsp:sp modelId="{CC313DB8-0CA9-4E75-84AE-3932F6315DEE}">
      <dsp:nvSpPr>
        <dsp:cNvPr id="0" name=""/>
        <dsp:cNvSpPr/>
      </dsp:nvSpPr>
      <dsp:spPr>
        <a:xfrm>
          <a:off x="2737320" y="1352643"/>
          <a:ext cx="2702399" cy="250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XMLToJson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Java Mongo-Driver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1.162.086 </a:t>
          </a:r>
          <a:r>
            <a:rPr lang="de-DE" sz="16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Documents</a:t>
          </a:r>
          <a:endParaRPr lang="de-DE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144 konnten nicht Importiert werden -&gt; Fehlerhaftes Format</a:t>
          </a:r>
          <a:endParaRPr lang="de-DE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Mongo DB kann keine Punkte in Property-Bezeichnung</a:t>
          </a:r>
          <a:endParaRPr lang="de-DE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737320" y="1352643"/>
        <a:ext cx="2702399" cy="2504003"/>
      </dsp:txXfrm>
    </dsp:sp>
    <dsp:sp modelId="{C3355C37-C89A-4E38-9389-6CBB45F9C99E}">
      <dsp:nvSpPr>
        <dsp:cNvPr id="0" name=""/>
        <dsp:cNvSpPr/>
      </dsp:nvSpPr>
      <dsp:spPr>
        <a:xfrm>
          <a:off x="5642991" y="24789"/>
          <a:ext cx="2950784" cy="1180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Neo4J</a:t>
          </a:r>
          <a:endParaRPr lang="de-DE" sz="3500" kern="1200" dirty="0"/>
        </a:p>
      </dsp:txBody>
      <dsp:txXfrm>
        <a:off x="6233148" y="24789"/>
        <a:ext cx="1770471" cy="1180313"/>
      </dsp:txXfrm>
    </dsp:sp>
    <dsp:sp modelId="{D1DA4CE3-6896-4EE7-914B-A4F05B7C8B37}">
      <dsp:nvSpPr>
        <dsp:cNvPr id="0" name=""/>
        <dsp:cNvSpPr/>
      </dsp:nvSpPr>
      <dsp:spPr>
        <a:xfrm>
          <a:off x="5642991" y="1352643"/>
          <a:ext cx="2360627" cy="250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Java </a:t>
          </a:r>
          <a:r>
            <a:rPr lang="de-DE" sz="2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Cypher</a:t>
          </a:r>
          <a:r>
            <a:rPr lang="de-DE" sz="2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zu langsam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CSV Import 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Viele Probleme durch Datenqualität</a:t>
          </a:r>
          <a:endParaRPr lang="de-DE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42991" y="1352643"/>
        <a:ext cx="2360627" cy="250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3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9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401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37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3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en-US" dirty="0" smtClean="0"/>
              <a:t>Dependency</a:t>
            </a:r>
            <a:r>
              <a:rPr lang="de-DE" dirty="0" smtClean="0"/>
              <a:t> Tool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Grulich und Fabian Reiber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76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</a:t>
            </a:r>
            <a:r>
              <a:rPr lang="en-US" dirty="0"/>
              <a:t>10 worst projects </a:t>
            </a:r>
            <a:r>
              <a:rPr lang="en-US" dirty="0" smtClean="0"/>
              <a:t>;)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5401" y="1553760"/>
            <a:ext cx="8596668" cy="3880773"/>
          </a:xfrm>
        </p:spPr>
        <p:txBody>
          <a:bodyPr/>
          <a:lstStyle/>
          <a:p>
            <a:r>
              <a:rPr lang="en-US" dirty="0"/>
              <a:t>match (</a:t>
            </a:r>
            <a:r>
              <a:rPr lang="en-US" dirty="0" err="1"/>
              <a:t>g:group</a:t>
            </a:r>
            <a:r>
              <a:rPr lang="en-US" dirty="0"/>
              <a:t>)--(</a:t>
            </a:r>
            <a:r>
              <a:rPr lang="en-US" dirty="0" err="1"/>
              <a:t>a:artifact</a:t>
            </a:r>
            <a:r>
              <a:rPr lang="en-US" dirty="0"/>
              <a:t>)--(</a:t>
            </a:r>
            <a:r>
              <a:rPr lang="en-US" dirty="0" err="1"/>
              <a:t>n:version</a:t>
            </a:r>
            <a:r>
              <a:rPr lang="en-US" dirty="0"/>
              <a:t>) -[</a:t>
            </a:r>
            <a:r>
              <a:rPr lang="en-US" dirty="0" err="1"/>
              <a:t>r:nutzt</a:t>
            </a:r>
            <a:r>
              <a:rPr lang="en-US" dirty="0"/>
              <a:t>*..1]-&gt; (</a:t>
            </a:r>
            <a:r>
              <a:rPr lang="en-US" dirty="0" err="1"/>
              <a:t>m:version</a:t>
            </a:r>
            <a:r>
              <a:rPr lang="en-US" dirty="0"/>
              <a:t>) return n.id, count(r) as counted order by counted </a:t>
            </a:r>
            <a:r>
              <a:rPr lang="en-US" dirty="0" err="1"/>
              <a:t>desc</a:t>
            </a:r>
            <a:r>
              <a:rPr lang="en-US" dirty="0"/>
              <a:t> limit 10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52015"/>
              </p:ext>
            </p:extLst>
          </p:nvPr>
        </p:nvGraphicFramePr>
        <p:xfrm>
          <a:off x="725628" y="2345377"/>
          <a:ext cx="8716214" cy="4191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54599">
                  <a:extLst>
                    <a:ext uri="{9D8B030D-6E8A-4147-A177-3AD203B41FA5}">
                      <a16:colId xmlns:a16="http://schemas.microsoft.com/office/drawing/2014/main" val="1696762778"/>
                    </a:ext>
                  </a:extLst>
                </a:gridCol>
                <a:gridCol w="1261615">
                  <a:extLst>
                    <a:ext uri="{9D8B030D-6E8A-4147-A177-3AD203B41FA5}">
                      <a16:colId xmlns:a16="http://schemas.microsoft.com/office/drawing/2014/main" val="328124594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 smtClean="0">
                          <a:effectLst/>
                        </a:rPr>
                        <a:t>Projekt</a:t>
                      </a:r>
                      <a:endParaRPr lang="de-DE" sz="1900" dirty="0">
                        <a:effectLst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 smtClean="0">
                          <a:effectLst/>
                        </a:rPr>
                        <a:t>Count</a:t>
                      </a:r>
                      <a:endParaRPr lang="de-DE" sz="1900" dirty="0">
                        <a:effectLst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72811389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Version_io.fabric8_fabric8-project-bom-with-deps_2.2.52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1003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9708186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Version_io.fabric8_fabric8-project-bom-full_2.2.73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975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9184305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Version_io.fabric8_fabric8-project-bom-full_2.2.72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36090628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Version_io.fabric8_fabric8-project-bom-full_2.2.70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48912452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Version_io.fabric8_fabric8-project-bom-full_2.2.71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5441007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Version_io.fabric8_fabric8-project-bom-full_2.2.69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65050464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Version_io.fabric8_fabric8-project-bom-full_2.2.68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972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75577359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Version_io.fabric8_fabric8-project-bom-full_2.2.67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972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31857529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Version_io.fabric8_fabric8-project-bom-with-deps_2.2.54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971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05550202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Version_io.fabric8_fabric8-project-bom-with-deps_2.2.64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971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53758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8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Pom</a:t>
            </a:r>
            <a:r>
              <a:rPr lang="de-DE" dirty="0" smtClean="0"/>
              <a:t>-Dateien von GitHub crawlen</a:t>
            </a:r>
          </a:p>
          <a:p>
            <a:endParaRPr lang="de-DE" dirty="0" smtClean="0"/>
          </a:p>
          <a:p>
            <a:r>
              <a:rPr lang="de-DE" dirty="0" smtClean="0"/>
              <a:t>Verknüpfen mit CVE-Datenbanken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55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6018" y="2576946"/>
            <a:ext cx="10320403" cy="1113905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/>
              <a:t>Habt ihr Fragen?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09000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Software Projekte haben Abhängigkeiten untereinander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Im Java Umfeld wird </a:t>
            </a:r>
            <a:r>
              <a:rPr lang="de-DE" dirty="0" err="1" smtClean="0"/>
              <a:t>Maven</a:t>
            </a:r>
            <a:r>
              <a:rPr lang="de-DE" dirty="0" smtClean="0"/>
              <a:t> verwendet </a:t>
            </a:r>
          </a:p>
          <a:p>
            <a:pPr lvl="1"/>
            <a:r>
              <a:rPr lang="de-DE" dirty="0" smtClean="0"/>
              <a:t>In „</a:t>
            </a:r>
            <a:r>
              <a:rPr lang="de-DE" dirty="0" err="1" smtClean="0"/>
              <a:t>Pom</a:t>
            </a:r>
            <a:r>
              <a:rPr lang="de-DE" dirty="0" smtClean="0"/>
              <a:t>“ Dateien werden Abhängigkeiten definiert </a:t>
            </a:r>
          </a:p>
          <a:p>
            <a:endParaRPr lang="de-DE" dirty="0"/>
          </a:p>
          <a:p>
            <a:r>
              <a:rPr lang="de-DE" dirty="0" smtClean="0"/>
              <a:t>maven.org als Datenquelle</a:t>
            </a:r>
          </a:p>
        </p:txBody>
      </p:sp>
    </p:spTree>
    <p:extLst>
      <p:ext uri="{BB962C8B-B14F-4D97-AF65-F5344CB8AC3E}">
        <p14:creationId xmlns:p14="http://schemas.microsoft.com/office/powerpoint/2010/main" val="38379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Konzeption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18735"/>
              </p:ext>
            </p:extLst>
          </p:nvPr>
        </p:nvGraphicFramePr>
        <p:xfrm>
          <a:off x="802555" y="1868515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7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Graph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713" y="609603"/>
            <a:ext cx="5236585" cy="576193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86444" y="1152984"/>
            <a:ext cx="10310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chemeClr val="tx1">
                  <a:lumMod val="95000"/>
                </a:schemeClr>
              </a:solidFill>
              <a:latin typeface="Monaco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  <a:latin typeface="Monaco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95000"/>
                </a:schemeClr>
              </a:solidFill>
              <a:latin typeface="Monaco"/>
            </a:endParaRPr>
          </a:p>
          <a:p>
            <a:endParaRPr lang="de-DE" dirty="0">
              <a:solidFill>
                <a:schemeClr val="tx1">
                  <a:lumMod val="95000"/>
                </a:schemeClr>
              </a:solidFill>
              <a:latin typeface="Monaco"/>
            </a:endParaRPr>
          </a:p>
          <a:p>
            <a:endParaRPr lang="de-D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52643" y="186062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Artifact</a:t>
            </a:r>
            <a:r>
              <a:rPr lang="de-DE" dirty="0"/>
              <a:t> Knoten: 125.066</a:t>
            </a:r>
          </a:p>
          <a:p>
            <a:r>
              <a:rPr lang="de-DE" dirty="0"/>
              <a:t>Group Knoten: 20.887</a:t>
            </a:r>
          </a:p>
          <a:p>
            <a:r>
              <a:rPr lang="de-DE" dirty="0"/>
              <a:t>Version Knoten: 1.869.375</a:t>
            </a:r>
          </a:p>
          <a:p>
            <a:endParaRPr lang="de-DE" dirty="0"/>
          </a:p>
          <a:p>
            <a:r>
              <a:rPr lang="de-DE" dirty="0"/>
              <a:t>Anzahl “</a:t>
            </a:r>
            <a:r>
              <a:rPr lang="de-DE" dirty="0" err="1"/>
              <a:t>gehoert_zu</a:t>
            </a:r>
            <a:r>
              <a:rPr lang="de-DE" dirty="0"/>
              <a:t>” Beziehungen: 2.573.136</a:t>
            </a:r>
          </a:p>
          <a:p>
            <a:r>
              <a:rPr lang="de-DE" dirty="0"/>
              <a:t>Anzahl “nutzt” Beziehungen: 11.439.449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78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</a:t>
            </a:r>
            <a:r>
              <a:rPr lang="en-US" dirty="0"/>
              <a:t>all dependencies of </a:t>
            </a:r>
            <a:r>
              <a:rPr lang="en-US" dirty="0" smtClean="0"/>
              <a:t>‘notification-amazon 3.6.0’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dirty="0"/>
              <a:t>match (</a:t>
            </a:r>
            <a:r>
              <a:rPr lang="en-US" dirty="0" err="1"/>
              <a:t>n:group</a:t>
            </a:r>
            <a:r>
              <a:rPr lang="en-US" dirty="0"/>
              <a:t>) -- (</a:t>
            </a:r>
            <a:r>
              <a:rPr lang="en-US" dirty="0" err="1"/>
              <a:t>m:artifact</a:t>
            </a:r>
            <a:r>
              <a:rPr lang="en-US" dirty="0"/>
              <a:t> {</a:t>
            </a:r>
            <a:r>
              <a:rPr lang="en-US" dirty="0" err="1"/>
              <a:t>name:'notification-amazon</a:t>
            </a:r>
            <a:r>
              <a:rPr lang="en-US" dirty="0"/>
              <a:t>'}) -- (</a:t>
            </a:r>
            <a:r>
              <a:rPr lang="en-US" dirty="0" err="1"/>
              <a:t>l:version</a:t>
            </a:r>
            <a:r>
              <a:rPr lang="en-US" dirty="0"/>
              <a:t> {name:'3.6.0'}) -[:</a:t>
            </a:r>
            <a:r>
              <a:rPr lang="en-US" dirty="0" err="1"/>
              <a:t>nutzt</a:t>
            </a:r>
            <a:r>
              <a:rPr lang="en-US" dirty="0"/>
              <a:t>*]-&gt; (o) --&gt; (</a:t>
            </a:r>
            <a:r>
              <a:rPr lang="en-US" dirty="0" err="1"/>
              <a:t>b:artifact</a:t>
            </a:r>
            <a:r>
              <a:rPr lang="en-US" dirty="0"/>
              <a:t>) -- (</a:t>
            </a:r>
            <a:r>
              <a:rPr lang="en-US" dirty="0" err="1" smtClean="0"/>
              <a:t>h:group</a:t>
            </a:r>
            <a:r>
              <a:rPr lang="en-US" dirty="0" smtClean="0"/>
              <a:t>)</a:t>
            </a:r>
            <a:r>
              <a:rPr lang="de-DE" dirty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n,m,l,o,b,h</a:t>
            </a:r>
            <a:endParaRPr lang="en-US" dirty="0" smtClean="0"/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de-DE" dirty="0" smtClean="0"/>
              <a:t>DEMOTIME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36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ho uses </a:t>
            </a:r>
            <a:r>
              <a:rPr lang="en-US" dirty="0" err="1" smtClean="0"/>
              <a:t>junit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5523" y="1636888"/>
            <a:ext cx="8596668" cy="3880773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dirty="0"/>
              <a:t>match (</a:t>
            </a:r>
            <a:r>
              <a:rPr lang="en-US" dirty="0" err="1" smtClean="0"/>
              <a:t>n:group</a:t>
            </a:r>
            <a:r>
              <a:rPr lang="en-US" dirty="0" smtClean="0"/>
              <a:t>{name:</a:t>
            </a:r>
            <a:r>
              <a:rPr lang="en-US" dirty="0"/>
              <a:t>'</a:t>
            </a:r>
            <a:r>
              <a:rPr lang="en-US" dirty="0" err="1" smtClean="0"/>
              <a:t>junit</a:t>
            </a:r>
            <a:r>
              <a:rPr lang="en-US" dirty="0"/>
              <a:t>'</a:t>
            </a:r>
            <a:r>
              <a:rPr lang="en-US" dirty="0" smtClean="0"/>
              <a:t>}) </a:t>
            </a:r>
            <a:r>
              <a:rPr lang="en-US" dirty="0"/>
              <a:t>-- (</a:t>
            </a:r>
            <a:r>
              <a:rPr lang="en-US" dirty="0" err="1"/>
              <a:t>m:artifact</a:t>
            </a:r>
            <a:r>
              <a:rPr lang="en-US" dirty="0"/>
              <a:t> {</a:t>
            </a:r>
            <a:r>
              <a:rPr lang="en-US" dirty="0" smtClean="0"/>
              <a:t>name:</a:t>
            </a:r>
            <a:r>
              <a:rPr lang="en-US" dirty="0"/>
              <a:t>'</a:t>
            </a:r>
            <a:r>
              <a:rPr lang="en-US" dirty="0" err="1" smtClean="0"/>
              <a:t>junit</a:t>
            </a:r>
            <a:r>
              <a:rPr lang="en-US" dirty="0" smtClean="0"/>
              <a:t>'}) </a:t>
            </a:r>
            <a:r>
              <a:rPr lang="en-US" dirty="0"/>
              <a:t>-- (</a:t>
            </a:r>
            <a:r>
              <a:rPr lang="en-US" dirty="0" err="1" smtClean="0"/>
              <a:t>l:version</a:t>
            </a:r>
            <a:r>
              <a:rPr lang="en-US" dirty="0" smtClean="0"/>
              <a:t>) Optional </a:t>
            </a:r>
            <a:r>
              <a:rPr lang="en-US" dirty="0"/>
              <a:t>Match l &lt;-[:</a:t>
            </a:r>
            <a:r>
              <a:rPr lang="en-US" dirty="0" err="1"/>
              <a:t>nutzt</a:t>
            </a:r>
            <a:r>
              <a:rPr lang="en-US" dirty="0"/>
              <a:t>]- (o) --&gt; (</a:t>
            </a:r>
            <a:r>
              <a:rPr lang="en-US" dirty="0" err="1"/>
              <a:t>b:artifact</a:t>
            </a:r>
            <a:r>
              <a:rPr lang="en-US" dirty="0"/>
              <a:t>) -- (</a:t>
            </a:r>
            <a:r>
              <a:rPr lang="en-US" dirty="0" err="1" smtClean="0"/>
              <a:t>h:group</a:t>
            </a:r>
            <a:r>
              <a:rPr lang="en-US" dirty="0" smtClean="0"/>
              <a:t>)</a:t>
            </a:r>
            <a:r>
              <a:rPr lang="de-DE" dirty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n,m,l,o,b,h</a:t>
            </a:r>
            <a:r>
              <a:rPr lang="en-US" dirty="0" smtClean="0"/>
              <a:t> </a:t>
            </a:r>
            <a:r>
              <a:rPr lang="de-DE" dirty="0"/>
              <a:t>Limit 100 </a:t>
            </a:r>
          </a:p>
          <a:p>
            <a:endParaRPr lang="de-DE" dirty="0" smtClean="0"/>
          </a:p>
          <a:p>
            <a:r>
              <a:rPr lang="de-DE" dirty="0"/>
              <a:t>DEMOTIME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7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10 most used groups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8775" y="1478946"/>
            <a:ext cx="8596668" cy="3880773"/>
          </a:xfrm>
        </p:spPr>
        <p:txBody>
          <a:bodyPr/>
          <a:lstStyle/>
          <a:p>
            <a:r>
              <a:rPr lang="en-US" dirty="0" smtClean="0"/>
              <a:t>match </a:t>
            </a:r>
            <a:r>
              <a:rPr lang="en-US" dirty="0"/>
              <a:t>(</a:t>
            </a:r>
            <a:r>
              <a:rPr lang="en-US" dirty="0" err="1"/>
              <a:t>g:group</a:t>
            </a:r>
            <a:r>
              <a:rPr lang="en-US" dirty="0"/>
              <a:t>)--(</a:t>
            </a:r>
            <a:r>
              <a:rPr lang="en-US" dirty="0" err="1"/>
              <a:t>a:artifact</a:t>
            </a:r>
            <a:r>
              <a:rPr lang="en-US" dirty="0"/>
              <a:t>)--(</a:t>
            </a:r>
            <a:r>
              <a:rPr lang="en-US" dirty="0" err="1"/>
              <a:t>n:version</a:t>
            </a:r>
            <a:r>
              <a:rPr lang="en-US" dirty="0"/>
              <a:t>) &lt;-[</a:t>
            </a:r>
            <a:r>
              <a:rPr lang="en-US" dirty="0" err="1"/>
              <a:t>r:nutzt</a:t>
            </a:r>
            <a:r>
              <a:rPr lang="en-US" dirty="0"/>
              <a:t>]- (</a:t>
            </a:r>
            <a:r>
              <a:rPr lang="en-US" dirty="0" err="1"/>
              <a:t>m:version</a:t>
            </a:r>
            <a:r>
              <a:rPr lang="en-US" dirty="0"/>
              <a:t>) return </a:t>
            </a:r>
            <a:r>
              <a:rPr lang="en-US" dirty="0" smtClean="0"/>
              <a:t>g.id, </a:t>
            </a:r>
            <a:r>
              <a:rPr lang="en-US" dirty="0"/>
              <a:t>count(r) as counted order by counted </a:t>
            </a:r>
            <a:r>
              <a:rPr lang="en-US" dirty="0" err="1"/>
              <a:t>desc</a:t>
            </a:r>
            <a:r>
              <a:rPr lang="en-US" dirty="0"/>
              <a:t> limit 10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59188"/>
              </p:ext>
            </p:extLst>
          </p:nvPr>
        </p:nvGraphicFramePr>
        <p:xfrm>
          <a:off x="911460" y="2415832"/>
          <a:ext cx="8545426" cy="4191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836811">
                  <a:extLst>
                    <a:ext uri="{9D8B030D-6E8A-4147-A177-3AD203B41FA5}">
                      <a16:colId xmlns:a16="http://schemas.microsoft.com/office/drawing/2014/main" val="3632690483"/>
                    </a:ext>
                  </a:extLst>
                </a:gridCol>
                <a:gridCol w="2708615">
                  <a:extLst>
                    <a:ext uri="{9D8B030D-6E8A-4147-A177-3AD203B41FA5}">
                      <a16:colId xmlns:a16="http://schemas.microsoft.com/office/drawing/2014/main" val="70574235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de-DE" sz="1900" dirty="0" smtClean="0"/>
                        <a:t>Projekt</a:t>
                      </a:r>
                      <a:endParaRPr lang="de-DE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 smtClean="0"/>
                        <a:t>Count</a:t>
                      </a:r>
                      <a:endParaRPr lang="de-DE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393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junit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139701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49823066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org.scala-lang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98819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419560865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org.slf4j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97279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4476729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org.springframework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90930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4699509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org.apache.cxf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65443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2702588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javax.servlet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49398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74326804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org.apache.maven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49190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66428914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org.mockito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46280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97870911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org.eclipse.jetty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44536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7028558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org.apache.geronimo.specs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43020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1038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81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most used </a:t>
            </a:r>
            <a:r>
              <a:rPr lang="en-US" dirty="0" smtClean="0"/>
              <a:t>artifacts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5731" y="1686764"/>
            <a:ext cx="8596668" cy="3880773"/>
          </a:xfrm>
        </p:spPr>
        <p:txBody>
          <a:bodyPr/>
          <a:lstStyle/>
          <a:p>
            <a:r>
              <a:rPr lang="en-US" dirty="0"/>
              <a:t>match (</a:t>
            </a:r>
            <a:r>
              <a:rPr lang="en-US" dirty="0" err="1"/>
              <a:t>a:artifact</a:t>
            </a:r>
            <a:r>
              <a:rPr lang="en-US" dirty="0"/>
              <a:t>)--(</a:t>
            </a:r>
            <a:r>
              <a:rPr lang="en-US" dirty="0" err="1"/>
              <a:t>n:version</a:t>
            </a:r>
            <a:r>
              <a:rPr lang="en-US" dirty="0"/>
              <a:t>) &lt;-[</a:t>
            </a:r>
            <a:r>
              <a:rPr lang="en-US" dirty="0" err="1"/>
              <a:t>r:nutzt</a:t>
            </a:r>
            <a:r>
              <a:rPr lang="en-US" dirty="0"/>
              <a:t>]- (</a:t>
            </a:r>
            <a:r>
              <a:rPr lang="en-US" dirty="0" err="1"/>
              <a:t>m:version</a:t>
            </a:r>
            <a:r>
              <a:rPr lang="en-US" dirty="0"/>
              <a:t>) return </a:t>
            </a:r>
            <a:r>
              <a:rPr lang="en-US" dirty="0" smtClean="0"/>
              <a:t>a.id, </a:t>
            </a:r>
            <a:r>
              <a:rPr lang="en-US" dirty="0"/>
              <a:t>count(r) as counted order by counted </a:t>
            </a:r>
            <a:r>
              <a:rPr lang="en-US" dirty="0" err="1"/>
              <a:t>desc</a:t>
            </a:r>
            <a:r>
              <a:rPr lang="en-US" dirty="0"/>
              <a:t> limit 10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92266"/>
              </p:ext>
            </p:extLst>
          </p:nvPr>
        </p:nvGraphicFramePr>
        <p:xfrm>
          <a:off x="786976" y="2565461"/>
          <a:ext cx="8545426" cy="4191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836811">
                  <a:extLst>
                    <a:ext uri="{9D8B030D-6E8A-4147-A177-3AD203B41FA5}">
                      <a16:colId xmlns:a16="http://schemas.microsoft.com/office/drawing/2014/main" val="3632690483"/>
                    </a:ext>
                  </a:extLst>
                </a:gridCol>
                <a:gridCol w="2708615">
                  <a:extLst>
                    <a:ext uri="{9D8B030D-6E8A-4147-A177-3AD203B41FA5}">
                      <a16:colId xmlns:a16="http://schemas.microsoft.com/office/drawing/2014/main" val="70574235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de-DE" sz="1900" dirty="0" smtClean="0"/>
                        <a:t>Projekt</a:t>
                      </a:r>
                      <a:endParaRPr lang="de-DE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900" dirty="0" smtClean="0"/>
                        <a:t>Count</a:t>
                      </a:r>
                      <a:endParaRPr lang="de-DE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393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 err="1">
                          <a:effectLst/>
                        </a:rPr>
                        <a:t>Artifact_junit_junit</a:t>
                      </a:r>
                      <a:endParaRPr lang="de-DE" sz="1900" dirty="0">
                        <a:effectLst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136213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49823066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Artifact_org.scala-lang_scala-library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83457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419560865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Artifact_org.slf4j_slf4j-api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49994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4476729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 err="1">
                          <a:effectLst/>
                        </a:rPr>
                        <a:t>Artifact_commons-io_commons-io</a:t>
                      </a:r>
                      <a:endParaRPr lang="de-DE" sz="1900" dirty="0">
                        <a:effectLst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30080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4699509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Artifact_javax.servlet_servlet-api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29945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2702588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Artifact_log4j_log4j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29436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74326804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Artifact_org.mockito_mockito-all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29411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66428914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Artifact_com.google.api-client_google-api-client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26675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97870911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Artifact_ch.qos.logback_logback-classic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25064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7028558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Artifact_com.google.guava_guava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24074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1038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90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most used </a:t>
            </a:r>
            <a:r>
              <a:rPr lang="en-US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1420756"/>
            <a:ext cx="8596668" cy="3880773"/>
          </a:xfrm>
        </p:spPr>
        <p:txBody>
          <a:bodyPr/>
          <a:lstStyle/>
          <a:p>
            <a:r>
              <a:rPr lang="en-US" dirty="0"/>
              <a:t>match (</a:t>
            </a:r>
            <a:r>
              <a:rPr lang="en-US" dirty="0" err="1"/>
              <a:t>g:group</a:t>
            </a:r>
            <a:r>
              <a:rPr lang="en-US" dirty="0"/>
              <a:t>)--(</a:t>
            </a:r>
            <a:r>
              <a:rPr lang="en-US" dirty="0" err="1"/>
              <a:t>a:artifact</a:t>
            </a:r>
            <a:r>
              <a:rPr lang="en-US" dirty="0"/>
              <a:t>)--(</a:t>
            </a:r>
            <a:r>
              <a:rPr lang="en-US" dirty="0" err="1"/>
              <a:t>n:version</a:t>
            </a:r>
            <a:r>
              <a:rPr lang="en-US" dirty="0"/>
              <a:t>) &lt;-[</a:t>
            </a:r>
            <a:r>
              <a:rPr lang="en-US" dirty="0" err="1"/>
              <a:t>r:nutzt</a:t>
            </a:r>
            <a:r>
              <a:rPr lang="en-US" dirty="0"/>
              <a:t>]- (</a:t>
            </a:r>
            <a:r>
              <a:rPr lang="en-US" dirty="0" err="1"/>
              <a:t>m:version</a:t>
            </a:r>
            <a:r>
              <a:rPr lang="en-US" dirty="0"/>
              <a:t>) return </a:t>
            </a:r>
            <a:r>
              <a:rPr lang="en-US" dirty="0" smtClean="0"/>
              <a:t>n.id, </a:t>
            </a:r>
            <a:r>
              <a:rPr lang="en-US" dirty="0"/>
              <a:t>count(r) as counted order by counted </a:t>
            </a:r>
            <a:r>
              <a:rPr lang="en-US" dirty="0" err="1"/>
              <a:t>desc</a:t>
            </a:r>
            <a:r>
              <a:rPr lang="en-US" dirty="0"/>
              <a:t> limit 10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15631"/>
              </p:ext>
            </p:extLst>
          </p:nvPr>
        </p:nvGraphicFramePr>
        <p:xfrm>
          <a:off x="725628" y="2345377"/>
          <a:ext cx="8716214" cy="4191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54599">
                  <a:extLst>
                    <a:ext uri="{9D8B030D-6E8A-4147-A177-3AD203B41FA5}">
                      <a16:colId xmlns:a16="http://schemas.microsoft.com/office/drawing/2014/main" val="1696762778"/>
                    </a:ext>
                  </a:extLst>
                </a:gridCol>
                <a:gridCol w="1261615">
                  <a:extLst>
                    <a:ext uri="{9D8B030D-6E8A-4147-A177-3AD203B41FA5}">
                      <a16:colId xmlns:a16="http://schemas.microsoft.com/office/drawing/2014/main" val="328124594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 smtClean="0">
                          <a:effectLst/>
                        </a:rPr>
                        <a:t>Projekt</a:t>
                      </a:r>
                      <a:endParaRPr lang="de-DE" sz="1900" dirty="0">
                        <a:effectLst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 smtClean="0">
                          <a:effectLst/>
                        </a:rPr>
                        <a:t>Count</a:t>
                      </a:r>
                      <a:endParaRPr lang="de-DE" sz="1900" dirty="0">
                        <a:effectLst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72811389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Version_junit_junit_4.11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36968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9708186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Version_junit_junit_4.10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19006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9184305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Version_javax.servlet_servlet-api_2.5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18744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36090628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Version_javax.inject_javax.inject_1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15395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48912452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Version_junit_junit_3.8.1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15278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85441007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Version_commons-io_commons-io_2.4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15119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65050464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Version_org.mockito_mockito-all_1.9.5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14098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75577359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Version_junit_junit_4.12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13638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31857529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Version_org.scala-lang_scala-library_2.10.4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13591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05550202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fontAlgn="t"/>
                      <a:r>
                        <a:rPr lang="de-DE" sz="1900">
                          <a:effectLst/>
                        </a:rPr>
                        <a:t>Version_org.springframework_spring-context_1</a:t>
                      </a: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900" dirty="0">
                          <a:effectLst/>
                        </a:rPr>
                        <a:t>13271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53758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74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421</Words>
  <Application>Microsoft Office PowerPoint</Application>
  <PresentationFormat>Breitbild</PresentationFormat>
  <Paragraphs>143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Monaco</vt:lpstr>
      <vt:lpstr>Trebuchet MS</vt:lpstr>
      <vt:lpstr>Wingdings</vt:lpstr>
      <vt:lpstr>Wingdings 3</vt:lpstr>
      <vt:lpstr>Facette</vt:lpstr>
      <vt:lpstr>Maven Dependency Tool</vt:lpstr>
      <vt:lpstr>Idee</vt:lpstr>
      <vt:lpstr>Konzeption</vt:lpstr>
      <vt:lpstr>Graph</vt:lpstr>
      <vt:lpstr>Get all dependencies of ‘notification-amazon 3.6.0’</vt:lpstr>
      <vt:lpstr>Who uses junit?</vt:lpstr>
      <vt:lpstr>Top 10 most used groups</vt:lpstr>
      <vt:lpstr>Top 10 most used artifacts</vt:lpstr>
      <vt:lpstr>Top 10 most used versions</vt:lpstr>
      <vt:lpstr>Top 10 worst projects ;)</vt:lpstr>
      <vt:lpstr>Ausblick</vt:lpstr>
      <vt:lpstr>Habt ihr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Dependency Tool</dc:title>
  <dc:creator>Philipp Grulich</dc:creator>
  <cp:lastModifiedBy>Philipp Grulich</cp:lastModifiedBy>
  <cp:revision>24</cp:revision>
  <dcterms:created xsi:type="dcterms:W3CDTF">2016-01-13T07:52:33Z</dcterms:created>
  <dcterms:modified xsi:type="dcterms:W3CDTF">2016-01-13T10:25:16Z</dcterms:modified>
</cp:coreProperties>
</file>