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Space Project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Philipp Heinz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72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7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69" y="1447800"/>
            <a:ext cx="3429000" cy="4572000"/>
          </a:xfrm>
        </p:spPr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Der Roboter fährt ein Stück in der Ego-Perspektive weiter und schwenkt dabei die Kamera ein wenig von links nach rechts</a:t>
            </a:r>
          </a:p>
          <a:p>
            <a:r>
              <a:rPr lang="de-DE" dirty="0" smtClean="0"/>
              <a:t>Die Kamera soll dabei ein wenig wackeln um das unebene Terrain zu simulieren</a:t>
            </a:r>
          </a:p>
        </p:txBody>
      </p:sp>
    </p:spTree>
    <p:extLst>
      <p:ext uri="{BB962C8B-B14F-4D97-AF65-F5344CB8AC3E}">
        <p14:creationId xmlns:p14="http://schemas.microsoft.com/office/powerpoint/2010/main" val="246832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8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69" y="1447800"/>
            <a:ext cx="3429000" cy="457200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Der Roboter bleibt stehen und macht einen Schwenk nach links. Dort sind die 2 Ü-Figuren versteckt. Danach wird die Kamera schwarz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209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Zeitplanung	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/>
            <a:r>
              <a:rPr lang="de-DE" dirty="0" smtClean="0"/>
              <a:t>26.11 bis 3.12</a:t>
            </a:r>
          </a:p>
          <a:p>
            <a:pPr marL="800100" lvl="1"/>
            <a:r>
              <a:rPr lang="de-DE" dirty="0" smtClean="0"/>
              <a:t>Modellierung des Mars Rover &amp; Planeten</a:t>
            </a:r>
          </a:p>
          <a:p>
            <a:pPr marL="800100" lvl="1"/>
            <a:r>
              <a:rPr lang="de-DE" dirty="0" smtClean="0"/>
              <a:t>Erstellen der Kamerafahrten</a:t>
            </a:r>
          </a:p>
          <a:p>
            <a:pPr marL="800100" lvl="1"/>
            <a:r>
              <a:rPr lang="de-DE" dirty="0" smtClean="0"/>
              <a:t>Animieren der Landung und Fahrt des Mars Rover + </a:t>
            </a:r>
            <a:r>
              <a:rPr lang="de-DE" dirty="0" err="1" smtClean="0"/>
              <a:t>Postprocessing</a:t>
            </a:r>
            <a:endParaRPr lang="de-DE" dirty="0" smtClean="0"/>
          </a:p>
          <a:p>
            <a:pPr marL="457200"/>
            <a:r>
              <a:rPr lang="de-DE" dirty="0" smtClean="0"/>
              <a:t>3.12 bis 10.12</a:t>
            </a:r>
          </a:p>
          <a:p>
            <a:pPr marL="857250" lvl="1"/>
            <a:r>
              <a:rPr lang="de-DE" dirty="0" smtClean="0"/>
              <a:t>Modellierung der Rakete + Sonne</a:t>
            </a:r>
          </a:p>
          <a:p>
            <a:pPr marL="857250" lvl="1"/>
            <a:r>
              <a:rPr lang="de-DE" dirty="0" smtClean="0"/>
              <a:t>Öffnen der Rakete &amp; Flug animieren + </a:t>
            </a:r>
            <a:r>
              <a:rPr lang="de-DE" dirty="0" err="1" smtClean="0"/>
              <a:t>Postprocessing</a:t>
            </a:r>
            <a:endParaRPr lang="de-DE" dirty="0" smtClean="0"/>
          </a:p>
          <a:p>
            <a:pPr marL="514350"/>
            <a:r>
              <a:rPr lang="de-DE" dirty="0" smtClean="0"/>
              <a:t>10.12 bis 17.12</a:t>
            </a:r>
          </a:p>
          <a:p>
            <a:pPr marL="914400" lvl="1"/>
            <a:r>
              <a:rPr lang="de-DE" dirty="0" smtClean="0"/>
              <a:t>“Letzter Schliff“</a:t>
            </a:r>
          </a:p>
          <a:p>
            <a:pPr marL="914400" lvl="1"/>
            <a:r>
              <a:rPr lang="de-DE" dirty="0" smtClean="0"/>
              <a:t>Rest Rendern</a:t>
            </a:r>
          </a:p>
          <a:p>
            <a:pPr marL="228600" indent="0">
              <a:buNone/>
            </a:pPr>
            <a:r>
              <a:rPr lang="de-DE" dirty="0" smtClean="0"/>
              <a:t>Zwischen Woche 1 und 2 wird der erste Teil bereits gerendert</a:t>
            </a:r>
          </a:p>
          <a:p>
            <a:pPr marL="800100" lvl="1"/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400050" lvl="1" indent="0">
              <a:buNone/>
            </a:pPr>
            <a:endParaRPr lang="de-DE" dirty="0" smtClean="0"/>
          </a:p>
          <a:p>
            <a:pPr marL="857250" lvl="1" indent="-457200"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8801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Größtes Risiko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dirty="0" smtClean="0"/>
              <a:t>Das größte Risiko liegt in der Unterschätzung des </a:t>
            </a:r>
            <a:r>
              <a:rPr lang="de-DE" dirty="0" smtClean="0"/>
              <a:t>Arbeitsaufwandes</a:t>
            </a:r>
            <a:r>
              <a:rPr lang="de-DE" dirty="0" smtClean="0"/>
              <a:t>. </a:t>
            </a:r>
            <a:endParaRPr lang="de-DE" dirty="0" smtClean="0"/>
          </a:p>
          <a:p>
            <a:pPr marL="57150" indent="0">
              <a:buNone/>
            </a:pPr>
            <a:endParaRPr lang="de-DE" dirty="0"/>
          </a:p>
          <a:p>
            <a:pPr marL="57150" indent="0">
              <a:buNone/>
            </a:pPr>
            <a:r>
              <a:rPr lang="de-DE" dirty="0" smtClean="0"/>
              <a:t>	Lösung:</a:t>
            </a:r>
          </a:p>
          <a:p>
            <a:pPr marL="57150" indent="0">
              <a:buNone/>
            </a:pPr>
            <a:r>
              <a:rPr lang="de-DE" dirty="0"/>
              <a:t>	</a:t>
            </a:r>
            <a:r>
              <a:rPr lang="de-DE" dirty="0" smtClean="0"/>
              <a:t>Hauptteil der Story ( Fahrt des Mars Rovers ) als erstes Fertigstellen </a:t>
            </a:r>
          </a:p>
          <a:p>
            <a:pPr marL="57150" indent="0">
              <a:buNone/>
            </a:pPr>
            <a:r>
              <a:rPr lang="de-DE" dirty="0"/>
              <a:t>	</a:t>
            </a:r>
            <a:r>
              <a:rPr lang="de-DE" dirty="0" smtClean="0"/>
              <a:t>und den Rest der Story “rückwärts“ hinzufügen</a:t>
            </a:r>
          </a:p>
          <a:p>
            <a:pPr marL="57150" indent="0">
              <a:buNone/>
            </a:pPr>
            <a:endParaRPr lang="de-DE" dirty="0" smtClean="0"/>
          </a:p>
          <a:p>
            <a:pPr marL="57150" indent="0">
              <a:buNone/>
            </a:pPr>
            <a:r>
              <a:rPr lang="de-DE" dirty="0"/>
              <a:t>	</a:t>
            </a:r>
            <a:r>
              <a:rPr lang="de-DE" dirty="0" smtClean="0"/>
              <a:t>( Öffnen der Rakete -&gt; Flug vor der Sonne etc. 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64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Space Project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Am 19.7.2019 schickte die NASA ihr neu entwickeltes Mars Rover Modell auf die Reise, um nach fremden Lebensformen zu suchen.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Die </a:t>
            </a:r>
            <a:r>
              <a:rPr lang="de-DE" dirty="0"/>
              <a:t>Mission schien ein Erfolg zu sein, bis kurz nach den ersten Übertragungen die Verbindung verloren ging.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Die NASA </a:t>
            </a:r>
            <a:r>
              <a:rPr lang="de-DE" dirty="0"/>
              <a:t>sagt es sei ein Software-Fehler gewesen, doch was ist wirklich geschehen?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27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44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1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69" y="1447800"/>
            <a:ext cx="3429000" cy="4572000"/>
          </a:xfrm>
        </p:spPr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Die Rakete in der sich der Mars Rover befindet hebt von der Erde ab</a:t>
            </a:r>
          </a:p>
          <a:p>
            <a:r>
              <a:rPr lang="de-DE" dirty="0" smtClean="0"/>
              <a:t>Im Hintergrund ist die Erde und das Weltall zu sehen</a:t>
            </a:r>
          </a:p>
          <a:p>
            <a:r>
              <a:rPr lang="de-DE" dirty="0" smtClean="0"/>
              <a:t>Die Rakete besitzt Partikeleffekte und eine Sonne dient als Beleuchtung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77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2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69" y="1447800"/>
            <a:ext cx="3429000" cy="4572000"/>
          </a:xfrm>
        </p:spPr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Die Rakete </a:t>
            </a:r>
            <a:r>
              <a:rPr lang="de-DE" dirty="0" smtClean="0"/>
              <a:t>bewegt sich durch das Bild</a:t>
            </a:r>
            <a:endParaRPr lang="de-DE" dirty="0" smtClean="0"/>
          </a:p>
          <a:p>
            <a:r>
              <a:rPr lang="de-DE" dirty="0" smtClean="0"/>
              <a:t>Im Hintergrund ist die Sonne und das Weltall zu sehen</a:t>
            </a:r>
          </a:p>
          <a:p>
            <a:r>
              <a:rPr lang="de-DE" dirty="0" smtClean="0"/>
              <a:t>Die Sonne &amp; Rakete besitzen Partikeleffekte. Außerdem sollen „</a:t>
            </a:r>
            <a:r>
              <a:rPr lang="de-DE" dirty="0" err="1" smtClean="0"/>
              <a:t>God</a:t>
            </a:r>
            <a:r>
              <a:rPr lang="de-DE" dirty="0" smtClean="0"/>
              <a:t>-Rays“ zum Einsatz kommen</a:t>
            </a:r>
          </a:p>
          <a:p>
            <a:endParaRPr lang="de-DE" dirty="0"/>
          </a:p>
          <a:p>
            <a:r>
              <a:rPr lang="de-DE" dirty="0" smtClean="0"/>
              <a:t>Danach folgt eine Überblende</a:t>
            </a:r>
          </a:p>
        </p:txBody>
      </p:sp>
    </p:spTree>
    <p:extLst>
      <p:ext uri="{BB962C8B-B14F-4D97-AF65-F5344CB8AC3E}">
        <p14:creationId xmlns:p14="http://schemas.microsoft.com/office/powerpoint/2010/main" val="218357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3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23083" y="1746984"/>
            <a:ext cx="4889023" cy="3666767"/>
          </a:xfrm>
        </p:spPr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Die Rakete bewegt sich nur noch langsam und kommt schließlich zum stehen, danach öffnet sich der vordere Teil der Rakete und der Mars Rover kommt zum </a:t>
            </a:r>
            <a:r>
              <a:rPr lang="de-DE" dirty="0" err="1" smtClean="0"/>
              <a:t>v</a:t>
            </a:r>
            <a:r>
              <a:rPr lang="de-DE" dirty="0" err="1" smtClean="0"/>
              <a:t>orschein</a:t>
            </a:r>
            <a:r>
              <a:rPr lang="de-DE" dirty="0" smtClean="0"/>
              <a:t>. Dieser schwebt dann aus dem Bild</a:t>
            </a:r>
          </a:p>
          <a:p>
            <a:r>
              <a:rPr lang="de-DE" dirty="0" smtClean="0"/>
              <a:t>Im Hintergrund ist das Weltall und ein Stück vom Mars zu sehen</a:t>
            </a:r>
          </a:p>
          <a:p>
            <a:r>
              <a:rPr lang="de-DE" dirty="0" smtClean="0"/>
              <a:t>Das Öffnen der Rakete soll durch Dampf der aus den Öffnungen zischt verschönert werden.</a:t>
            </a:r>
          </a:p>
        </p:txBody>
      </p:sp>
    </p:spTree>
    <p:extLst>
      <p:ext uri="{BB962C8B-B14F-4D97-AF65-F5344CB8AC3E}">
        <p14:creationId xmlns:p14="http://schemas.microsoft.com/office/powerpoint/2010/main" val="345537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4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69" y="1447800"/>
            <a:ext cx="3429000" cy="4572000"/>
          </a:xfrm>
        </p:spPr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Der Mars Rover gleitet langsam in Richtung Mars</a:t>
            </a:r>
          </a:p>
          <a:p>
            <a:r>
              <a:rPr lang="de-DE" dirty="0" smtClean="0"/>
              <a:t>Im Hintergrund ist </a:t>
            </a:r>
            <a:r>
              <a:rPr lang="de-DE" dirty="0" err="1" smtClean="0"/>
              <a:t>großteils</a:t>
            </a:r>
            <a:r>
              <a:rPr lang="de-DE" dirty="0" smtClean="0"/>
              <a:t> der Mars und etwas Weltall zu sehen</a:t>
            </a:r>
          </a:p>
          <a:p>
            <a:r>
              <a:rPr lang="de-DE" dirty="0" smtClean="0"/>
              <a:t>Die Spiegelungen der Metall- und Solarplatten des Mars Rovers sollen hier besonders hervorgehoben werden</a:t>
            </a:r>
          </a:p>
        </p:txBody>
      </p:sp>
    </p:spTree>
    <p:extLst>
      <p:ext uri="{BB962C8B-B14F-4D97-AF65-F5344CB8AC3E}">
        <p14:creationId xmlns:p14="http://schemas.microsoft.com/office/powerpoint/2010/main" val="109691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5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23083" y="1746984"/>
            <a:ext cx="4889023" cy="3666767"/>
          </a:xfrm>
        </p:spPr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Der Mars Rover landet </a:t>
            </a:r>
          </a:p>
          <a:p>
            <a:r>
              <a:rPr lang="de-DE" dirty="0" smtClean="0"/>
              <a:t>Im Hintergrund ist </a:t>
            </a:r>
            <a:r>
              <a:rPr lang="de-DE" dirty="0" err="1" smtClean="0"/>
              <a:t>großteils</a:t>
            </a:r>
            <a:r>
              <a:rPr lang="de-DE" dirty="0" smtClean="0"/>
              <a:t> der Mars zu sehen</a:t>
            </a:r>
          </a:p>
          <a:p>
            <a:r>
              <a:rPr lang="de-DE" dirty="0" smtClean="0"/>
              <a:t>Auch werden wieder Partikeleffekte für die Düsen zur Regulierungen des Roboters verwendet</a:t>
            </a:r>
          </a:p>
        </p:txBody>
      </p:sp>
    </p:spTree>
    <p:extLst>
      <p:ext uri="{BB962C8B-B14F-4D97-AF65-F5344CB8AC3E}">
        <p14:creationId xmlns:p14="http://schemas.microsoft.com/office/powerpoint/2010/main" val="108997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6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69" y="1447800"/>
            <a:ext cx="3429000" cy="4572000"/>
          </a:xfrm>
        </p:spPr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Der Roboter fährt ein Stück auf dem Mars</a:t>
            </a:r>
          </a:p>
          <a:p>
            <a:r>
              <a:rPr lang="de-DE" dirty="0" smtClean="0"/>
              <a:t>Dies findet aus einer Vogelperspektive statt, deswegen ist nur der Mars zu sehen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31921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420</Words>
  <Application>Microsoft Office PowerPoint</Application>
  <PresentationFormat>Breitbild</PresentationFormat>
  <Paragraphs>59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Space Project</vt:lpstr>
      <vt:lpstr>Space Project</vt:lpstr>
      <vt:lpstr>Storyboard</vt:lpstr>
      <vt:lpstr>Scene 1</vt:lpstr>
      <vt:lpstr>Scene 2</vt:lpstr>
      <vt:lpstr>Scene 3</vt:lpstr>
      <vt:lpstr>Scene 4</vt:lpstr>
      <vt:lpstr>Scene 5</vt:lpstr>
      <vt:lpstr>Scene 6</vt:lpstr>
      <vt:lpstr>Scene 7</vt:lpstr>
      <vt:lpstr>Scene 8</vt:lpstr>
      <vt:lpstr>Zeitplanung </vt:lpstr>
      <vt:lpstr>Größtes Risiko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Project</dc:title>
  <dc:creator>Philipp Heinz</dc:creator>
  <cp:lastModifiedBy>fdai3656</cp:lastModifiedBy>
  <cp:revision>18</cp:revision>
  <dcterms:created xsi:type="dcterms:W3CDTF">2014-11-25T10:17:08Z</dcterms:created>
  <dcterms:modified xsi:type="dcterms:W3CDTF">2014-11-26T08:39:29Z</dcterms:modified>
</cp:coreProperties>
</file>