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OfwPmCu9E&amp;feature=youtu.be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Space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smtClean="0"/>
              <a:t>Philipp Heinz </a:t>
            </a:r>
            <a:r>
              <a:rPr lang="de-DE" dirty="0" smtClean="0"/>
              <a:t>( Projektnummer: 4 )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Animation</a:t>
            </a:r>
          </a:p>
          <a:p>
            <a:r>
              <a:rPr lang="de-DE" dirty="0" smtClean="0"/>
              <a:t>Herausforderungen</a:t>
            </a:r>
          </a:p>
          <a:p>
            <a:r>
              <a:rPr lang="de-DE" dirty="0" smtClean="0"/>
              <a:t>Zeitplanung </a:t>
            </a:r>
            <a:r>
              <a:rPr lang="de-DE" dirty="0" err="1" smtClean="0"/>
              <a:t>vs</a:t>
            </a:r>
            <a:r>
              <a:rPr lang="de-DE" dirty="0" smtClean="0"/>
              <a:t> realer Zeitverlauf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Quellen</a:t>
            </a:r>
          </a:p>
          <a:p>
            <a:r>
              <a:rPr lang="de-DE" dirty="0" smtClean="0"/>
              <a:t>Planungspräsentation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18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Animation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de-DE" dirty="0">
                <a:hlinkClick r:id="rId2"/>
              </a:rPr>
              <a:t>https://www.youtube.com/watch?v=xiOfwPmCu9E&amp;feature=youtu.be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5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 </a:t>
            </a:r>
            <a:r>
              <a:rPr lang="de-DE" dirty="0" err="1" smtClean="0"/>
              <a:t>vs</a:t>
            </a:r>
            <a:r>
              <a:rPr lang="de-DE" dirty="0" smtClean="0"/>
              <a:t> realer Zeitverlauf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1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0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Space Project</vt:lpstr>
      <vt:lpstr>Inhaltsverzeichnis</vt:lpstr>
      <vt:lpstr>Animation</vt:lpstr>
      <vt:lpstr>Herausforderungen</vt:lpstr>
      <vt:lpstr>Zeitplanung vs realer Zeitverlauf</vt:lpstr>
      <vt:lpstr>Lessons learned</vt:lpstr>
      <vt:lpstr>Quellen:</vt:lpstr>
      <vt:lpstr>Quellen: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Project</dc:title>
  <dc:creator>Philipp Heinz</dc:creator>
  <cp:lastModifiedBy>fdai3656</cp:lastModifiedBy>
  <cp:revision>24</cp:revision>
  <dcterms:created xsi:type="dcterms:W3CDTF">2014-11-25T10:17:08Z</dcterms:created>
  <dcterms:modified xsi:type="dcterms:W3CDTF">2014-12-17T08:28:42Z</dcterms:modified>
</cp:coreProperties>
</file>