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67" d="100"/>
          <a:sy n="67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50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73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5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9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27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29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4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82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9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1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737E6B4-5C76-6941-AA8D-995E722C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99763" cy="66832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41D5D8F-F3C5-9E4D-990A-2723C7E3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41" y="6952399"/>
            <a:ext cx="3652398" cy="94715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A87B3A7-7265-2144-A3FE-687AAE53EC2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683261"/>
            <a:ext cx="3058394" cy="166217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C5235F8-E904-AA41-B055-DAA9FCE0EA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9736" y="6683260"/>
            <a:ext cx="3238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Microsoft Office-Benutzer</cp:lastModifiedBy>
  <cp:revision>4</cp:revision>
  <dcterms:created xsi:type="dcterms:W3CDTF">2018-09-09T14:41:08Z</dcterms:created>
  <dcterms:modified xsi:type="dcterms:W3CDTF">2018-09-09T15:12:54Z</dcterms:modified>
</cp:coreProperties>
</file>