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5"/>
  </p:normalViewPr>
  <p:slideViewPr>
    <p:cSldViewPr snapToGrid="0" snapToObjects="1">
      <p:cViewPr varScale="1">
        <p:scale>
          <a:sx n="67" d="100"/>
          <a:sy n="67" d="100"/>
        </p:scale>
        <p:origin x="1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D91-F96B-3345-A0E7-5E48280D0D21}" type="datetimeFigureOut">
              <a:rPr lang="de-DE" smtClean="0"/>
              <a:t>09.09.18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19A6-4ACB-2843-B31A-A6D412EB9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50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D91-F96B-3345-A0E7-5E48280D0D21}" type="datetimeFigureOut">
              <a:rPr lang="de-DE" smtClean="0"/>
              <a:t>09.09.18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19A6-4ACB-2843-B31A-A6D412EB9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73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D91-F96B-3345-A0E7-5E48280D0D21}" type="datetimeFigureOut">
              <a:rPr lang="de-DE" smtClean="0"/>
              <a:t>09.09.18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19A6-4ACB-2843-B31A-A6D412EB9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9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D91-F96B-3345-A0E7-5E48280D0D21}" type="datetimeFigureOut">
              <a:rPr lang="de-DE" smtClean="0"/>
              <a:t>09.09.18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19A6-4ACB-2843-B31A-A6D412EB9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53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D91-F96B-3345-A0E7-5E48280D0D21}" type="datetimeFigureOut">
              <a:rPr lang="de-DE" smtClean="0"/>
              <a:t>09.09.18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19A6-4ACB-2843-B31A-A6D412EB9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28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D91-F96B-3345-A0E7-5E48280D0D21}" type="datetimeFigureOut">
              <a:rPr lang="de-DE" smtClean="0"/>
              <a:t>09.09.18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19A6-4ACB-2843-B31A-A6D412EB9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95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D91-F96B-3345-A0E7-5E48280D0D21}" type="datetimeFigureOut">
              <a:rPr lang="de-DE" smtClean="0"/>
              <a:t>09.09.18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19A6-4ACB-2843-B31A-A6D412EB9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27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D91-F96B-3345-A0E7-5E48280D0D21}" type="datetimeFigureOut">
              <a:rPr lang="de-DE" smtClean="0"/>
              <a:t>09.09.18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19A6-4ACB-2843-B31A-A6D412EB9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29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D91-F96B-3345-A0E7-5E48280D0D21}" type="datetimeFigureOut">
              <a:rPr lang="de-DE" smtClean="0"/>
              <a:t>09.09.18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19A6-4ACB-2843-B31A-A6D412EB9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48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D91-F96B-3345-A0E7-5E48280D0D21}" type="datetimeFigureOut">
              <a:rPr lang="de-DE" smtClean="0"/>
              <a:t>09.09.18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19A6-4ACB-2843-B31A-A6D412EB9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82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30D91-F96B-3345-A0E7-5E48280D0D21}" type="datetimeFigureOut">
              <a:rPr lang="de-DE" smtClean="0"/>
              <a:t>09.09.18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F19A6-4ACB-2843-B31A-A6D412EB9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79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30D91-F96B-3345-A0E7-5E48280D0D21}" type="datetimeFigureOut">
              <a:rPr lang="de-DE" smtClean="0"/>
              <a:t>09.09.18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F19A6-4ACB-2843-B31A-A6D412EB9C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19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B77BB12-BB5F-1A4A-A4E0-BF3D5F59F9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0"/>
          <a:stretch/>
        </p:blipFill>
        <p:spPr>
          <a:xfrm>
            <a:off x="0" y="347733"/>
            <a:ext cx="10799763" cy="62865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79EE716-43D5-6C43-BCA1-05754F4CE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511" y="6424393"/>
            <a:ext cx="1670431" cy="225734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9A3D796-DB9D-1747-868C-BA12769D9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31" y="6779880"/>
            <a:ext cx="3891980" cy="154636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96A2144-E59F-7B4F-9924-9CFBA2B3E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5631" y="6749930"/>
            <a:ext cx="2994959" cy="169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2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Office-Benutzer</dc:creator>
  <cp:lastModifiedBy>Microsoft Office-Benutzer</cp:lastModifiedBy>
  <cp:revision>1</cp:revision>
  <dcterms:created xsi:type="dcterms:W3CDTF">2018-09-09T14:41:08Z</dcterms:created>
  <dcterms:modified xsi:type="dcterms:W3CDTF">2018-09-09T14:46:36Z</dcterms:modified>
</cp:coreProperties>
</file>