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68825-1026-424B-A643-6BAF50C8C90D}">
  <a:tblStyle styleId="{EE668825-1026-424B-A643-6BAF50C8C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26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5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05083" y="1377213"/>
            <a:ext cx="791246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/>
            <a:r>
              <a:rPr lang="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На тему: </a:t>
            </a:r>
            <a:r>
              <a:rPr lang="ru" sz="24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автоматизированной системы управления для построения бизнес процесса на основании данных для компании ООО </a:t>
            </a:r>
            <a:r>
              <a:rPr lang="ru-RU" sz="2400" b="0" dirty="0" err="1">
                <a:latin typeface="Times New Roman"/>
                <a:ea typeface="Times New Roman"/>
                <a:cs typeface="Times New Roman"/>
                <a:sym typeface="Times New Roman"/>
              </a:rPr>
              <a:t>Эррайвал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 Рус</a:t>
            </a:r>
            <a:r>
              <a:rPr lang="ru" sz="2400" b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4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0891" y="3172900"/>
            <a:ext cx="3850534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 группы: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ИСиП-33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 Филипп Юльевич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096250" y="3172900"/>
            <a:ext cx="33213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 Преподаватель ЦИКТ: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 К.А.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533725" y="4600975"/>
            <a:ext cx="2433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2020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0250" y="536125"/>
            <a:ext cx="8058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городы Москвы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учреждение города Москвы “Колледж предпринимательства № 11”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2" y="1317384"/>
            <a:ext cx="1522982" cy="1522982"/>
          </a:xfrm>
          <a:prstGeom prst="rect">
            <a:avLst/>
          </a:prstGeom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49" y="588100"/>
            <a:ext cx="787301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Описание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организации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 предметной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области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ru-RU" dirty="0" smtClean="0"/>
              <a:t>ООО «</a:t>
            </a:r>
            <a:r>
              <a:rPr lang="en-US" dirty="0" smtClean="0"/>
              <a:t>Arrival</a:t>
            </a:r>
            <a:r>
              <a:rPr lang="ru-RU" dirty="0" smtClean="0"/>
              <a:t>» занимается </a:t>
            </a:r>
            <a:r>
              <a:rPr lang="ru-RU" dirty="0"/>
              <a:t>созданием электромобилей, причем участвует в каждой стадии производственной цепочки: от разработки ПО, материалов и компонентов до конечной сборки. Ключевая разработка компании — платформа для модульной сборки, в которую входят аккумуляторная батарея, электродвигатель и компоненты трансмиссии. </a:t>
            </a:r>
            <a:r>
              <a:rPr lang="ru-RU" dirty="0" err="1"/>
              <a:t>Arrival</a:t>
            </a:r>
            <a:r>
              <a:rPr lang="ru-RU" dirty="0"/>
              <a:t> может производить как легковые автомобили, так и грузовые фургоны. Производственные мощности и научно-исследовательские центры </a:t>
            </a:r>
            <a:r>
              <a:rPr lang="ru-RU" dirty="0" err="1"/>
              <a:t>Arrival</a:t>
            </a:r>
            <a:r>
              <a:rPr lang="ru-RU" dirty="0"/>
              <a:t> расположены в США, Германии, Израиле, России и Великобритании. </a:t>
            </a:r>
          </a:p>
          <a:p>
            <a:pPr marL="146050" indent="0">
              <a:buNone/>
            </a:pPr>
            <a:r>
              <a:rPr lang="ru-RU" dirty="0" smtClean="0"/>
              <a:t> </a:t>
            </a:r>
          </a:p>
          <a:p>
            <a:pPr marL="146050" indent="0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процессов в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838080" cy="2261100"/>
          </a:xfrm>
        </p:spPr>
        <p:txBody>
          <a:bodyPr/>
          <a:lstStyle/>
          <a:p>
            <a:pPr marL="146050" indent="0">
              <a:buNone/>
            </a:pPr>
            <a:r>
              <a:rPr lang="ru-RU" dirty="0" smtClean="0"/>
              <a:t>Компания состоит из множества различных департаментов. Есть отдел инженеров, которые занимаются проектированием и дизайном деталей для электромобилей, есть те, кто производят прототипы этих изделий, есть отдел инженеров, которые производят и устанавливают детали, отдел продаж, отдел финансов. Каждый отдел производит большой объем данных в разных формах и хранит в разных местах. </a:t>
            </a:r>
          </a:p>
          <a:p>
            <a:pPr marL="146050" indent="0">
              <a:buNone/>
            </a:pPr>
            <a:r>
              <a:rPr lang="ru-RU" dirty="0" smtClean="0"/>
              <a:t>Сейчас компания находится на этапе перехода со стадии </a:t>
            </a:r>
            <a:r>
              <a:rPr lang="en-US" dirty="0" smtClean="0"/>
              <a:t>R&amp;D</a:t>
            </a:r>
            <a:r>
              <a:rPr lang="ru-RU" dirty="0" smtClean="0"/>
              <a:t> на массовое производство. Это означает автоматизацию и роботизацию всех производственных процессов.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7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35618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трудностей или проблем, которые возникают при выполнении этих процессов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 smtClean="0"/>
              <a:t>Компания несет убытки из-за невыполненных сроков работ, потому что ввиду </a:t>
            </a:r>
            <a:r>
              <a:rPr lang="ru-RU" dirty="0" err="1" smtClean="0"/>
              <a:t>неструктурированности</a:t>
            </a:r>
            <a:r>
              <a:rPr lang="ru-RU" dirty="0" smtClean="0"/>
              <a:t> данных многие процессы тормозят производство. Четкие и подробные инструкции по выполнению некоторых этапов работ хранятся иногда только в головах специалистов, а для роботизации заводов нужно будет все эти данные и инструкции передавать оборудованию. Иногда по одному и тому же пункту в одной системе одни данные, а в отчетах другой системы – другие.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0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814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Формулировка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проблемы </a:t>
            </a: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 smtClean="0"/>
              <a:t>В </a:t>
            </a:r>
            <a:r>
              <a:rPr lang="ru-RU" dirty="0"/>
              <a:t>компании все бизнес процессы разрознены, нет четкого понимания, как должен выглядеть эталонный процесс производства. </a:t>
            </a:r>
            <a:r>
              <a:rPr lang="ru-RU" dirty="0" smtClean="0"/>
              <a:t>Все </a:t>
            </a:r>
            <a:r>
              <a:rPr lang="ru-RU" dirty="0"/>
              <a:t>производимые данные мало связаны друг с другом, не структурированы и не имеют единой системы </a:t>
            </a:r>
            <a:r>
              <a:rPr lang="ru-RU" dirty="0" smtClean="0"/>
              <a:t>хранения</a:t>
            </a:r>
            <a:r>
              <a:rPr lang="ru-RU" dirty="0"/>
              <a:t>, а системы в свою очередь проинтегрированы напрямую</a:t>
            </a:r>
            <a:r>
              <a:rPr lang="ru-RU" dirty="0" smtClean="0"/>
              <a:t>.  </a:t>
            </a:r>
            <a:r>
              <a:rPr lang="ru-RU" dirty="0"/>
              <a:t>А для того чтобы сделать </a:t>
            </a:r>
            <a:r>
              <a:rPr lang="ru-RU" dirty="0" smtClean="0"/>
              <a:t>роботизированное </a:t>
            </a:r>
            <a:r>
              <a:rPr lang="ru-RU" dirty="0"/>
              <a:t>производство, нужно точно от и до знать весь процесс производства на этапе </a:t>
            </a:r>
            <a:r>
              <a:rPr lang="en-US" dirty="0"/>
              <a:t>R&amp;D</a:t>
            </a:r>
            <a:r>
              <a:rPr lang="ru-RU" dirty="0"/>
              <a:t>, иметь все данные о </a:t>
            </a:r>
            <a:r>
              <a:rPr lang="ru-RU" dirty="0" smtClean="0"/>
              <a:t>нем и составить модель</a:t>
            </a:r>
            <a:r>
              <a:rPr lang="en-US" dirty="0" smtClean="0"/>
              <a:t>. </a:t>
            </a:r>
            <a:r>
              <a:rPr lang="ru-RU" dirty="0" smtClean="0"/>
              <a:t>Но ни </a:t>
            </a:r>
            <a:r>
              <a:rPr lang="ru-RU" dirty="0"/>
              <a:t>один бизнес аналитик не может </a:t>
            </a:r>
            <a:r>
              <a:rPr lang="ru-RU" dirty="0" smtClean="0"/>
              <a:t>изобразить </a:t>
            </a:r>
            <a:r>
              <a:rPr lang="ru-RU" dirty="0"/>
              <a:t>бизнес процесс таким, какой он будет в реальной жизни</a:t>
            </a:r>
            <a:r>
              <a:rPr lang="ru-RU" dirty="0" smtClean="0"/>
              <a:t>. </a:t>
            </a:r>
            <a:endParaRPr lang="ru-RU" dirty="0"/>
          </a:p>
          <a:p>
            <a:pPr marL="1460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1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Цель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 smtClean="0"/>
              <a:t>Проанализировать и структурировать данные и на их основании построить бизнес процесс производства, чтобы получить </a:t>
            </a:r>
            <a:r>
              <a:rPr lang="ru-RU" dirty="0" err="1" smtClean="0"/>
              <a:t>инсайты</a:t>
            </a:r>
            <a:r>
              <a:rPr lang="ru-RU" dirty="0" smtClean="0"/>
              <a:t>. Это поможет </a:t>
            </a:r>
            <a:r>
              <a:rPr lang="en-US" dirty="0" smtClean="0"/>
              <a:t>SEO </a:t>
            </a:r>
            <a:r>
              <a:rPr lang="ru-RU" dirty="0" smtClean="0"/>
              <a:t>увидеть узкие места и принять правильные решения, поможет увидеть, какие звенья цепи и процессы могут быть автоматизированы, упрощены или исключены.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Задачи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Провести подготовительную </a:t>
            </a:r>
            <a:r>
              <a:rPr lang="ru-RU" dirty="0" smtClean="0"/>
              <a:t>разметку имеющихся данных</a:t>
            </a:r>
            <a:endParaRPr lang="ru-RU" dirty="0" smtClean="0"/>
          </a:p>
          <a:p>
            <a:r>
              <a:rPr lang="ru-RU" dirty="0" smtClean="0"/>
              <a:t>Консолидировать все данные в одном аналитическом хранилище </a:t>
            </a:r>
          </a:p>
          <a:p>
            <a:r>
              <a:rPr lang="ru-RU" dirty="0" smtClean="0"/>
              <a:t>Подключить аналитическое хранилище к системе процесс </a:t>
            </a:r>
            <a:r>
              <a:rPr lang="ru-RU" dirty="0" err="1" smtClean="0"/>
              <a:t>майнинга</a:t>
            </a:r>
            <a:endParaRPr lang="ru-RU" dirty="0" smtClean="0"/>
          </a:p>
          <a:p>
            <a:r>
              <a:rPr lang="ru-RU" dirty="0" smtClean="0"/>
              <a:t>Построить карты процессов</a:t>
            </a:r>
          </a:p>
          <a:p>
            <a:r>
              <a:rPr lang="ru-RU" dirty="0" smtClean="0"/>
              <a:t>Получить необходимые </a:t>
            </a:r>
            <a:r>
              <a:rPr lang="ru-RU" dirty="0" err="1" smtClean="0"/>
              <a:t>инсайты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8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 smtClean="0"/>
              <a:t>Презентацию подготовил Пан Филипп, группа ИСиП-33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6112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444</Words>
  <Application>Microsoft Office PowerPoint</Application>
  <PresentationFormat>Экран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Lato</vt:lpstr>
      <vt:lpstr>Times New Roman</vt:lpstr>
      <vt:lpstr>Arial</vt:lpstr>
      <vt:lpstr>Raleway</vt:lpstr>
      <vt:lpstr>Streamline</vt:lpstr>
      <vt:lpstr>Дипломная работа На тему: “Разработка автоматизированной системы управления для построения бизнес процесса на основании данных для компании ООО Эррайвал Рус”</vt:lpstr>
      <vt:lpstr>Описание организации и предметной области</vt:lpstr>
      <vt:lpstr>Описание процессов в организации</vt:lpstr>
      <vt:lpstr>Описание трудностей или проблем, которые возникают при выполнении этих процессов</vt:lpstr>
      <vt:lpstr>Формулировка проблемы организации</vt:lpstr>
      <vt:lpstr>Цель дипломной работы</vt:lpstr>
      <vt:lpstr>Задачи дипломной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“Проектирование и внедрение средств защиты информации в отделе кадров ООО “Корпорация ДНК”</dc:title>
  <cp:lastModifiedBy>Филипп Пан</cp:lastModifiedBy>
  <cp:revision>35</cp:revision>
  <dcterms:modified xsi:type="dcterms:W3CDTF">2020-10-30T12:12:04Z</dcterms:modified>
</cp:coreProperties>
</file>