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6" r:id="rId11"/>
    <p:sldId id="263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anose="020B0604020202020204" charset="-52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668825-1026-424B-A643-6BAF50C8C90D}">
  <a:tblStyle styleId="{EE668825-1026-424B-A643-6BAF50C8C9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7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3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f1dcc010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f1dcc010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96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f1dcc010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f1dcc010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f1dcc010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f1dcc010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65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f1dcc010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f1dcc010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339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f1dcc010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f1dcc010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264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f1dcc010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f1dcc010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010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f1dcc010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f1dcc010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859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f1dcc010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f1dcc010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966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3f1dcc010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3f1dcc010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83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505083" y="1377213"/>
            <a:ext cx="7912467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dirty="0">
                <a:latin typeface="Times New Roman"/>
                <a:ea typeface="Times New Roman"/>
                <a:cs typeface="Times New Roman"/>
                <a:sym typeface="Times New Roman"/>
              </a:rPr>
              <a:t>Дипломная работа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457200"/>
            <a:r>
              <a:rPr lang="ru" sz="2400" b="0" dirty="0">
                <a:latin typeface="Times New Roman"/>
                <a:ea typeface="Times New Roman"/>
                <a:cs typeface="Times New Roman"/>
                <a:sym typeface="Times New Roman"/>
              </a:rPr>
              <a:t>На тему: “</a:t>
            </a:r>
            <a:r>
              <a:rPr lang="ru-RU" sz="2400" b="0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Разработка автоматизированной системы управления для построения бизнес процесса на основании данных для компании ООО </a:t>
            </a:r>
            <a:r>
              <a:rPr lang="ru-RU" sz="2400" b="0" dirty="0" err="1">
                <a:latin typeface="Times New Roman"/>
                <a:ea typeface="Times New Roman"/>
                <a:cs typeface="Times New Roman"/>
                <a:sym typeface="Times New Roman"/>
              </a:rPr>
              <a:t>Эррайвал</a:t>
            </a:r>
            <a:r>
              <a:rPr lang="ru-RU" sz="2400" b="0" dirty="0">
                <a:latin typeface="Times New Roman"/>
                <a:ea typeface="Times New Roman"/>
                <a:cs typeface="Times New Roman"/>
                <a:sym typeface="Times New Roman"/>
              </a:rPr>
              <a:t> Рус</a:t>
            </a:r>
            <a:r>
              <a:rPr lang="ru" sz="2400" b="0" dirty="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2400" b="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00891" y="3172900"/>
            <a:ext cx="3850534" cy="11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Студент группы: 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ИСиП-33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Пан Филипп Юльевич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5096250" y="3172900"/>
            <a:ext cx="33213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 Преподаватель ЦИКТ: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Кузнецов К.А.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3533725" y="4600975"/>
            <a:ext cx="2433300" cy="4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Москва 202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80250" y="536125"/>
            <a:ext cx="80583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Times New Roman"/>
                <a:ea typeface="Times New Roman"/>
                <a:cs typeface="Times New Roman"/>
                <a:sym typeface="Times New Roman"/>
              </a:rPr>
              <a:t>Департамент образования и науки городы Москвы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Times New Roman"/>
                <a:ea typeface="Times New Roman"/>
                <a:cs typeface="Times New Roman"/>
                <a:sym typeface="Times New Roman"/>
              </a:rPr>
              <a:t>Государственное автономное профессиональное образовательное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Times New Roman"/>
                <a:ea typeface="Times New Roman"/>
                <a:cs typeface="Times New Roman"/>
                <a:sym typeface="Times New Roman"/>
              </a:rPr>
              <a:t>учреждение города Москвы “Колледж предпринимательства № 11”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D761CE32-CC3F-48AC-A17F-0ECD2C2E6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lang="ru-RU"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Process mining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19B298-7142-40E9-BC46-F3FB0F5F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0890"/>
            <a:ext cx="9144000" cy="365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1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88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61CE32-CC3F-48AC-A17F-0ECD2C2E6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147" y="1441200"/>
            <a:ext cx="7688700" cy="2261100"/>
          </a:xfrm>
        </p:spPr>
        <p:txBody>
          <a:bodyPr/>
          <a:lstStyle/>
          <a:p>
            <a:pPr marL="146050" indent="0">
              <a:buNone/>
            </a:pPr>
            <a:r>
              <a:rPr lang="ru-RU" sz="1800" dirty="0"/>
              <a:t>Презентацию подготовил Пан Филипп, группа ИСиП-33</a:t>
            </a:r>
          </a:p>
        </p:txBody>
      </p:sp>
    </p:spTree>
    <p:extLst>
      <p:ext uri="{BB962C8B-B14F-4D97-AF65-F5344CB8AC3E}">
        <p14:creationId xmlns:p14="http://schemas.microsoft.com/office/powerpoint/2010/main" val="412561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49" y="588100"/>
            <a:ext cx="787301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Описание организации и предметной области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61CE32-CC3F-48AC-A17F-0ECD2C2E6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708" y="2638593"/>
            <a:ext cx="8920241" cy="2504907"/>
          </a:xfrm>
        </p:spPr>
        <p:txBody>
          <a:bodyPr/>
          <a:lstStyle/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ru-RU" sz="1600" dirty="0"/>
              <a:t>ООО «</a:t>
            </a:r>
            <a:r>
              <a:rPr lang="en-US" sz="1600" dirty="0"/>
              <a:t>Arrival</a:t>
            </a:r>
            <a:r>
              <a:rPr lang="ru-RU" sz="1600" dirty="0"/>
              <a:t>» занимается созданием электромобилей. Ключевая разработка компании — платформа для модульной сборки, в которую входят аккумуляторная батарея, электродвигатель и компоненты трансмиссии. </a:t>
            </a:r>
            <a:r>
              <a:rPr lang="ru-RU" sz="1600" dirty="0" err="1"/>
              <a:t>Arrival</a:t>
            </a:r>
            <a:r>
              <a:rPr lang="ru-RU" sz="1600" dirty="0"/>
              <a:t> может производить как легковые автомобили, так и грузовые фургоны. Производственные мощности и научно-исследовательские центры </a:t>
            </a:r>
            <a:r>
              <a:rPr lang="ru-RU" sz="1600" dirty="0" err="1"/>
              <a:t>Arrival</a:t>
            </a:r>
            <a:r>
              <a:rPr lang="ru-RU" sz="1600" dirty="0"/>
              <a:t> расположены в США, Германии, Израиле, России и Великобритании. </a:t>
            </a:r>
          </a:p>
          <a:p>
            <a:pPr marL="146050" indent="0">
              <a:buNone/>
            </a:pPr>
            <a:r>
              <a:rPr lang="ru-RU" sz="1600" dirty="0"/>
              <a:t> </a:t>
            </a:r>
          </a:p>
          <a:p>
            <a:pPr marL="14605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3B63A1-2B89-47E5-BE84-68EFA408D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051" y="1100128"/>
            <a:ext cx="3095241" cy="221051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AA80CF-6F08-4155-86F6-95A7B032C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208" y="1123300"/>
            <a:ext cx="3061855" cy="22963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88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Описание процессов в организации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61CE32-CC3F-48AC-A17F-0ECD2C2E6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761" y="1605150"/>
            <a:ext cx="8802477" cy="2261100"/>
          </a:xfrm>
        </p:spPr>
        <p:txBody>
          <a:bodyPr/>
          <a:lstStyle/>
          <a:p>
            <a:pPr marL="146050" indent="0">
              <a:buNone/>
            </a:pPr>
            <a:r>
              <a:rPr lang="ru-RU" sz="1800" dirty="0"/>
              <a:t>Данная компания занимается разработкой и производством электромобилей на всех стадиях: от изучения и производства композитных материалов до продаж готового продукта конечному пользователю. Видением компании является производство экологичного электротранспорта, который будет дешевле и доступнее автомобилей, использующих горючие топлива.</a:t>
            </a:r>
          </a:p>
        </p:txBody>
      </p:sp>
    </p:spTree>
    <p:extLst>
      <p:ext uri="{BB962C8B-B14F-4D97-AF65-F5344CB8AC3E}">
        <p14:creationId xmlns:p14="http://schemas.microsoft.com/office/powerpoint/2010/main" val="65779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9450" y="35618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Описание трудностей или проблем, которые возникают при выполнении этих процессов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61CE32-CC3F-48AC-A17F-0ECD2C2E6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622" y="1572099"/>
            <a:ext cx="8833191" cy="3010918"/>
          </a:xfrm>
        </p:spPr>
        <p:txBody>
          <a:bodyPr/>
          <a:lstStyle/>
          <a:p>
            <a:pPr marL="146050" indent="0">
              <a:buNone/>
            </a:pPr>
            <a:r>
              <a:rPr lang="ru-RU" sz="1800" dirty="0"/>
              <a:t>Для того, чтобы сделать свой продукт максимально дешевым для покупателей, компания стремится максимально удешевить производство, сохраняя при этом достойное качество. Достичь этого ООО </a:t>
            </a:r>
            <a:r>
              <a:rPr lang="ru-RU" sz="1800" dirty="0" err="1"/>
              <a:t>Эррайвал</a:t>
            </a:r>
            <a:r>
              <a:rPr lang="ru-RU" sz="1800" dirty="0"/>
              <a:t> Рус планирует путем создания уникального полностью автоматизированного и роботизированного производства с минимальным привлечением сотрудников. Это является основной задачей для достижения конечной цели и позволит потом продавать не только электротранспорт как продукт, но и способ и технологию автоматизированного производства. </a:t>
            </a:r>
          </a:p>
        </p:txBody>
      </p:sp>
    </p:spTree>
    <p:extLst>
      <p:ext uri="{BB962C8B-B14F-4D97-AF65-F5344CB8AC3E}">
        <p14:creationId xmlns:p14="http://schemas.microsoft.com/office/powerpoint/2010/main" val="269905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9450" y="58147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Формулировка проблемы организации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61CE32-CC3F-48AC-A17F-0ECD2C2E6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572" y="1539048"/>
            <a:ext cx="8811157" cy="2933800"/>
          </a:xfrm>
        </p:spPr>
        <p:txBody>
          <a:bodyPr/>
          <a:lstStyle/>
          <a:p>
            <a:pPr indent="0" algn="just">
              <a:lnSpc>
                <a:spcPct val="150000"/>
              </a:lnSpc>
              <a:buNone/>
            </a:pPr>
            <a:r>
              <a:rPr lang="ru-RU" sz="1800" dirty="0"/>
              <a:t>На данный момент проблемой является отсутствие единого понимания и схемы эталонных бизнес-процессов. Необходимо построить карту всех процессов для того, чтобы по этим алгоритмам работало производство с минимальным привлечением сотрудников. </a:t>
            </a:r>
          </a:p>
          <a:p>
            <a:pPr marL="14605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9216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88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Цель дипломной работы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61CE32-CC3F-48AC-A17F-0ECD2C2E6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41200"/>
            <a:ext cx="9144000" cy="3114200"/>
          </a:xfrm>
        </p:spPr>
        <p:txBody>
          <a:bodyPr/>
          <a:lstStyle/>
          <a:p>
            <a:pPr marL="146050" indent="0">
              <a:buNone/>
            </a:pPr>
            <a:r>
              <a:rPr lang="ru-RU" sz="2000" dirty="0"/>
              <a:t>Поэтому целью дипломной работы будет получить инсайты и найти проблемные места в построенной с использованием системы процесс майнинга карте бизнес-процессов.</a:t>
            </a:r>
          </a:p>
        </p:txBody>
      </p:sp>
    </p:spTree>
    <p:extLst>
      <p:ext uri="{BB962C8B-B14F-4D97-AF65-F5344CB8AC3E}">
        <p14:creationId xmlns:p14="http://schemas.microsoft.com/office/powerpoint/2010/main" val="314688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88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Задачи дипломной работы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61CE32-CC3F-48AC-A17F-0ECD2C2E6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123300"/>
            <a:ext cx="7688700" cy="3503390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Изучение организации ООО «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Эррайвал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Рус»;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 области деятельности компании, с которой будет производиться работа;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Описать требования к системе;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Выбрать ПО для реализации;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Подготовка данных к анализу;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Построение схемы бизнес-процесса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метрик и ключевых показателей эффективности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узкие места и выявить инсайты по итогам анализа</a:t>
            </a:r>
          </a:p>
          <a:p>
            <a:pPr marL="342900" indent="-342900" algn="just" fontAlgn="base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технико-экономической составляющую</a:t>
            </a: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требования по технике безопасности и охране труда</a:t>
            </a:r>
          </a:p>
        </p:txBody>
      </p:sp>
    </p:spTree>
    <p:extLst>
      <p:ext uri="{BB962C8B-B14F-4D97-AF65-F5344CB8AC3E}">
        <p14:creationId xmlns:p14="http://schemas.microsoft.com/office/powerpoint/2010/main" val="327784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BBED5-562C-45DE-99BA-1BDA4050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9B4FA2-3EF6-4221-929E-C8C440743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3644"/>
            <a:ext cx="9144000" cy="321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1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9450" y="535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Process mining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61CE32-CC3F-48AC-A17F-0ECD2C2E6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5C80AE-F388-4F5A-853C-5FF3DE584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5681"/>
            <a:ext cx="9144000" cy="338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0975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393</Words>
  <Application>Microsoft Office PowerPoint</Application>
  <PresentationFormat>Экран (16:9)</PresentationFormat>
  <Paragraphs>40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Symbol</vt:lpstr>
      <vt:lpstr>Times New Roman</vt:lpstr>
      <vt:lpstr>Lato</vt:lpstr>
      <vt:lpstr>Calibri</vt:lpstr>
      <vt:lpstr>Raleway</vt:lpstr>
      <vt:lpstr>Arial</vt:lpstr>
      <vt:lpstr>Streamline</vt:lpstr>
      <vt:lpstr>Дипломная работа На тему: “Разработка автоматизированной системы управления для построения бизнес процесса на основании данных для компании ООО Эррайвал Рус”</vt:lpstr>
      <vt:lpstr>Описание организации и предметной области</vt:lpstr>
      <vt:lpstr>Описание процессов в организации</vt:lpstr>
      <vt:lpstr>Описание трудностей или проблем, которые возникают при выполнении этих процессов</vt:lpstr>
      <vt:lpstr>Формулировка проблемы организации</vt:lpstr>
      <vt:lpstr>Цель дипломной работы</vt:lpstr>
      <vt:lpstr>Задачи дипломной работы</vt:lpstr>
      <vt:lpstr>Презентация PowerPoint</vt:lpstr>
      <vt:lpstr>Process mining</vt:lpstr>
      <vt:lpstr>Process mining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На тему: “Проектирование и внедрение средств защиты информации в отделе кадров ООО “Корпорация ДНК”</dc:title>
  <cp:lastModifiedBy>Philipp Pan</cp:lastModifiedBy>
  <cp:revision>51</cp:revision>
  <dcterms:modified xsi:type="dcterms:W3CDTF">2021-04-28T09:40:44Z</dcterms:modified>
</cp:coreProperties>
</file>