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00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75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Verschwommen,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FF7C343E-5F3F-5252-FE28-6E65358DC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1" name="Grafik 60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48C825EB-68D7-713C-268A-0C8DD515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9812">
            <a:off x="5568567" y="-360281"/>
            <a:ext cx="7759535" cy="7759535"/>
          </a:xfrm>
          <a:prstGeom prst="rect">
            <a:avLst/>
          </a:prstGeom>
        </p:spPr>
      </p:pic>
      <p:pic>
        <p:nvPicPr>
          <p:cNvPr id="42" name="Grafik 41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E3F71CAC-4326-9B0B-C030-26A7D3AFC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4916" flipH="1">
            <a:off x="-1360096" y="-775401"/>
            <a:ext cx="6858000" cy="6858000"/>
          </a:xfrm>
          <a:prstGeom prst="rect">
            <a:avLst/>
          </a:prstGeom>
        </p:spPr>
      </p:pic>
      <p:pic>
        <p:nvPicPr>
          <p:cNvPr id="41" name="Grafik 40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6D3700BC-CBBC-54C8-8B6D-31FFD15CE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18" y="-967250"/>
            <a:ext cx="6858000" cy="6858000"/>
          </a:xfrm>
          <a:prstGeom prst="rect">
            <a:avLst/>
          </a:prstGeom>
        </p:spPr>
      </p:pic>
      <p:pic>
        <p:nvPicPr>
          <p:cNvPr id="56" name="Grafik 55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57148F63-DDFC-5256-04A9-DAC3D6DB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7715">
            <a:off x="-1478574" y="-1790074"/>
            <a:ext cx="6858000" cy="6858000"/>
          </a:xfrm>
          <a:prstGeom prst="rect">
            <a:avLst/>
          </a:prstGeom>
        </p:spPr>
      </p:pic>
      <p:pic>
        <p:nvPicPr>
          <p:cNvPr id="58" name="Grafik 57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C8653BFF-354D-3D33-2FFA-63E6F7AA7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53999">
            <a:off x="1452645" y="-3136670"/>
            <a:ext cx="6858000" cy="6858000"/>
          </a:xfrm>
          <a:prstGeom prst="rect">
            <a:avLst/>
          </a:prstGeom>
        </p:spPr>
      </p:pic>
      <p:pic>
        <p:nvPicPr>
          <p:cNvPr id="59" name="Grafik 58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3C630EB7-0DD1-F288-58C0-B439352D5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323">
            <a:off x="7621412" y="-1672324"/>
            <a:ext cx="7011729" cy="7011729"/>
          </a:xfrm>
          <a:prstGeom prst="rect">
            <a:avLst/>
          </a:prstGeom>
        </p:spPr>
      </p:pic>
      <p:pic>
        <p:nvPicPr>
          <p:cNvPr id="28" name="Grafik 27" descr="Ein Bild, das Pixel, Clipart, Cartoon enthält.&#10;&#10;Automatisch generierte Beschreibung">
            <a:extLst>
              <a:ext uri="{FF2B5EF4-FFF2-40B4-BE49-F238E27FC236}">
                <a16:creationId xmlns:a16="http://schemas.microsoft.com/office/drawing/2014/main" id="{08A721F3-F468-53F6-618F-3E04E8C67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-832551"/>
            <a:ext cx="10169324" cy="12169846"/>
          </a:xfrm>
          <a:prstGeom prst="rect">
            <a:avLst/>
          </a:prstGeom>
        </p:spPr>
      </p:pic>
      <p:pic>
        <p:nvPicPr>
          <p:cNvPr id="57" name="Grafik 56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BA7BD4C7-4977-BA44-7568-E00E52059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7899">
            <a:off x="-1838536" y="-3220521"/>
            <a:ext cx="6858000" cy="6858000"/>
          </a:xfrm>
          <a:prstGeom prst="rect">
            <a:avLst/>
          </a:prstGeom>
        </p:spPr>
      </p:pic>
      <p:pic>
        <p:nvPicPr>
          <p:cNvPr id="60" name="Grafik 59" descr="Ein Bild, das Dunkelheit, Feuerwerk, Licht enthält.&#10;&#10;Automatisch generierte Beschreibung">
            <a:extLst>
              <a:ext uri="{FF2B5EF4-FFF2-40B4-BE49-F238E27FC236}">
                <a16:creationId xmlns:a16="http://schemas.microsoft.com/office/drawing/2014/main" id="{BF33298C-89FC-EA0E-40DA-7CFBA7E64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5323">
            <a:off x="4822744" y="-2697574"/>
            <a:ext cx="6858000" cy="6858000"/>
          </a:xfrm>
          <a:prstGeom prst="rect">
            <a:avLst/>
          </a:prstGeom>
        </p:spPr>
      </p:pic>
      <p:pic>
        <p:nvPicPr>
          <p:cNvPr id="63" name="Grafik 62" descr="Ein Bild, das Grafiken, Farbigkeit, Screenshot, Pixel enthält.&#10;&#10;Automatisch generierte Beschreibung">
            <a:extLst>
              <a:ext uri="{FF2B5EF4-FFF2-40B4-BE49-F238E27FC236}">
                <a16:creationId xmlns:a16="http://schemas.microsoft.com/office/drawing/2014/main" id="{1C92EFD4-FD16-DFB6-5AFC-10835748B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1572" y="2349747"/>
            <a:ext cx="2803007" cy="3203437"/>
          </a:xfrm>
          <a:prstGeom prst="rect">
            <a:avLst/>
          </a:prstGeom>
        </p:spPr>
      </p:pic>
      <p:pic>
        <p:nvPicPr>
          <p:cNvPr id="65" name="Grafik 64" descr="Ein Bild, das Grafiken, Screenshot, Farbigkeit, Pixel enthält.&#10;&#10;Automatisch generierte Beschreibung">
            <a:extLst>
              <a:ext uri="{FF2B5EF4-FFF2-40B4-BE49-F238E27FC236}">
                <a16:creationId xmlns:a16="http://schemas.microsoft.com/office/drawing/2014/main" id="{9794A330-DED5-0A17-9E6C-F7BF5264E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856" y="2907873"/>
            <a:ext cx="2573205" cy="363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631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Rockwell Nova Light</vt:lpstr>
      <vt:lpstr>Wingdings</vt:lpstr>
      <vt:lpstr>LeafVTI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Randau, Philipp</dc:creator>
  <cp:lastModifiedBy>Randau, Philipp</cp:lastModifiedBy>
  <cp:revision>2</cp:revision>
  <dcterms:created xsi:type="dcterms:W3CDTF">2023-05-15T08:10:46Z</dcterms:created>
  <dcterms:modified xsi:type="dcterms:W3CDTF">2023-05-15T10:11:00Z</dcterms:modified>
</cp:coreProperties>
</file>