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5B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6DD94-EF54-A162-EA53-8811EEDD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46A48A-8607-DA09-E1A1-ED4DEABC1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66EE2-1BDD-2C50-BE2D-2B4EE01C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27B18-CDC3-D428-F418-04F8CC95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B359E-71FA-6305-216D-681D010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3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471E0-B4B7-7990-94C4-2B220280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2B6E0C-33EC-6097-1DCF-7A8E5F6AC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6DDD2-6EDE-B04F-E32A-137CA5DA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2EE8A-8D08-C857-A230-ABE58D87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467DA0-5FA0-5C45-47B3-3DB7C793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49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EAFE58-E9B5-E505-2752-318DEE7FA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12425A-5EF8-5EF0-773E-D0ECCA35F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98513-76A0-7CFB-088F-35583663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1C535-446A-FD20-067D-F63F1817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F6ECDD-DE48-B2F6-6DB4-6E31AB09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E3DC0-7F41-7E47-FFA6-E3F934C7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ABABE-0777-4877-AC7D-699DA135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BC8344-A4D2-53A4-944F-FB965743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0475B-F7A7-86E3-06F9-45DA6053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4C13A-76CA-B17F-7CF7-BACB0FF9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11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6FCD1-7F2E-66C2-ED90-511815DC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EA4FBC-6FA6-49DC-DD01-0CB2CD4D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3DE67-2B49-BF24-EC11-429770A5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5FC803-A22E-74F7-E5B6-BFB5F5FD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C4F5ED-A1EE-626B-1E2C-5F2B6C7F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1746A-8629-FB8E-9F93-A73B2235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AF0ED-2CC3-EE82-1F1A-AABCCB8D7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F5464D-9BCC-460E-91F0-2FE1C00D9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D8F871-0820-5325-DFC9-3D20BC3A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8250F8-E3DB-6E10-1E32-12478CCE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55B439-E292-6393-E1BA-0BAD2558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1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CEFDD-0EDD-117C-3AC5-6B10001F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E0027B-C832-6AF4-E8B7-FA730D6B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121C72-9A76-178D-FFC8-0222F7921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52326C-292C-AD96-F338-D48FA6F04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57011-5F6E-EC05-599C-15DBE47AB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3133DE-FC7C-30E9-6234-CCE6E676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C2D5A1-D74A-5211-46C6-BBB51446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CF9704-4B77-7D25-B87D-EC6F7CFF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15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19C17-BC33-C94B-B7DA-239D1EEB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7BA061-D126-8BB3-FE51-F5571E10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D34C5C-FBD7-A324-5766-F9BCF106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C446D3-4472-B7DD-B28B-FE6A2489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1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2850B1-228B-8F11-A75C-842B212C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E866AA-B673-6E78-BA11-9AD75BDE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527321-FADF-A426-E66C-EC9E5461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2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07660-79FA-1389-69A1-1F89908D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45BA6-11B7-EEB2-8B13-4A01DB0F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B4AB46-417D-AE23-9319-3472F7FD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0123D2-C8A6-C351-9912-D089CE8A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A20421-D8C5-F602-8275-AEF68035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FCEC45-B49B-E0DF-84F7-DC194177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49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DEAEE-BD6E-F706-89D2-7EE9DB03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355494-E46D-6503-600C-245ED5F00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29A23E-49CE-F44D-8EA2-C13AB3912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96ABCA-15CE-C9F5-6D62-AFC9C274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676AA-D6F3-606D-FA31-172320E9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672D13-8B3C-E791-2AE0-FA7AB482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2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0906AB-6572-6567-3C4D-2AFFD7FF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14DA67-B338-13F6-2446-D729D5BF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6C8BD8-9D51-C0CF-76AE-283F6F232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5F23-1B53-490E-9A05-8BFAB249086B}" type="datetimeFigureOut">
              <a:rPr lang="de-DE" smtClean="0"/>
              <a:t>05.06.2023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2AB596-4FFF-E8A0-90AF-0D233167D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3AF4E-BA46-F9BF-226A-8B7C1B975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9CE4D-BAFC-42C5-9A51-1BBC87D2B8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73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ymbol enthält.&#10;&#10;Automatisch generierte Beschreibung">
            <a:extLst>
              <a:ext uri="{FF2B5EF4-FFF2-40B4-BE49-F238E27FC236}">
                <a16:creationId xmlns:a16="http://schemas.microsoft.com/office/drawing/2014/main" id="{D581ED1A-08E7-C9F3-87E0-3A7F94C32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8426327" y="1634215"/>
            <a:ext cx="972000" cy="1521391"/>
          </a:xfrm>
          <a:prstGeom prst="rect">
            <a:avLst/>
          </a:prstGeom>
        </p:spPr>
      </p:pic>
      <p:pic>
        <p:nvPicPr>
          <p:cNvPr id="19" name="Grafik 18" descr="Ein Bild, das Feuerwehrmann enthält.&#10;&#10;Automatisch generierte Beschreibung">
            <a:extLst>
              <a:ext uri="{FF2B5EF4-FFF2-40B4-BE49-F238E27FC236}">
                <a16:creationId xmlns:a16="http://schemas.microsoft.com/office/drawing/2014/main" id="{8D3CF0D1-C15F-BCA9-7FBB-6A93503C6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">
            <a:off x="8426328" y="3874449"/>
            <a:ext cx="972000" cy="1521391"/>
          </a:xfrm>
          <a:prstGeom prst="rect">
            <a:avLst/>
          </a:prstGeom>
        </p:spPr>
      </p:pic>
      <p:pic>
        <p:nvPicPr>
          <p:cNvPr id="23" name="Grafik 22" descr="Ein Bild, das Clipart, Darstellung, Animierter Cartoon, Cartoon enthält.&#10;&#10;Automatisch generierte Beschreibung">
            <a:extLst>
              <a:ext uri="{FF2B5EF4-FFF2-40B4-BE49-F238E27FC236}">
                <a16:creationId xmlns:a16="http://schemas.microsoft.com/office/drawing/2014/main" id="{D30CCE7A-3E3B-2309-E19F-8DC2A3D23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0000">
            <a:off x="2756785" y="1634216"/>
            <a:ext cx="972000" cy="15213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D6552C91-78AB-C653-C84B-C80AC2A72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8706">
            <a:off x="2790238" y="3873077"/>
            <a:ext cx="972722" cy="152252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5324FB3-8E97-9FC6-CE8B-5B3BE5C8C51D}"/>
              </a:ext>
            </a:extLst>
          </p:cNvPr>
          <p:cNvSpPr/>
          <p:nvPr/>
        </p:nvSpPr>
        <p:spPr>
          <a:xfrm>
            <a:off x="3393141" y="0"/>
            <a:ext cx="5400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4B545C4-A239-D4AE-D924-07085968064B}"/>
              </a:ext>
            </a:extLst>
          </p:cNvPr>
          <p:cNvSpPr/>
          <p:nvPr/>
        </p:nvSpPr>
        <p:spPr>
          <a:xfrm>
            <a:off x="3548621" y="180000"/>
            <a:ext cx="5094756" cy="64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 descr="Ein Bild, das Wärme, Feuer, Bernstein, Flamme enthält.&#10;&#10;Automatisch generierte Beschreibung">
            <a:extLst>
              <a:ext uri="{FF2B5EF4-FFF2-40B4-BE49-F238E27FC236}">
                <a16:creationId xmlns:a16="http://schemas.microsoft.com/office/drawing/2014/main" id="{8D35F234-B1B0-565F-C262-890EAE6DEA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b="2322"/>
          <a:stretch/>
        </p:blipFill>
        <p:spPr>
          <a:xfrm>
            <a:off x="3913850" y="601269"/>
            <a:ext cx="4364301" cy="458544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FC32950-C7C7-03B5-BFBA-BE0D2F5D4037}"/>
              </a:ext>
            </a:extLst>
          </p:cNvPr>
          <p:cNvSpPr txBox="1"/>
          <p:nvPr/>
        </p:nvSpPr>
        <p:spPr>
          <a:xfrm>
            <a:off x="3913850" y="523635"/>
            <a:ext cx="4117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B4B950-E454-90B2-392F-1CE1F74E68A5}"/>
              </a:ext>
            </a:extLst>
          </p:cNvPr>
          <p:cNvSpPr txBox="1"/>
          <p:nvPr/>
        </p:nvSpPr>
        <p:spPr>
          <a:xfrm>
            <a:off x="4973785" y="2809162"/>
            <a:ext cx="28554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dirty="0">
                <a:solidFill>
                  <a:srgbClr val="F5B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  <a:endParaRPr lang="de-DE" sz="6000" dirty="0">
              <a:solidFill>
                <a:srgbClr val="F5B75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662E4C-B031-C706-F0F7-C8348CE0C038}"/>
              </a:ext>
            </a:extLst>
          </p:cNvPr>
          <p:cNvSpPr txBox="1"/>
          <p:nvPr/>
        </p:nvSpPr>
        <p:spPr>
          <a:xfrm>
            <a:off x="5972784" y="957551"/>
            <a:ext cx="881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6229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hwarzweiß enthält.&#10;&#10;Automatisch generierte Beschreibung">
            <a:extLst>
              <a:ext uri="{FF2B5EF4-FFF2-40B4-BE49-F238E27FC236}">
                <a16:creationId xmlns:a16="http://schemas.microsoft.com/office/drawing/2014/main" id="{C787ACC6-B2F1-EC07-6B87-1D33E9530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47" y="2890865"/>
            <a:ext cx="694803" cy="1080434"/>
          </a:xfrm>
          <a:prstGeom prst="rect">
            <a:avLst/>
          </a:prstGeom>
          <a:effectLst>
            <a:reflection stA="0" endPos="65000" dist="50800" dir="5400000" sy="-100000" algn="bl" rotWithShape="0"/>
            <a:softEdge rad="25400"/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A6F505F-6BA4-0B96-8AE7-6C13BB84B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77" y="2888783"/>
            <a:ext cx="693239" cy="1085070"/>
          </a:xfrm>
          <a:prstGeom prst="rect">
            <a:avLst/>
          </a:prstGeom>
          <a:effectLst>
            <a:reflection stA="0" endPos="65000" dist="50800" dir="5400000" sy="-100000" algn="bl" rotWithShape="0"/>
            <a:softEdge rad="25400"/>
          </a:effectLst>
        </p:spPr>
      </p:pic>
      <p:pic>
        <p:nvPicPr>
          <p:cNvPr id="6" name="Grafik 5" descr="Ein Bild, das Karminrot, rot, Herz, Valentinstag enthält.&#10;&#10;Automatisch generierte Beschreibung">
            <a:extLst>
              <a:ext uri="{FF2B5EF4-FFF2-40B4-BE49-F238E27FC236}">
                <a16:creationId xmlns:a16="http://schemas.microsoft.com/office/drawing/2014/main" id="{317B2B37-4D27-4E3D-8D34-E97E2F230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99" y="2888783"/>
            <a:ext cx="693239" cy="1080434"/>
          </a:xfrm>
          <a:prstGeom prst="rect">
            <a:avLst/>
          </a:prstGeom>
          <a:effectLst>
            <a:reflection stA="0" endPos="65000" dist="50800" dir="5400000" sy="-100000" algn="bl" rotWithShape="0"/>
            <a:softEdge rad="25400"/>
          </a:effectLst>
        </p:spPr>
      </p:pic>
      <p:pic>
        <p:nvPicPr>
          <p:cNvPr id="7" name="Grafik 6" descr="Ein Bild, das Karminrot, Symbol, Rechteck, Quadrat enthält.&#10;&#10;Automatisch generierte Beschreibung">
            <a:extLst>
              <a:ext uri="{FF2B5EF4-FFF2-40B4-BE49-F238E27FC236}">
                <a16:creationId xmlns:a16="http://schemas.microsoft.com/office/drawing/2014/main" id="{11E23A99-BA27-D77E-F67B-FE089065B1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65" y="2886229"/>
            <a:ext cx="693239" cy="1085070"/>
          </a:xfrm>
          <a:prstGeom prst="rect">
            <a:avLst/>
          </a:prstGeom>
          <a:effectLst>
            <a:reflection stA="0" endPos="65000" dist="50800" dir="5400000" sy="-100000" algn="bl" rotWithShape="0"/>
            <a:softEdge rad="25400"/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8CA8264-E51E-08DC-C538-B3458643C095}"/>
              </a:ext>
            </a:extLst>
          </p:cNvPr>
          <p:cNvSpPr txBox="1"/>
          <p:nvPr/>
        </p:nvSpPr>
        <p:spPr>
          <a:xfrm>
            <a:off x="5061405" y="2970266"/>
            <a:ext cx="1521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14043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Randau, Philipp</dc:creator>
  <cp:lastModifiedBy>Randau, Philipp</cp:lastModifiedBy>
  <cp:revision>5</cp:revision>
  <dcterms:created xsi:type="dcterms:W3CDTF">2023-06-05T08:59:18Z</dcterms:created>
  <dcterms:modified xsi:type="dcterms:W3CDTF">2023-06-05T10:20:23Z</dcterms:modified>
</cp:coreProperties>
</file>