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6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  <a:endParaRPr lang="ru-RU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xmlns="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pPr/>
              <a:t>23.10.2021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vremizov@sberbank.ru" TargetMode="External"/><Relationship Id="rId2" Type="http://schemas.openxmlformats.org/officeDocument/2006/relationships/hyperlink" Target="mailto:7phill7@list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Philipp_v_Telegram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Remizov/My_final_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47036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Ремизов Филипп Вячеславович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Зарплаты в </a:t>
            </a:r>
            <a:r>
              <a:rPr lang="en-US" sz="4000" b="1" dirty="0" smtClean="0"/>
              <a:t>San Francisco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811692" y="5996777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Ремизов Филипп Вячеславович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Г. Нижний Новгород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Высшая Школа Экономики Прикладная математика и информатика</a:t>
            </a:r>
          </a:p>
          <a:p>
            <a:pPr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Лобачевский (ННГУ) Банки и банковское дело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 лет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Ведущий специалист, ПЦП ЦК Регулярные сервисы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Отдел сопровождения инструментов, занимаюсь внедрением доработок по процессу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имею общие знания о системе отчётности,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имею опыт разработки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 SQL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работы с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осуществляю процессные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взаимодействия с коллегами</a:t>
            </a:r>
          </a:p>
          <a:p>
            <a:r>
              <a:rPr lang="ru-RU" dirty="0" smtClean="0"/>
              <a:t>Тел. 89867637265; почта : </a:t>
            </a:r>
            <a:r>
              <a:rPr lang="ru-RU" dirty="0" smtClean="0">
                <a:hlinkClick r:id="rId2"/>
              </a:rPr>
              <a:t>7</a:t>
            </a:r>
            <a:r>
              <a:rPr lang="en-US" dirty="0" smtClean="0">
                <a:hlinkClick r:id="rId2"/>
              </a:rPr>
              <a:t>phill7@list.ru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fvremizov@sberbank.ru</a:t>
            </a:r>
            <a:r>
              <a:rPr lang="ru-RU" dirty="0" smtClean="0"/>
              <a:t>;</a:t>
            </a:r>
            <a:r>
              <a:rPr lang="en-US" dirty="0" smtClean="0"/>
              <a:t> Telegram : </a:t>
            </a:r>
            <a:r>
              <a:rPr lang="en-US" dirty="0" smtClean="0">
                <a:hlinkClick r:id="rId4"/>
              </a:rPr>
              <a:t>https://t.me/Philipp_v_Telegramm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и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предсказание фонда заработной платы работников из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Francisco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за 2011-2014 года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https://github.com/PhilippRemizov/My_final_project.git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Обработка имеющихся данных: ознакомление, чистка, форматирование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Построение графиков и общий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модели для получения прогноза на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будущий (2015)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год</a:t>
            </a: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 </a:t>
            </a:r>
            <a:r>
              <a:rPr lang="ru-RU" dirty="0" smtClean="0"/>
              <a:t>анализа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Средний размер годового дохода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сотрудника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анализируемых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департаментов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составил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158500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 сотрудников пожарного департамента суммарный доход на сотрудника выше, чем у департаментов полиции и медицины. В основном это из-за выплат за сверхурочные работы, т.к. базовые оклады пожарников и полицейских практически равны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Доход на одного сотрудника департамента медицины меньше в 2 раза чем у полицейских и в 2.5 раза по сравнению с пожарными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Выплаты за сверхурочные работы в департаменте медицины отсутствуют</a:t>
            </a: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Самый многочисленный – департамент полиции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затраты на его содержание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наибольшие по сравнению с другими департаментами</a:t>
            </a:r>
            <a:endParaRPr lang="ru-RU" sz="2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Всех меньше сотрудников в медицинском департаменте и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затраты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его содержание от 8 до 10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 (по годам) </a:t>
            </a: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меньше, чем на содержание полиции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752475"/>
          </a:xfrm>
        </p:spPr>
        <p:txBody>
          <a:bodyPr>
            <a:normAutofit/>
          </a:bodyPr>
          <a:lstStyle/>
          <a:p>
            <a:r>
              <a:rPr lang="ru-RU" dirty="0" smtClean="0"/>
              <a:t>Результат анализа данных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668" y="965883"/>
            <a:ext cx="4996070" cy="280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1606" y="966374"/>
            <a:ext cx="4733716" cy="281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699" y="3835717"/>
            <a:ext cx="4994910" cy="302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8257" y="3829878"/>
            <a:ext cx="4706358" cy="302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предсказания на будущий период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188" y="2224216"/>
            <a:ext cx="7534773" cy="337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очистка данных и их группировка для построения графиков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работы с числами, типами данных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графики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Seaborn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графики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для вычисления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log()</a:t>
            </a:r>
          </a:p>
          <a:p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прогнозы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956" y="272360"/>
            <a:ext cx="10515600" cy="7524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</a:t>
            </a:r>
            <a:r>
              <a:rPr lang="ru-RU" sz="3600" dirty="0" smtClean="0"/>
              <a:t>озникшие </a:t>
            </a:r>
            <a:r>
              <a:rPr lang="ru-RU" sz="3600" dirty="0" smtClean="0"/>
              <a:t>проблемы </a:t>
            </a:r>
            <a:r>
              <a:rPr lang="ru-RU" sz="3600" dirty="0" smtClean="0"/>
              <a:t>в процессе анализа данных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 очень много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пропусков в исходных данных (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Среди цифровых значений в столбце встречались буквенные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Нужно было классифицировать должности по департаментам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шкале «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графиков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где отображались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года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нужно было показать только 4  или 5 лет без половинчатых значений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Недостаточное количество данных для формирование </a:t>
            </a:r>
            <a:r>
              <a:rPr lang="ru-RU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качественных моделей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33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374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Зарплаты в San Francisco</vt:lpstr>
      <vt:lpstr>О себе</vt:lpstr>
      <vt:lpstr>Описание проекта</vt:lpstr>
      <vt:lpstr>Этапы реализации задачи</vt:lpstr>
      <vt:lpstr>Результат анализа данных</vt:lpstr>
      <vt:lpstr>Результат анализа данных</vt:lpstr>
      <vt:lpstr>Результат предсказания на будущий период</vt:lpstr>
      <vt:lpstr>Используемые технологии</vt:lpstr>
      <vt:lpstr>Возникшие проблемы в процессе анализа данных </vt:lpstr>
      <vt:lpstr>Слайд 10</vt:lpstr>
    </vt:vector>
  </TitlesOfParts>
  <Company>ПАО Сбербанк России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Илья</cp:lastModifiedBy>
  <cp:revision>46</cp:revision>
  <dcterms:created xsi:type="dcterms:W3CDTF">2021-02-19T10:44:02Z</dcterms:created>
  <dcterms:modified xsi:type="dcterms:W3CDTF">2021-10-23T11:15:43Z</dcterms:modified>
</cp:coreProperties>
</file>