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61" r:id="rId3"/>
    <p:sldId id="257" r:id="rId4"/>
    <p:sldId id="262" r:id="rId5"/>
    <p:sldId id="258" r:id="rId6"/>
    <p:sldId id="263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64"/>
    <p:restoredTop sz="94666"/>
  </p:normalViewPr>
  <p:slideViewPr>
    <p:cSldViewPr snapToGrid="0" snapToObjects="1">
      <p:cViewPr varScale="1">
        <p:scale>
          <a:sx n="70" d="100"/>
          <a:sy n="70" d="100"/>
        </p:scale>
        <p:origin x="20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B33-D32F-674D-8804-48EE31C9686C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A479-B989-0D41-968B-465054796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B33-D32F-674D-8804-48EE31C9686C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A479-B989-0D41-968B-465054796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07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B33-D32F-674D-8804-48EE31C9686C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A479-B989-0D41-968B-465054796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8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B33-D32F-674D-8804-48EE31C9686C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A479-B989-0D41-968B-465054796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7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B33-D32F-674D-8804-48EE31C9686C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A479-B989-0D41-968B-465054796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7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B33-D32F-674D-8804-48EE31C9686C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A479-B989-0D41-968B-465054796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8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B33-D32F-674D-8804-48EE31C9686C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A479-B989-0D41-968B-465054796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4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B33-D32F-674D-8804-48EE31C9686C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A479-B989-0D41-968B-465054796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7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B33-D32F-674D-8804-48EE31C9686C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A479-B989-0D41-968B-465054796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2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B33-D32F-674D-8804-48EE31C9686C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A479-B989-0D41-968B-465054796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B33-D32F-674D-8804-48EE31C9686C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A479-B989-0D41-968B-465054796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9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81B33-D32F-674D-8804-48EE31C9686C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5A479-B989-0D41-968B-465054796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1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4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12108" y="3044280"/>
            <a:ext cx="5677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 smtClean="0"/>
              <a:t>+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9715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75413" y="3044280"/>
            <a:ext cx="384118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dirty="0" smtClean="0"/>
              <a:t>LEFT FOOT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128751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87675" y="3044280"/>
            <a:ext cx="441665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dirty="0" smtClean="0"/>
              <a:t>RIGHT FOOT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00394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82251" y="3044280"/>
            <a:ext cx="682751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dirty="0" smtClean="0"/>
              <a:t>LEFT INDEX FINGER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02218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94512" y="3044280"/>
            <a:ext cx="740298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dirty="0" smtClean="0"/>
              <a:t>RIGHT INDEX FINGER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870532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35893" y="3044280"/>
            <a:ext cx="832022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dirty="0" smtClean="0"/>
              <a:t>TONGUE IN LEFT CHEEK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03372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48155" y="3044280"/>
            <a:ext cx="889570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dirty="0" smtClean="0"/>
              <a:t>TONGUE </a:t>
            </a:r>
            <a:r>
              <a:rPr lang="en-US" sz="6600" smtClean="0"/>
              <a:t>IN RIGHT CHEEK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997041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1443</TotalTime>
  <Words>19</Words>
  <Application>Microsoft Macintosh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scj38243</dc:creator>
  <cp:lastModifiedBy>scj38243</cp:lastModifiedBy>
  <cp:revision>3</cp:revision>
  <dcterms:created xsi:type="dcterms:W3CDTF">2016-11-20T15:14:51Z</dcterms:created>
  <dcterms:modified xsi:type="dcterms:W3CDTF">2016-11-21T15:18:03Z</dcterms:modified>
</cp:coreProperties>
</file>