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7"/>
  </p:normalViewPr>
  <p:slideViewPr>
    <p:cSldViewPr snapToGrid="0" snapToObjects="1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97D2-6BC5-9342-A739-5CA3EAF9B7CD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2CCA-E5D4-3C4B-90AA-CDEB0D7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5" y="2022175"/>
            <a:ext cx="479679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54" y="2022175"/>
            <a:ext cx="4000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scj38243</dc:creator>
  <cp:lastModifiedBy>scj38243</cp:lastModifiedBy>
  <cp:revision>2</cp:revision>
  <dcterms:created xsi:type="dcterms:W3CDTF">2018-05-11T16:18:57Z</dcterms:created>
  <dcterms:modified xsi:type="dcterms:W3CDTF">2018-05-14T21:09:08Z</dcterms:modified>
</cp:coreProperties>
</file>