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02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A9A1-E921-49FF-8151-6C3340472DA1}" type="datetimeFigureOut">
              <a:rPr lang="de-DE" smtClean="0"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D2BB1-91AD-415A-963E-63FE67627F2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lder.bild.de/fotos-skaliert/www-ihadcancer-com-jpg_26608271_mbqf-1337688261-24272122/2,w=650,c=0.bi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6191250" cy="3486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lder.bild.de/fotos-skaliert/www-ihadcancer-com-jpg_26608271_mbqf-1337688261-24272122/2,w=650,c=0.bi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" y="510806"/>
            <a:ext cx="9139200" cy="5146076"/>
          </a:xfrm>
          <a:prstGeom prst="rect">
            <a:avLst/>
          </a:prstGeom>
          <a:noFill/>
        </p:spPr>
      </p:pic>
      <p:sp>
        <p:nvSpPr>
          <p:cNvPr id="3" name="Rechteck 2"/>
          <p:cNvSpPr/>
          <p:nvPr/>
        </p:nvSpPr>
        <p:spPr>
          <a:xfrm>
            <a:off x="1115616" y="476672"/>
            <a:ext cx="6912768" cy="2376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547664" y="69269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atin typeface="911 Porscha Bold" pitchFamily="2" charset="0"/>
              </a:rPr>
              <a:t>SPEEDOINO</a:t>
            </a:r>
            <a:endParaRPr lang="de-DE" sz="3600" dirty="0">
              <a:latin typeface="911 Porscha Bold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547664" y="11967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rbel" pitchFamily="34" charset="0"/>
                <a:ea typeface="Adobe Ming Std L" pitchFamily="18" charset="-128"/>
              </a:rPr>
              <a:t>Why</a:t>
            </a:r>
            <a:r>
              <a:rPr lang="de-DE" dirty="0" smtClean="0">
                <a:latin typeface="Corbel" pitchFamily="34" charset="0"/>
                <a:ea typeface="Adobe Ming Std L" pitchFamily="18" charset="-128"/>
              </a:rPr>
              <a:t> </a:t>
            </a:r>
            <a:r>
              <a:rPr lang="de-DE" dirty="0" err="1" smtClean="0">
                <a:latin typeface="Corbel" pitchFamily="34" charset="0"/>
                <a:ea typeface="Adobe Ming Std L" pitchFamily="18" charset="-128"/>
              </a:rPr>
              <a:t>less</a:t>
            </a:r>
            <a:r>
              <a:rPr lang="de-DE" dirty="0" smtClean="0">
                <a:latin typeface="Corbel" pitchFamily="34" charset="0"/>
                <a:ea typeface="Adobe Ming Std L" pitchFamily="18" charset="-128"/>
              </a:rPr>
              <a:t>?</a:t>
            </a:r>
            <a:endParaRPr lang="de-DE" dirty="0">
              <a:latin typeface="Corbel" pitchFamily="34" charset="0"/>
              <a:ea typeface="Adobe Ming Std L" pitchFamily="18" charset="-128"/>
            </a:endParaRPr>
          </a:p>
        </p:txBody>
      </p:sp>
      <p:sp>
        <p:nvSpPr>
          <p:cNvPr id="6" name="Flussdiagramm: Manuelle Eingabe 5"/>
          <p:cNvSpPr/>
          <p:nvPr/>
        </p:nvSpPr>
        <p:spPr>
          <a:xfrm rot="20982598">
            <a:off x="4696741" y="1669831"/>
            <a:ext cx="1440160" cy="720080"/>
          </a:xfrm>
          <a:prstGeom prst="flowChartManualInp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Manuelle Eingabe 6"/>
          <p:cNvSpPr/>
          <p:nvPr/>
        </p:nvSpPr>
        <p:spPr>
          <a:xfrm rot="783453" flipH="1">
            <a:off x="6324878" y="1695908"/>
            <a:ext cx="1400652" cy="720080"/>
          </a:xfrm>
          <a:prstGeom prst="flowChartManualInp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092280" y="335699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Video würde ich hier auch einbauen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915816" y="55172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Dein Content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3131840" y="4077072"/>
            <a:ext cx="432048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995936" y="4221088"/>
            <a:ext cx="144016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7020272" y="3140968"/>
            <a:ext cx="1503784" cy="279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ilder.bild.de/fotos-skaliert/www-visitnorway-com-jpg_26608254_mbqf-1337688426-24272182/4,w=650,c=0.bi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16832"/>
            <a:ext cx="6191250" cy="3486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ilder.bild.de/fotos-skaliert/www-visitnorway-com-jpg_26608254_mbqf-1337688426-24272182/4,w=650,c=0.bi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97" y="1115879"/>
            <a:ext cx="9036168" cy="5088058"/>
          </a:xfrm>
          <a:prstGeom prst="rect">
            <a:avLst/>
          </a:prstGeom>
          <a:noFill/>
        </p:spPr>
      </p:pic>
      <p:sp>
        <p:nvSpPr>
          <p:cNvPr id="3" name="Rechteck 2"/>
          <p:cNvSpPr/>
          <p:nvPr/>
        </p:nvSpPr>
        <p:spPr>
          <a:xfrm>
            <a:off x="1115616" y="1124744"/>
            <a:ext cx="6840760" cy="5112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Manuelle Eingabe 3"/>
          <p:cNvSpPr/>
          <p:nvPr/>
        </p:nvSpPr>
        <p:spPr>
          <a:xfrm rot="20982598">
            <a:off x="1656176" y="3271457"/>
            <a:ext cx="2963508" cy="1481754"/>
          </a:xfrm>
          <a:prstGeom prst="flowChartManualInpu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Manuelle Eingabe 4"/>
          <p:cNvSpPr/>
          <p:nvPr/>
        </p:nvSpPr>
        <p:spPr>
          <a:xfrm rot="1120179" flipH="1">
            <a:off x="4918150" y="3253109"/>
            <a:ext cx="2882210" cy="1481754"/>
          </a:xfrm>
          <a:prstGeom prst="flowChartManualInpu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407696" y="198884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Animation?</a:t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smtClean="0">
                <a:solidFill>
                  <a:srgbClr val="FF0000"/>
                </a:solidFill>
              </a:rPr>
              <a:t>Nur  leicht oder dass sich der/die Tacho(s) drehen?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Oder ein krass perspektivischer Anschnitt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87624" y="126876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atin typeface="911 Porscha Bold" pitchFamily="2" charset="0"/>
              </a:rPr>
              <a:t>SPEEDOINO</a:t>
            </a:r>
            <a:endParaRPr lang="de-DE" sz="3600" dirty="0">
              <a:latin typeface="911 Porscha Bold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83968" y="18448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rbel" pitchFamily="34" charset="0"/>
                <a:ea typeface="Adobe Ming Std L" pitchFamily="18" charset="-128"/>
              </a:rPr>
              <a:t>Why</a:t>
            </a:r>
            <a:r>
              <a:rPr lang="de-DE" dirty="0" smtClean="0">
                <a:latin typeface="Corbel" pitchFamily="34" charset="0"/>
                <a:ea typeface="Adobe Ming Std L" pitchFamily="18" charset="-128"/>
              </a:rPr>
              <a:t> </a:t>
            </a:r>
            <a:r>
              <a:rPr lang="de-DE" dirty="0" err="1" smtClean="0">
                <a:latin typeface="Corbel" pitchFamily="34" charset="0"/>
                <a:ea typeface="Adobe Ming Std L" pitchFamily="18" charset="-128"/>
              </a:rPr>
              <a:t>less</a:t>
            </a:r>
            <a:r>
              <a:rPr lang="de-DE" dirty="0" smtClean="0">
                <a:latin typeface="Corbel" pitchFamily="34" charset="0"/>
                <a:ea typeface="Adobe Ming Std L" pitchFamily="18" charset="-128"/>
              </a:rPr>
              <a:t>?</a:t>
            </a:r>
            <a:endParaRPr lang="de-DE" dirty="0">
              <a:latin typeface="Corbel" pitchFamily="34" charset="0"/>
              <a:ea typeface="Adobe Ming Std L" pitchFamily="18" charset="-128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115616" y="1844824"/>
            <a:ext cx="6840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115616" y="5805264"/>
            <a:ext cx="68407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516216" y="58052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See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more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Flussdiagramm: Zusammenführen 14"/>
          <p:cNvSpPr/>
          <p:nvPr/>
        </p:nvSpPr>
        <p:spPr>
          <a:xfrm>
            <a:off x="7524328" y="5958572"/>
            <a:ext cx="216024" cy="144016"/>
          </a:xfrm>
          <a:prstGeom prst="flowChartMerg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Caro</dc:creator>
  <cp:lastModifiedBy>Caro</cp:lastModifiedBy>
  <cp:revision>1</cp:revision>
  <dcterms:created xsi:type="dcterms:W3CDTF">2013-01-21T22:19:02Z</dcterms:created>
  <dcterms:modified xsi:type="dcterms:W3CDTF">2013-01-21T22:47:33Z</dcterms:modified>
</cp:coreProperties>
</file>