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7E87-9CB2-4C41-B4FF-82E4E380D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334E-9BCC-974F-B48E-43A9901B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06B40-95D1-B749-BAC4-850DB0A0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8491-EC0F-8143-9C00-28452DC6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1A7E-32FD-7B47-A980-E0C9C826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5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D9F8-ED46-B442-A209-48DCA8EC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C36D2-1642-DE47-AC7D-4D6E5CC0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D77E-E5FB-5545-8562-14A6D940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1445-7F75-7F4E-8135-12AAC77F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9674-5F0F-9740-8132-AAC2EDB1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CF0B0-456C-E144-B9C5-19CC2240E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F21C7-82E8-B549-B85C-584DAA7B8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16B0-8DFA-C044-8F9E-9C1E4F4D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FEA6E-461D-4648-A515-87226689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263B-E791-E047-94A3-82257A7D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933D-65A0-1444-B799-00AEC5DD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5E4B-21A6-8B40-A630-FED2D04D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C6EB-8EA9-7140-BAD7-C584D9F3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75FD-AF69-B349-A2BF-4A7F5177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DB25-548C-1E4C-9DF0-AF4768BF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13EE-645F-D942-BF65-5EB3B59F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F1648-246D-394C-88D0-46DDE0B5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4821-A961-8F46-BA45-3B8B4B7A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11AF-D64D-D94D-B580-53269853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6BAFE-6260-974F-976E-1A8F39C7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BE42-8C34-B548-8994-FD8AD7CC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CADD-E2FF-3743-9A0C-859E84931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4C119-A54A-9B40-826D-D5EC8733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089EE-6F9A-414B-B8D9-417EB490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08ABC-4ADE-384E-9DC9-893405D7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03BDE-F179-464F-BB45-5A7C9F21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8AA8-7EC4-5F4A-AD81-0319C39A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F280C-90A4-6143-B982-3EC236195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68596-0C2B-5342-83A3-BC054AE0E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BA940-F2EF-BB40-9BB0-F555D5549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4036D-C799-4B40-B1E0-B63768A36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BCF6E-460F-8845-8680-AAB22015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D2C9E-5B75-9A4B-9265-7DAE4068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62718-C0BC-B941-8481-FB1E2549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6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CD7E-9CC2-AC43-BA11-B7722903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ED239-FA2B-3549-85C8-20D62640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34E34-6557-8045-B508-7334A1A6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A177-550A-A344-B53B-847BD6B1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26E30-788F-9C4D-B982-2133C257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C2E05-1192-AC4E-88B6-1CE0F66D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54755-46BA-9F49-B9AE-E69E8513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4FCF-797A-9A46-B6EE-B1D2C869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D814-7F95-EE46-8F5C-8AE55190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53925-3054-4E4B-8E6E-29269938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79286-6F4B-8D40-951A-0C1CF89A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C6625-5934-3F4D-AC80-28BB415E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39A1-831C-4F47-AB2C-63CE7971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EAF4-5C17-284C-A0FC-1F6C0648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3728A-19D3-4F4B-A9B9-623F213FC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D87BB-7A0A-214E-80B7-1C2E5F65D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8F3A2-55CA-1E43-A4AA-9E2D6371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4AAB-4FA0-7246-93FD-01E58357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6BE26-A06E-2C4B-8276-121FDF9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69A74-45A0-514D-840F-58AD46A2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D807F-B116-264B-A241-39814EE6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2443-1738-2B4A-B548-E8A97D473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60D99-EAB8-6B4D-B34C-419BA401A5D8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4F44-FA14-EA41-A053-FAB647CB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777B-72CE-894B-9759-5B4B8D018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00FD-CCB5-9846-AB45-0C5584C2E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B8486-BF71-0849-A226-95243A73200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F6C742-AF1D-0049-8DC0-796982ECCE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56C5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9A240-6EAC-0446-8EE1-8E24C347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89" y="539809"/>
            <a:ext cx="3920522" cy="39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5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Voigt</dc:creator>
  <cp:lastModifiedBy>Philipp Voigt</cp:lastModifiedBy>
  <cp:revision>1</cp:revision>
  <dcterms:created xsi:type="dcterms:W3CDTF">2018-06-08T16:50:50Z</dcterms:created>
  <dcterms:modified xsi:type="dcterms:W3CDTF">2018-06-08T17:02:37Z</dcterms:modified>
</cp:coreProperties>
</file>