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6C5"/>
    <a:srgbClr val="3849A8"/>
    <a:srgbClr val="2F3E91"/>
    <a:srgbClr val="464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1353-663B-7847-8A7E-7FC3C067F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45D48-15C4-A34A-838A-62E33FD37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D35B6-460F-FC43-B14A-26CA4FC7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8B2C-D41E-5F41-83D3-A23609C6B30D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E89BE-1B66-C44D-A864-E42E8E4C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A9AF0-DE32-8C4A-AB58-6511F65B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21D5-E0D3-5B4D-9789-39EF7659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1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89ED-8F56-F94E-A002-7EF65B07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ED283-58C1-1043-8E34-07933E9AE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648F4-DDA6-6F43-BFCF-E1290A61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8B2C-D41E-5F41-83D3-A23609C6B30D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81F87-74C1-214B-9A2F-004B3F6F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BE89D-71C1-A944-86CE-8E9811D1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21D5-E0D3-5B4D-9789-39EF7659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0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5D23A-BFE3-FD42-AC33-53D68BF0C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437F7-4557-0442-8352-C049DE3E4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EDFA4-EB60-B34F-83AC-2EDE66BE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8B2C-D41E-5F41-83D3-A23609C6B30D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76CB8-8099-1B45-8191-0116CF3C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D3F1A-9C6B-CD41-B290-C6AE4A29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21D5-E0D3-5B4D-9789-39EF7659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5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8DC7-2A9A-8F49-97EB-C301A120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0692-736B-614F-9EEB-C94C9044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81331-A6AD-BD4A-96CC-7536AAB1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8B2C-D41E-5F41-83D3-A23609C6B30D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926A5-0E3C-414D-A0F4-EE2B362B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F5991-BA84-A345-A829-E6B211F4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21D5-E0D3-5B4D-9789-39EF7659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1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EC34-44C7-3C49-91D2-6BDC334E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5E5EA-4269-0244-A54C-7D2B1B705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E548B-F0AA-2841-B8F6-5641ED72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8B2C-D41E-5F41-83D3-A23609C6B30D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86C70-0B38-9649-826D-E2C4FC91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3913A-A2AC-8F4C-82EA-7894400A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21D5-E0D3-5B4D-9789-39EF7659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4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0A9E-C04A-DE42-943F-D8A8B412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6FE16-4633-5041-BC6D-47A3159D9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477A8-4A7D-EA40-902D-803308133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397CF-4142-424F-AD33-11DE977F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8B2C-D41E-5F41-83D3-A23609C6B30D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01B3C-5759-004A-9509-C3B91466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CAD47-76E2-FC4D-9698-3C4EA152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21D5-E0D3-5B4D-9789-39EF7659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23B6-FD50-FB47-AE7D-AD3FDC34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BA2B3-D69B-AA49-A82C-B9B75B753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476ED-5313-4B40-AEB3-73971D515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A7FF3-8A6E-5A42-A36E-77976200D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A63F5-BEFF-EB4E-B31D-C928BF3CC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36B4C-3725-8B42-9770-500990C3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8B2C-D41E-5F41-83D3-A23609C6B30D}" type="datetimeFigureOut">
              <a:rPr lang="en-US" smtClean="0"/>
              <a:t>6/9/18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08013F-4459-0345-980A-98A55AB1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DA30B-6AC9-894A-95F6-FC53A78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21D5-E0D3-5B4D-9789-39EF7659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7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36E0-86A4-A34A-9EA2-8BDB2985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6F8599-6800-6944-9D30-E5FC2F06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8B2C-D41E-5F41-83D3-A23609C6B30D}" type="datetimeFigureOut">
              <a:rPr lang="en-US" smtClean="0"/>
              <a:t>6/9/18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39006-8270-6440-A725-FE52D920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CBE12-01A2-5E43-BAC7-5BE5AC10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21D5-E0D3-5B4D-9789-39EF7659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5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0974BD-A757-E045-87F1-4F5C9227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8B2C-D41E-5F41-83D3-A23609C6B30D}" type="datetimeFigureOut">
              <a:rPr lang="en-US" smtClean="0"/>
              <a:t>6/9/18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58968-1BF8-7347-9474-CAD8883A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8B898-4A59-FF4D-91D8-A771DCCD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21D5-E0D3-5B4D-9789-39EF7659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8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2079-53E8-EC4A-9E17-015405F12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F761C-BE39-444A-90B1-03E309D62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BCE92-BFED-714A-955F-6972F1373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A6764-CC36-6840-B188-3F779673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8B2C-D41E-5F41-83D3-A23609C6B30D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F440B-69F1-BB41-BF69-A1BC93B4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D671B-A955-964E-A595-17597DAC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21D5-E0D3-5B4D-9789-39EF7659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9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B4AA-73E7-2044-9977-CBC929AF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B0272D-BAFC-254C-9C3E-5E979F21B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5E6D2-1419-8B41-B0F7-4C5F084CB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C0283-9D01-7646-A5D1-5747D95B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8B2C-D41E-5F41-83D3-A23609C6B30D}" type="datetimeFigureOut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B3B99-47F1-D349-9521-D477F0D2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1664-8BF5-0B47-B7CF-37F2E7CE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21D5-E0D3-5B4D-9789-39EF7659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2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108F0-2AA8-CA40-8268-B615EBAF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39E02-25AE-FE45-AD26-5867ED6C3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00A39-3C2F-9648-B26A-3C5179BA5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F8B2C-D41E-5F41-83D3-A23609C6B30D}" type="datetimeFigureOut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CE2F5-7A49-894D-BC4B-D6A7266D1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9E31C-DBA0-3D49-8934-B2913F646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021D5-E0D3-5B4D-9789-39EF7659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3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256C5"/>
            </a:gs>
            <a:gs pos="100000">
              <a:srgbClr val="2F3E9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EarthGlobeAsiaAustralia">
            <a:extLst>
              <a:ext uri="{FF2B5EF4-FFF2-40B4-BE49-F238E27FC236}">
                <a16:creationId xmlns:a16="http://schemas.microsoft.com/office/drawing/2014/main" id="{7E942598-4B19-E74F-986A-571589E9B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655" y="1273216"/>
            <a:ext cx="9802522" cy="980252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D1A1F5-3333-2D4B-A182-F1304F09E0A7}"/>
              </a:ext>
            </a:extLst>
          </p:cNvPr>
          <p:cNvGrpSpPr/>
          <p:nvPr/>
        </p:nvGrpSpPr>
        <p:grpSpPr>
          <a:xfrm>
            <a:off x="3537451" y="493039"/>
            <a:ext cx="5213280" cy="5213280"/>
            <a:chOff x="3167062" y="330993"/>
            <a:chExt cx="6105526" cy="6105526"/>
          </a:xfrm>
        </p:grpSpPr>
        <p:pic>
          <p:nvPicPr>
            <p:cNvPr id="7" name="Graphic 6" descr="Marker">
              <a:extLst>
                <a:ext uri="{FF2B5EF4-FFF2-40B4-BE49-F238E27FC236}">
                  <a16:creationId xmlns:a16="http://schemas.microsoft.com/office/drawing/2014/main" id="{D3628BFC-94B1-9142-9008-E5622B782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67062" y="330993"/>
              <a:ext cx="6105526" cy="6105526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8370A32-490D-C641-A6A9-392AECCE16BA}"/>
                </a:ext>
              </a:extLst>
            </p:cNvPr>
            <p:cNvSpPr/>
            <p:nvPr/>
          </p:nvSpPr>
          <p:spPr>
            <a:xfrm>
              <a:off x="5322094" y="1659733"/>
              <a:ext cx="1795462" cy="17954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Bus">
              <a:extLst>
                <a:ext uri="{FF2B5EF4-FFF2-40B4-BE49-F238E27FC236}">
                  <a16:creationId xmlns:a16="http://schemas.microsoft.com/office/drawing/2014/main" id="{5E3CD176-2322-0648-8377-56A17631F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03136" y="1494475"/>
              <a:ext cx="2056527" cy="2056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3237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Voigt</dc:creator>
  <cp:lastModifiedBy>Philipp Voigt</cp:lastModifiedBy>
  <cp:revision>4</cp:revision>
  <dcterms:created xsi:type="dcterms:W3CDTF">2018-06-08T12:44:50Z</dcterms:created>
  <dcterms:modified xsi:type="dcterms:W3CDTF">2018-06-08T15:43:57Z</dcterms:modified>
</cp:coreProperties>
</file>