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9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3A45-664E-4419-A3D5-4A83B99E873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DB15A90-88DA-44A7-A80D-9240EA6A9A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4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3A45-664E-4419-A3D5-4A83B99E873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B15A90-88DA-44A7-A80D-9240EA6A9A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9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3A45-664E-4419-A3D5-4A83B99E873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B15A90-88DA-44A7-A80D-9240EA6A9A99}" type="slidenum">
              <a:rPr lang="en-US" smtClean="0"/>
              <a:t>‹Nr.›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3745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3A45-664E-4419-A3D5-4A83B99E873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B15A90-88DA-44A7-A80D-9240EA6A9A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86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3A45-664E-4419-A3D5-4A83B99E873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B15A90-88DA-44A7-A80D-9240EA6A9A99}" type="slidenum">
              <a:rPr lang="en-US" smtClean="0"/>
              <a:t>‹Nr.›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926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3A45-664E-4419-A3D5-4A83B99E873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B15A90-88DA-44A7-A80D-9240EA6A9A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33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3A45-664E-4419-A3D5-4A83B99E873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5A90-88DA-44A7-A80D-9240EA6A9A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74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3A45-664E-4419-A3D5-4A83B99E873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5A90-88DA-44A7-A80D-9240EA6A9A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0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3A45-664E-4419-A3D5-4A83B99E873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5A90-88DA-44A7-A80D-9240EA6A9A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5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3A45-664E-4419-A3D5-4A83B99E873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B15A90-88DA-44A7-A80D-9240EA6A9A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0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3A45-664E-4419-A3D5-4A83B99E873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B15A90-88DA-44A7-A80D-9240EA6A9A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3A45-664E-4419-A3D5-4A83B99E873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B15A90-88DA-44A7-A80D-9240EA6A9A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4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3A45-664E-4419-A3D5-4A83B99E873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5A90-88DA-44A7-A80D-9240EA6A9A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6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3A45-664E-4419-A3D5-4A83B99E873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5A90-88DA-44A7-A80D-9240EA6A9A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7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3A45-664E-4419-A3D5-4A83B99E873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5A90-88DA-44A7-A80D-9240EA6A9A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6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3A45-664E-4419-A3D5-4A83B99E873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B15A90-88DA-44A7-A80D-9240EA6A9A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2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E3A45-664E-4419-A3D5-4A83B99E873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DB15A90-88DA-44A7-A80D-9240EA6A9A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8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3F351-E524-4B3A-A5D2-90A76E15F3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SmartLoad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3C7F8E-0E66-4298-9562-CD42C7E1B1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Softwareentwicklungsprojekt</a:t>
            </a:r>
          </a:p>
          <a:p>
            <a:endParaRPr lang="de-DE" dirty="0"/>
          </a:p>
          <a:p>
            <a:r>
              <a:rPr lang="de-DE" dirty="0"/>
              <a:t>Geron Beli, Brice Nsikam onla, Philipp Würfel, Alexander Schulz</a:t>
            </a:r>
          </a:p>
        </p:txBody>
      </p:sp>
    </p:spTree>
    <p:extLst>
      <p:ext uri="{BB962C8B-B14F-4D97-AF65-F5344CB8AC3E}">
        <p14:creationId xmlns:p14="http://schemas.microsoft.com/office/powerpoint/2010/main" val="419171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2BD08-C215-4E42-8E87-1A75E7E6B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Kontext und Überblick</a:t>
            </a:r>
            <a:endParaRPr lang="en-US" dirty="0"/>
          </a:p>
        </p:txBody>
      </p:sp>
      <p:pic>
        <p:nvPicPr>
          <p:cNvPr id="3" name="Bild1">
            <a:extLst>
              <a:ext uri="{FF2B5EF4-FFF2-40B4-BE49-F238E27FC236}">
                <a16:creationId xmlns:a16="http://schemas.microsoft.com/office/drawing/2014/main" id="{20B42F16-5736-4403-9056-780B99DE23F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592923" y="1624012"/>
            <a:ext cx="7463649" cy="491090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69232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2">
            <a:extLst>
              <a:ext uri="{FF2B5EF4-FFF2-40B4-BE49-F238E27FC236}">
                <a16:creationId xmlns:a16="http://schemas.microsoft.com/office/drawing/2014/main" id="{B6B944B5-62E7-4119-8968-5D23DDAA898C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931772" y="0"/>
            <a:ext cx="9177867" cy="685800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9092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585024-398D-412C-A27B-35496B3C9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Benutzeroberfläche</a:t>
            </a:r>
            <a:endParaRPr lang="en-US" dirty="0"/>
          </a:p>
        </p:txBody>
      </p:sp>
      <p:pic>
        <p:nvPicPr>
          <p:cNvPr id="3" name="Bild4">
            <a:extLst>
              <a:ext uri="{FF2B5EF4-FFF2-40B4-BE49-F238E27FC236}">
                <a16:creationId xmlns:a16="http://schemas.microsoft.com/office/drawing/2014/main" id="{EB1B8410-E645-4D1C-953D-4EEB103C593B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592924" y="1264555"/>
            <a:ext cx="6084570" cy="4815205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976079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585024-398D-412C-A27B-35496B3C9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Benutzeroberfläche</a:t>
            </a:r>
            <a:endParaRPr lang="en-US" dirty="0"/>
          </a:p>
        </p:txBody>
      </p:sp>
      <p:pic>
        <p:nvPicPr>
          <p:cNvPr id="4" name="Bild5">
            <a:extLst>
              <a:ext uri="{FF2B5EF4-FFF2-40B4-BE49-F238E27FC236}">
                <a16:creationId xmlns:a16="http://schemas.microsoft.com/office/drawing/2014/main" id="{5A820998-9CD5-4C13-B869-1F972E50BD16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592924" y="1334712"/>
            <a:ext cx="5796280" cy="507873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256720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585024-398D-412C-A27B-35496B3C9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Benutzeroberfläche</a:t>
            </a:r>
            <a:endParaRPr lang="en-US" dirty="0"/>
          </a:p>
        </p:txBody>
      </p:sp>
      <p:pic>
        <p:nvPicPr>
          <p:cNvPr id="5" name="Bild6">
            <a:extLst>
              <a:ext uri="{FF2B5EF4-FFF2-40B4-BE49-F238E27FC236}">
                <a16:creationId xmlns:a16="http://schemas.microsoft.com/office/drawing/2014/main" id="{AE183B68-EF8F-4676-9D74-64D9A59D8101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592924" y="1264555"/>
            <a:ext cx="5796280" cy="4843145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730419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585024-398D-412C-A27B-35496B3C9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Benutzeroberfläche</a:t>
            </a:r>
            <a:endParaRPr lang="en-US" dirty="0"/>
          </a:p>
        </p:txBody>
      </p:sp>
      <p:pic>
        <p:nvPicPr>
          <p:cNvPr id="4" name="Bild8">
            <a:extLst>
              <a:ext uri="{FF2B5EF4-FFF2-40B4-BE49-F238E27FC236}">
                <a16:creationId xmlns:a16="http://schemas.microsoft.com/office/drawing/2014/main" id="{63B51411-2236-4609-B91D-FD30DAF23B99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592924" y="1264555"/>
            <a:ext cx="5796280" cy="416687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30879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585024-398D-412C-A27B-35496B3C9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Benutzeroberfläche</a:t>
            </a:r>
            <a:endParaRPr lang="en-US" dirty="0"/>
          </a:p>
        </p:txBody>
      </p:sp>
      <p:pic>
        <p:nvPicPr>
          <p:cNvPr id="5" name="Bild9">
            <a:extLst>
              <a:ext uri="{FF2B5EF4-FFF2-40B4-BE49-F238E27FC236}">
                <a16:creationId xmlns:a16="http://schemas.microsoft.com/office/drawing/2014/main" id="{132CA142-96B3-451B-B81F-8B679FB2CC3B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592924" y="1264555"/>
            <a:ext cx="5796280" cy="434340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427989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3">
            <a:extLst>
              <a:ext uri="{FF2B5EF4-FFF2-40B4-BE49-F238E27FC236}">
                <a16:creationId xmlns:a16="http://schemas.microsoft.com/office/drawing/2014/main" id="{1ABD5429-D6AB-4567-9807-7788B1DF43B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609343" y="0"/>
            <a:ext cx="10434113" cy="685800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292925016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22</Words>
  <Application>Microsoft Office PowerPoint</Application>
  <PresentationFormat>Breitbild</PresentationFormat>
  <Paragraphs>10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Fetzen</vt:lpstr>
      <vt:lpstr>SmartLoad</vt:lpstr>
      <vt:lpstr>Kontext und Überblick</vt:lpstr>
      <vt:lpstr>PowerPoint-Präsentation</vt:lpstr>
      <vt:lpstr>Benutzeroberfläche</vt:lpstr>
      <vt:lpstr>Benutzeroberfläche</vt:lpstr>
      <vt:lpstr>Benutzeroberfläche</vt:lpstr>
      <vt:lpstr>Benutzeroberfläche</vt:lpstr>
      <vt:lpstr>Benutzeroberfläche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SmartLoad</dc:title>
  <dc:creator>PhiWue</dc:creator>
  <cp:lastModifiedBy>PhiWue</cp:lastModifiedBy>
  <cp:revision>2</cp:revision>
  <dcterms:created xsi:type="dcterms:W3CDTF">2019-05-07T06:00:15Z</dcterms:created>
  <dcterms:modified xsi:type="dcterms:W3CDTF">2019-05-07T06:11:46Z</dcterms:modified>
</cp:coreProperties>
</file>