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076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2A19-BB1D-4901-88DC-6346E3F1E26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33530-45EA-4AF8-9A70-9B97ACAC2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58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4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1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4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38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nsiolab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6290" y="530455"/>
            <a:ext cx="6858000" cy="77303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Symfony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7000" y="1934936"/>
            <a:ext cx="6858000" cy="3659610"/>
          </a:xfrm>
        </p:spPr>
        <p:txBody>
          <a:bodyPr/>
          <a:lstStyle/>
          <a:p>
            <a:r>
              <a:rPr lang="fr-FR" dirty="0"/>
              <a:t>A quick </a:t>
            </a:r>
            <a:r>
              <a:rPr lang="fr-FR" dirty="0" err="1"/>
              <a:t>presentation</a:t>
            </a:r>
            <a:r>
              <a:rPr lang="fr-FR" dirty="0"/>
              <a:t> of the Symfony Framework</a:t>
            </a:r>
          </a:p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1AED88-5061-3F18-8ABA-550335815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89" y="2486026"/>
            <a:ext cx="6649012" cy="32309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CBEBE2-53CD-48ED-84F6-9A50A7B96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4" y="303629"/>
            <a:ext cx="883467" cy="7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split orient="vert"/>
      </p:transition>
    </mc:Choice>
    <mc:Fallback xmlns="">
      <p:transition spd="slow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00790-061B-764D-A059-138741A4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83" y="961662"/>
            <a:ext cx="4631840" cy="816089"/>
          </a:xfrm>
        </p:spPr>
        <p:txBody>
          <a:bodyPr/>
          <a:lstStyle/>
          <a:p>
            <a:pPr algn="ctr"/>
            <a:r>
              <a:rPr lang="fr-FR" b="1" dirty="0"/>
              <a:t>Symfony CLI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325AD-D32B-318F-4278-0A964DCB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378" y="1947184"/>
            <a:ext cx="8401050" cy="37797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recommended to use the Symfony CLI command line interface that you can find on </a:t>
            </a:r>
            <a:r>
              <a:rPr lang="en-US" b="1" dirty="0"/>
              <a:t>https://symfony.com/download </a:t>
            </a:r>
          </a:p>
          <a:p>
            <a:r>
              <a:rPr lang="en-US" dirty="0"/>
              <a:t>To check if the installation is working, go to a terminal and type the command below.</a:t>
            </a:r>
          </a:p>
          <a:p>
            <a:pPr marL="0" indent="0" algn="ctr">
              <a:buNone/>
            </a:pPr>
            <a:r>
              <a:rPr lang="fr-FR" i="1" dirty="0"/>
              <a:t>symfony   -- version</a:t>
            </a:r>
          </a:p>
          <a:p>
            <a:pPr marL="0" indent="0">
              <a:buNone/>
            </a:pPr>
            <a:r>
              <a:rPr lang="en-US" dirty="0"/>
              <a:t>The version should look like this: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nn-NO" i="1" dirty="0"/>
              <a:t>Symfony CLI version 5.4.16 (c) 2017-2022 Symfony SAS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can finally use SYMFONY...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EB359-EE37-40C3-0DB9-DAE70378C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3" y="169416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850D3-2A13-7642-80CD-CCBC2CC5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119" y="1051832"/>
            <a:ext cx="4373656" cy="63239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First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55EE9-8970-A876-4E9A-3AB7E31A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959428"/>
            <a:ext cx="7886700" cy="35305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will finally generate our first project with SYMFONY.</a:t>
            </a:r>
          </a:p>
          <a:p>
            <a:r>
              <a:rPr lang="en-US" dirty="0"/>
              <a:t>From the desired location, right click on the mouse and select: </a:t>
            </a:r>
          </a:p>
          <a:p>
            <a:pPr marL="0" indent="0">
              <a:buNone/>
            </a:pPr>
            <a:r>
              <a:rPr lang="en-US" dirty="0"/>
              <a:t>   git bash here.</a:t>
            </a:r>
          </a:p>
          <a:p>
            <a:r>
              <a:rPr lang="en-US" dirty="0"/>
              <a:t>Enter the following command to create the project:</a:t>
            </a:r>
          </a:p>
          <a:p>
            <a:pPr marL="0" indent="0">
              <a:buNone/>
            </a:pPr>
            <a:r>
              <a:rPr lang="en-US" i="1" dirty="0"/>
              <a:t>      symfony new </a:t>
            </a:r>
            <a:r>
              <a:rPr lang="en-US" i="1" dirty="0" err="1"/>
              <a:t>my_project_directory</a:t>
            </a:r>
            <a:r>
              <a:rPr lang="en-US" i="1" dirty="0"/>
              <a:t> --version="6.1.*" –webapp</a:t>
            </a:r>
          </a:p>
          <a:p>
            <a:endParaRPr lang="en-US" i="1" dirty="0"/>
          </a:p>
          <a:p>
            <a:r>
              <a:rPr lang="en-US" i="1" dirty="0"/>
              <a:t>Once this is done, the project structure is on your location.</a:t>
            </a:r>
          </a:p>
          <a:p>
            <a:r>
              <a:rPr lang="en-US" i="1" dirty="0"/>
              <a:t>But what does this project contain?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3129B4-45DA-DED7-1353-1FEF223D8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0" y="1063284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782A4-B906-F976-4F34-696F8CCD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There's nothing like a picture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734C3A-0117-05A8-A4BE-753DF09D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90697"/>
          </a:xfrm>
        </p:spPr>
        <p:txBody>
          <a:bodyPr/>
          <a:lstStyle/>
          <a:p>
            <a:pPr algn="ctr"/>
            <a:r>
              <a:rPr lang="fr-FR" dirty="0"/>
              <a:t>Access to git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5FF9CA8-66F9-D097-35F1-4A72DCD33D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25" y="2922309"/>
            <a:ext cx="2812200" cy="3267354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49D904-C416-0761-DD29-BB65F93C1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8246"/>
          </a:xfrm>
        </p:spPr>
        <p:txBody>
          <a:bodyPr/>
          <a:lstStyle/>
          <a:p>
            <a:pPr algn="ctr"/>
            <a:r>
              <a:rPr lang="fr-FR" dirty="0" err="1"/>
              <a:t>install</a:t>
            </a:r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F679687-03F7-35FA-3829-1FF5C497C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50" y="2449316"/>
            <a:ext cx="5538760" cy="1714100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910EDDA-D137-387B-D033-3716AD1DC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635779"/>
            <a:ext cx="5388963" cy="18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                     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2650" y="2803120"/>
            <a:ext cx="7886700" cy="1251760"/>
          </a:xfrm>
        </p:spPr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Philippe Da Costa ,future  application web designer and </a:t>
            </a:r>
            <a:r>
              <a:rPr lang="fr-FR" dirty="0" err="1"/>
              <a:t>developer</a:t>
            </a:r>
            <a:r>
              <a:rPr lang="fr-FR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2D85C5-C2ED-03C4-C4CD-D030755ED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0" y="180508"/>
            <a:ext cx="1303937" cy="11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8441" y="387927"/>
            <a:ext cx="7419189" cy="87991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going to talk about?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 err="1"/>
              <a:t>Prerequisite</a:t>
            </a:r>
            <a:endParaRPr lang="fr-FR" dirty="0"/>
          </a:p>
          <a:p>
            <a:r>
              <a:rPr lang="fr-FR" dirty="0"/>
              <a:t>Tools</a:t>
            </a:r>
          </a:p>
          <a:p>
            <a:r>
              <a:rPr lang="fr-FR" dirty="0"/>
              <a:t>Installation</a:t>
            </a:r>
          </a:p>
          <a:p>
            <a:r>
              <a:rPr lang="fr-FR" dirty="0"/>
              <a:t>First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Project contents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Priricouisite</a:t>
            </a:r>
            <a:r>
              <a:rPr lang="fr-FR" dirty="0">
                <a:solidFill>
                  <a:srgbClr val="FF0000"/>
                </a:solidFill>
              </a:rPr>
              <a:t>  // </a:t>
            </a:r>
            <a:r>
              <a:rPr lang="fr-FR" dirty="0" err="1">
                <a:solidFill>
                  <a:srgbClr val="FF0000"/>
                </a:solidFill>
              </a:rPr>
              <a:t>proiject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5F59B8-F82E-5AB6-55F0-729A6D64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1" y="218395"/>
            <a:ext cx="1005615" cy="8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7266" y="338838"/>
            <a:ext cx="6637468" cy="684398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            Framework </a:t>
            </a:r>
            <a:r>
              <a:rPr lang="fr-FR" dirty="0" err="1"/>
              <a:t>definition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all, what is  a framework ?</a:t>
            </a:r>
          </a:p>
          <a:p>
            <a:r>
              <a:rPr lang="en-US" dirty="0"/>
              <a:t>A framework is based on an application architecture. It offers a set of coherent tools and software components, such as a reusable software library. Its technical and logical structure requires the developer to respect certain development practices and standards.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>
                <a:solidFill>
                  <a:srgbClr val="FF0000"/>
                </a:solidFill>
              </a:rPr>
              <a:t>Baste //</a:t>
            </a:r>
            <a:r>
              <a:rPr lang="fr-FR" dirty="0" err="1">
                <a:solidFill>
                  <a:srgbClr val="FF0000"/>
                </a:solidFill>
              </a:rPr>
              <a:t>reusabeulle</a:t>
            </a:r>
            <a:r>
              <a:rPr lang="fr-FR" dirty="0">
                <a:solidFill>
                  <a:srgbClr val="FF0000"/>
                </a:solidFill>
              </a:rPr>
              <a:t> // </a:t>
            </a:r>
            <a:r>
              <a:rPr lang="fr-FR" dirty="0" err="1">
                <a:solidFill>
                  <a:srgbClr val="FF0000"/>
                </a:solidFill>
              </a:rPr>
              <a:t>liebrary</a:t>
            </a:r>
            <a:r>
              <a:rPr lang="fr-FR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ADB17E-4E83-C7ED-01FB-A97B77B0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4" y="258793"/>
            <a:ext cx="1332155" cy="11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7000" y="1318778"/>
            <a:ext cx="6858000" cy="6707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sz="3975" b="1" dirty="0"/>
              <a:t>SYMFONY</a:t>
            </a:r>
            <a:r>
              <a:rPr lang="fr-FR" dirty="0"/>
              <a:t>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0828" y="2280660"/>
            <a:ext cx="6858000" cy="3139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Symfony is a Framework that represents a set of standalone PHP components, that can be used in private or open source web projects. But it is also a powerful PHP Framework developed(t) by a French company: SensioLabs.</a:t>
            </a:r>
          </a:p>
          <a:p>
            <a:r>
              <a:rPr lang="en-US" dirty="0"/>
              <a:t>It aims to simplify the construction of your PHP projects.</a:t>
            </a:r>
          </a:p>
          <a:p>
            <a:r>
              <a:rPr lang="en-US" dirty="0"/>
              <a:t>For more details on the creators:</a:t>
            </a:r>
          </a:p>
          <a:p>
            <a:r>
              <a:rPr lang="en-US" dirty="0">
                <a:hlinkClick r:id="rId2"/>
              </a:rPr>
              <a:t>https://sensiolabs.com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(also called libraries)</a:t>
            </a:r>
          </a:p>
          <a:p>
            <a:r>
              <a:rPr lang="en-US" dirty="0">
                <a:solidFill>
                  <a:srgbClr val="FF0000"/>
                </a:solidFill>
              </a:rPr>
              <a:t>(Check this link)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(developed(t) 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627346-4D1B-5328-01A9-1D2B87944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19" y="1318778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81845" y="339959"/>
            <a:ext cx="4521574" cy="765041"/>
          </a:xfrm>
        </p:spPr>
        <p:txBody>
          <a:bodyPr/>
          <a:lstStyle/>
          <a:p>
            <a:pPr algn="ctr"/>
            <a:r>
              <a:rPr lang="fr-FR" b="1" dirty="0" err="1"/>
              <a:t>Prerequisites</a:t>
            </a:r>
            <a:r>
              <a:rPr lang="fr-FR" b="1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2650" y="1398494"/>
            <a:ext cx="7905750" cy="48301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1:   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	Before starting with Symfony, </a:t>
            </a:r>
          </a:p>
          <a:p>
            <a:pPr marL="0" indent="0">
              <a:buNone/>
            </a:pPr>
            <a:r>
              <a:rPr lang="en-US" sz="6400" dirty="0"/>
              <a:t>(Je </a:t>
            </a:r>
            <a:r>
              <a:rPr lang="en-US" sz="6400" dirty="0" err="1"/>
              <a:t>lis</a:t>
            </a:r>
            <a:r>
              <a:rPr lang="en-US" sz="6400" dirty="0"/>
              <a:t>)  </a:t>
            </a:r>
          </a:p>
          <a:p>
            <a:pPr marL="0" indent="0">
              <a:buNone/>
            </a:pPr>
            <a:r>
              <a:rPr lang="en-US" sz="6400" dirty="0"/>
              <a:t>	it is recommended to have a basic  knowledge of its language </a:t>
            </a:r>
          </a:p>
          <a:p>
            <a:pPr marL="0" indent="0">
              <a:buNone/>
            </a:pPr>
            <a:r>
              <a:rPr lang="en-US" sz="6400" dirty="0"/>
              <a:t> 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	which is PHP.</a:t>
            </a:r>
          </a:p>
          <a:p>
            <a:pPr marL="0" indent="0">
              <a:buNone/>
            </a:pPr>
            <a:r>
              <a:rPr lang="en-US" sz="6400" dirty="0"/>
              <a:t>2: 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 	Have some knowledge of HTML /CSS</a:t>
            </a:r>
          </a:p>
          <a:p>
            <a:pPr marL="0" indent="0">
              <a:buNone/>
            </a:pPr>
            <a:r>
              <a:rPr lang="en-US" sz="6400" dirty="0"/>
              <a:t>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	3:  Have a database installed (my-Sql, MariaDB...)</a:t>
            </a:r>
          </a:p>
          <a:p>
            <a:pPr marL="0" indent="0">
              <a:buNone/>
            </a:pPr>
            <a:r>
              <a:rPr lang="en-US" sz="6400" dirty="0"/>
              <a:t>(Je </a:t>
            </a:r>
            <a:r>
              <a:rPr lang="en-US" sz="6400" dirty="0" err="1"/>
              <a:t>lis</a:t>
            </a:r>
            <a:r>
              <a:rPr lang="en-US" sz="6400" dirty="0"/>
              <a:t>)  </a:t>
            </a:r>
          </a:p>
          <a:p>
            <a:pPr marL="0" indent="0">
              <a:buNone/>
            </a:pPr>
            <a:r>
              <a:rPr lang="en-US" sz="6400" dirty="0"/>
              <a:t>4:  A PHP version compatible with the symfony version used</a:t>
            </a:r>
          </a:p>
          <a:p>
            <a:pPr marL="0" indent="0">
              <a:buNone/>
            </a:pPr>
            <a:r>
              <a:rPr lang="en-US" sz="6400" dirty="0"/>
              <a:t> 	example :for Symfony 6 : php8 is required.</a:t>
            </a:r>
          </a:p>
          <a:p>
            <a:pPr marL="0" indent="0">
              <a:buNone/>
            </a:pPr>
            <a:r>
              <a:rPr lang="en-US" sz="6400" dirty="0"/>
              <a:t> </a:t>
            </a:r>
          </a:p>
          <a:p>
            <a:pPr marL="0" indent="0">
              <a:buNone/>
            </a:pPr>
            <a:r>
              <a:rPr lang="fr-FR" sz="6400" dirty="0" err="1">
                <a:solidFill>
                  <a:srgbClr val="FF0000"/>
                </a:solidFill>
              </a:rPr>
              <a:t>Priricouisite</a:t>
            </a:r>
            <a:r>
              <a:rPr lang="fr-FR" sz="6400" dirty="0">
                <a:solidFill>
                  <a:srgbClr val="FF0000"/>
                </a:solidFill>
              </a:rPr>
              <a:t>  // </a:t>
            </a:r>
            <a:r>
              <a:rPr lang="fr-FR" sz="6400" dirty="0" err="1">
                <a:solidFill>
                  <a:srgbClr val="FF0000"/>
                </a:solidFill>
              </a:rPr>
              <a:t>instoll’d</a:t>
            </a:r>
            <a:r>
              <a:rPr lang="fr-FR" sz="6400" dirty="0">
                <a:solidFill>
                  <a:srgbClr val="FF0000"/>
                </a:solidFill>
              </a:rPr>
              <a:t>   // </a:t>
            </a:r>
            <a:r>
              <a:rPr lang="fr-FR" sz="6400" dirty="0" err="1">
                <a:solidFill>
                  <a:srgbClr val="FF0000"/>
                </a:solidFill>
              </a:rPr>
              <a:t>ious’t</a:t>
            </a:r>
            <a:endParaRPr lang="fr-FR" sz="6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E9928F-3F5F-B9EA-BA4C-7B117B98A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417736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2A6F-5F6E-3021-D064-D1E6ADBE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18" y="1131094"/>
            <a:ext cx="3537249" cy="742754"/>
          </a:xfrm>
        </p:spPr>
        <p:txBody>
          <a:bodyPr/>
          <a:lstStyle/>
          <a:p>
            <a:pPr algn="ctr"/>
            <a:r>
              <a:rPr lang="fr-FR" dirty="0"/>
              <a:t>Facilities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9DC68C-F8EC-95AE-5E43-D4E6BE7A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137" y="2125266"/>
            <a:ext cx="3620861" cy="326350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COMPOSER</a:t>
            </a:r>
          </a:p>
          <a:p>
            <a:r>
              <a:rPr lang="fr-FR" dirty="0"/>
              <a:t>SCOOP</a:t>
            </a:r>
          </a:p>
          <a:p>
            <a:r>
              <a:rPr lang="fr-FR" dirty="0"/>
              <a:t>SYMFONY CLI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AEB60B-D397-FB23-0D86-9A7899E93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7" y="649087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FBEBC-143A-D941-38D9-4299D108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45" y="993934"/>
            <a:ext cx="6551629" cy="99417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Installation of « composer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495EB-D31C-9F23-A496-1E1D8701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397920"/>
            <a:ext cx="7886700" cy="3088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Composer is a dependency manager.</a:t>
            </a:r>
          </a:p>
          <a:p>
            <a:r>
              <a:rPr lang="en-US" dirty="0"/>
              <a:t>Go to: https://getcomposer.org/ and follow the steps for your operating system. To check if the installation is working, go to a terminal and type the command below.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composer –version</a:t>
            </a:r>
          </a:p>
          <a:p>
            <a:pPr marL="0" indent="0">
              <a:buNone/>
            </a:pPr>
            <a:r>
              <a:rPr lang="en-US" dirty="0"/>
              <a:t>If successful the command will display the version number of composer as below: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fr-FR" dirty="0"/>
              <a:t> Composer version 2.2.1 2021-12-22 22:21:31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967EE5-48B0-D710-62E1-5098E8C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7" y="267258"/>
            <a:ext cx="1415785" cy="12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D1149-5B41-A762-C77F-FEC56028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07" y="1018139"/>
            <a:ext cx="5035251" cy="994172"/>
          </a:xfrm>
        </p:spPr>
        <p:txBody>
          <a:bodyPr/>
          <a:lstStyle/>
          <a:p>
            <a:pPr algn="ctr"/>
            <a:r>
              <a:rPr lang="fr-FR" dirty="0"/>
              <a:t>Installation of scoop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37328-861D-DD7A-436B-DDFD7DDF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Scoop is a CLI (command-line installer)for Windows. </a:t>
            </a:r>
          </a:p>
          <a:p>
            <a:r>
              <a:rPr lang="en-US" dirty="0"/>
              <a:t>Install it from the command line using the POWERSHELL terminal of windows 5.1 or higher with these two commands: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1: </a:t>
            </a:r>
            <a:r>
              <a:rPr lang="en-US" sz="2400" i="1" dirty="0"/>
              <a:t>Set-</a:t>
            </a:r>
            <a:r>
              <a:rPr lang="en-US" sz="2400" i="1" dirty="0" err="1"/>
              <a:t>ExecutionPolicy</a:t>
            </a:r>
            <a:r>
              <a:rPr lang="en-US" sz="2400" i="1" dirty="0"/>
              <a:t> </a:t>
            </a:r>
            <a:r>
              <a:rPr lang="en-US" sz="2400" i="1" dirty="0" err="1"/>
              <a:t>RemoteSigned</a:t>
            </a:r>
            <a:r>
              <a:rPr lang="en-US" sz="2400" i="1" dirty="0"/>
              <a:t> -Scope </a:t>
            </a:r>
            <a:r>
              <a:rPr lang="en-US" sz="2400" i="1" dirty="0" err="1"/>
              <a:t>CurrentUser</a:t>
            </a:r>
            <a:r>
              <a:rPr lang="en-US" sz="2400" i="1" dirty="0"/>
              <a:t> (on first use)</a:t>
            </a:r>
          </a:p>
          <a:p>
            <a:r>
              <a:rPr lang="en-US" dirty="0"/>
              <a:t>2: </a:t>
            </a:r>
            <a:r>
              <a:rPr lang="en-US" sz="2400" i="1" dirty="0" err="1"/>
              <a:t>irm</a:t>
            </a:r>
            <a:r>
              <a:rPr lang="en-US" sz="2400" i="1" dirty="0"/>
              <a:t> get.scoop.sh</a:t>
            </a:r>
          </a:p>
          <a:p>
            <a:r>
              <a:rPr lang="en-US" dirty="0"/>
              <a:t>Now Scoop is installed on your machine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DF1036-E763-6937-504F-81E2EB07B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9" y="220539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601</Words>
  <Application>Microsoft Office PowerPoint</Application>
  <PresentationFormat>Grand écran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What is Symfony ?</vt:lpstr>
      <vt:lpstr>                      PRESENTATION</vt:lpstr>
      <vt:lpstr>What are we going to talk about?</vt:lpstr>
      <vt:lpstr>             Framework definition </vt:lpstr>
      <vt:lpstr>What is SYMFONY?</vt:lpstr>
      <vt:lpstr>Prerequisites...</vt:lpstr>
      <vt:lpstr>Facilities</vt:lpstr>
      <vt:lpstr>Installation of « composer »</vt:lpstr>
      <vt:lpstr>Installation of scoop</vt:lpstr>
      <vt:lpstr>Symfony CLI</vt:lpstr>
      <vt:lpstr>First project</vt:lpstr>
      <vt:lpstr>There's nothing like a picture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Symfony ?</dc:title>
  <dc:creator>77011-05-06</dc:creator>
  <cp:lastModifiedBy>philippe da costa</cp:lastModifiedBy>
  <cp:revision>10</cp:revision>
  <dcterms:created xsi:type="dcterms:W3CDTF">2022-10-11T12:51:54Z</dcterms:created>
  <dcterms:modified xsi:type="dcterms:W3CDTF">2022-10-22T18:03:43Z</dcterms:modified>
</cp:coreProperties>
</file>