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01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81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38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9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59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26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82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63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98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92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75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2410-6C7B-4010-8919-3F1D6AB0C55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0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nsiolabs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45588"/>
            <a:ext cx="9144000" cy="1174726"/>
          </a:xfrm>
        </p:spPr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Symfony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920314"/>
            <a:ext cx="9144000" cy="4396080"/>
          </a:xfrm>
        </p:spPr>
        <p:txBody>
          <a:bodyPr/>
          <a:lstStyle/>
          <a:p>
            <a:r>
              <a:rPr lang="fr-FR" dirty="0"/>
              <a:t>A quick </a:t>
            </a:r>
            <a:r>
              <a:rPr lang="fr-FR" dirty="0" err="1"/>
              <a:t>presentation</a:t>
            </a:r>
            <a:r>
              <a:rPr lang="fr-FR" dirty="0"/>
              <a:t> of the Symfony Framework</a:t>
            </a:r>
          </a:p>
          <a:p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1AED88-5061-3F18-8ABA-550335815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03231"/>
            <a:ext cx="9144000" cy="43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                      PRESENTATION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94493"/>
            <a:ext cx="10515600" cy="1669013"/>
          </a:xfrm>
        </p:spPr>
        <p:txBody>
          <a:bodyPr/>
          <a:lstStyle/>
          <a:p>
            <a:r>
              <a:rPr lang="fr-FR" dirty="0"/>
              <a:t>Hello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Philippe Da Costa ,future  application web designer and </a:t>
            </a:r>
            <a:r>
              <a:rPr lang="fr-FR" dirty="0" err="1"/>
              <a:t>developer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5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talk about?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Framework </a:t>
            </a:r>
            <a:r>
              <a:rPr lang="fr-FR" dirty="0" err="1"/>
              <a:t>definition</a:t>
            </a:r>
            <a:endParaRPr lang="fr-FR" dirty="0"/>
          </a:p>
          <a:p>
            <a:r>
              <a:rPr lang="fr-FR" dirty="0" err="1"/>
              <a:t>Prerequisite</a:t>
            </a:r>
            <a:endParaRPr lang="fr-FR" dirty="0"/>
          </a:p>
          <a:p>
            <a:r>
              <a:rPr lang="fr-FR" dirty="0"/>
              <a:t>Tools</a:t>
            </a:r>
          </a:p>
          <a:p>
            <a:r>
              <a:rPr lang="fr-FR" dirty="0"/>
              <a:t>Installation</a:t>
            </a:r>
          </a:p>
          <a:p>
            <a:r>
              <a:rPr lang="fr-FR" dirty="0"/>
              <a:t>First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dirty="0"/>
              <a:t>Project contents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>
                <a:solidFill>
                  <a:srgbClr val="FF0000"/>
                </a:solidFill>
              </a:rPr>
              <a:t>Priricouisite</a:t>
            </a:r>
            <a:r>
              <a:rPr lang="fr-FR" dirty="0">
                <a:solidFill>
                  <a:srgbClr val="FF0000"/>
                </a:solidFill>
              </a:rPr>
              <a:t>  // </a:t>
            </a:r>
            <a:r>
              <a:rPr lang="fr-FR" dirty="0" err="1">
                <a:solidFill>
                  <a:srgbClr val="FF0000"/>
                </a:solidFill>
              </a:rPr>
              <a:t>proiject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7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53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                      Framework </a:t>
            </a:r>
            <a:r>
              <a:rPr lang="fr-FR" dirty="0" err="1"/>
              <a:t>definition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all, what is  a framework ?</a:t>
            </a:r>
          </a:p>
          <a:p>
            <a:r>
              <a:rPr lang="en-US" dirty="0"/>
              <a:t>A framework is based on an application architecture. It offers a set of coherent tools and software components, such as a reusable software library. Its technical and logical structure requires the developer to respect certain development practices and standards.</a:t>
            </a:r>
          </a:p>
          <a:p>
            <a:endParaRPr lang="en-US" dirty="0"/>
          </a:p>
          <a:p>
            <a:endParaRPr lang="en-US" dirty="0"/>
          </a:p>
          <a:p>
            <a:r>
              <a:rPr lang="fr-FR" dirty="0">
                <a:solidFill>
                  <a:srgbClr val="FF0000"/>
                </a:solidFill>
              </a:rPr>
              <a:t>Baste //</a:t>
            </a:r>
            <a:r>
              <a:rPr lang="fr-FR" dirty="0" err="1">
                <a:solidFill>
                  <a:srgbClr val="FF0000"/>
                </a:solidFill>
              </a:rPr>
              <a:t>reusabeulle</a:t>
            </a:r>
            <a:r>
              <a:rPr lang="fr-FR" dirty="0">
                <a:solidFill>
                  <a:srgbClr val="FF0000"/>
                </a:solidFill>
              </a:rPr>
              <a:t> // </a:t>
            </a:r>
            <a:r>
              <a:rPr lang="fr-FR" dirty="0" err="1">
                <a:solidFill>
                  <a:srgbClr val="FF0000"/>
                </a:solidFill>
              </a:rPr>
              <a:t>liebrary</a:t>
            </a:r>
            <a:r>
              <a:rPr lang="fr-F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955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15369"/>
            <a:ext cx="9144000" cy="89432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sz="5300" b="1" dirty="0"/>
              <a:t>SYMFONY</a:t>
            </a:r>
            <a:r>
              <a:rPr lang="fr-FR" dirty="0"/>
              <a:t>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5771" y="1897878"/>
            <a:ext cx="9144000" cy="4186049"/>
          </a:xfrm>
        </p:spPr>
        <p:txBody>
          <a:bodyPr>
            <a:normAutofit/>
          </a:bodyPr>
          <a:lstStyle/>
          <a:p>
            <a:r>
              <a:rPr lang="en-US" dirty="0"/>
              <a:t>Symfony is a Framework that represents a set of standalone PHP components, that can be used in private or open source web projects. But it is also a powerful PHP Framework developed(t) by a French company: SensioLabs.</a:t>
            </a:r>
          </a:p>
          <a:p>
            <a:r>
              <a:rPr lang="en-US" dirty="0"/>
              <a:t>It aims to simplify the construction of your PHP projects.</a:t>
            </a:r>
          </a:p>
          <a:p>
            <a:r>
              <a:rPr lang="en-US" dirty="0"/>
              <a:t>For more details on the creators:</a:t>
            </a:r>
          </a:p>
          <a:p>
            <a:r>
              <a:rPr lang="en-US" dirty="0">
                <a:hlinkClick r:id="rId2"/>
              </a:rPr>
              <a:t>https://sensiolabs.com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(also called libraries)</a:t>
            </a:r>
          </a:p>
          <a:p>
            <a:r>
              <a:rPr lang="en-US" dirty="0">
                <a:solidFill>
                  <a:srgbClr val="FF0000"/>
                </a:solidFill>
              </a:rPr>
              <a:t>(Check this link)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(developed(t) 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85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055"/>
          </a:xfrm>
        </p:spPr>
        <p:txBody>
          <a:bodyPr/>
          <a:lstStyle/>
          <a:p>
            <a:pPr algn="ctr"/>
            <a:r>
              <a:rPr lang="fr-FR" b="1" dirty="0" err="1"/>
              <a:t>Prerequisites</a:t>
            </a:r>
            <a:r>
              <a:rPr lang="fr-FR" b="1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9573285" cy="42673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1:   (je </a:t>
            </a:r>
            <a:r>
              <a:rPr lang="en-US" dirty="0" err="1"/>
              <a:t>regarde</a:t>
            </a:r>
            <a:r>
              <a:rPr lang="en-US" dirty="0"/>
              <a:t> les </a:t>
            </a:r>
            <a:r>
              <a:rPr lang="en-US" dirty="0" err="1"/>
              <a:t>auditeurs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Before starting with Symfony, </a:t>
            </a:r>
          </a:p>
          <a:p>
            <a:pPr marL="0" indent="0">
              <a:buNone/>
            </a:pPr>
            <a:r>
              <a:rPr lang="en-US" dirty="0"/>
              <a:t>(Je </a:t>
            </a:r>
            <a:r>
              <a:rPr lang="en-US" dirty="0" err="1"/>
              <a:t>lis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	it is recommended to have a basic  knowledge of its language </a:t>
            </a:r>
          </a:p>
          <a:p>
            <a:pPr marL="0" indent="0">
              <a:buNone/>
            </a:pPr>
            <a:r>
              <a:rPr lang="en-US" dirty="0"/>
              <a:t> (je </a:t>
            </a:r>
            <a:r>
              <a:rPr lang="en-US" dirty="0" err="1"/>
              <a:t>regarde</a:t>
            </a:r>
            <a:r>
              <a:rPr lang="en-US" dirty="0"/>
              <a:t> les </a:t>
            </a:r>
            <a:r>
              <a:rPr lang="en-US" dirty="0" err="1"/>
              <a:t>auditeurs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which is PHP.</a:t>
            </a:r>
          </a:p>
          <a:p>
            <a:pPr marL="0" indent="0">
              <a:buNone/>
            </a:pPr>
            <a:r>
              <a:rPr lang="en-US" dirty="0"/>
              <a:t>2: (je </a:t>
            </a:r>
            <a:r>
              <a:rPr lang="en-US" dirty="0" err="1"/>
              <a:t>regarde</a:t>
            </a:r>
            <a:r>
              <a:rPr lang="en-US" dirty="0"/>
              <a:t> les </a:t>
            </a:r>
            <a:r>
              <a:rPr lang="en-US" dirty="0" err="1"/>
              <a:t>auditeurs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	Have some knowledge of HTML /CSS</a:t>
            </a:r>
          </a:p>
          <a:p>
            <a:pPr marL="0" indent="0">
              <a:buNone/>
            </a:pPr>
            <a:r>
              <a:rPr lang="en-US" dirty="0"/>
              <a:t>(je </a:t>
            </a:r>
            <a:r>
              <a:rPr lang="en-US" dirty="0" err="1"/>
              <a:t>regarde</a:t>
            </a:r>
            <a:r>
              <a:rPr lang="en-US" dirty="0"/>
              <a:t> les </a:t>
            </a:r>
            <a:r>
              <a:rPr lang="en-US" dirty="0" err="1"/>
              <a:t>auditeurs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3:  Have a database installed (my-Sql, MariaDB...)</a:t>
            </a:r>
          </a:p>
          <a:p>
            <a:pPr marL="0" indent="0">
              <a:buNone/>
            </a:pPr>
            <a:r>
              <a:rPr lang="en-US" dirty="0"/>
              <a:t>(Je </a:t>
            </a:r>
            <a:r>
              <a:rPr lang="en-US" dirty="0" err="1"/>
              <a:t>lis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4:  A PHP version compatible with the symfony version used</a:t>
            </a:r>
          </a:p>
          <a:p>
            <a:pPr marL="0" indent="0">
              <a:buNone/>
            </a:pPr>
            <a:r>
              <a:rPr lang="en-US" dirty="0"/>
              <a:t> 	example :for Symfony 6 : php8 is required.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</a:rPr>
              <a:t>Priricouisite</a:t>
            </a:r>
            <a:r>
              <a:rPr lang="fr-FR" dirty="0">
                <a:solidFill>
                  <a:srgbClr val="FF0000"/>
                </a:solidFill>
              </a:rPr>
              <a:t>  // </a:t>
            </a:r>
            <a:r>
              <a:rPr lang="fr-FR" dirty="0" err="1">
                <a:solidFill>
                  <a:srgbClr val="FF0000"/>
                </a:solidFill>
              </a:rPr>
              <a:t>instoll’d</a:t>
            </a:r>
            <a:r>
              <a:rPr lang="fr-FR" dirty="0">
                <a:solidFill>
                  <a:srgbClr val="FF0000"/>
                </a:solidFill>
              </a:rPr>
              <a:t>   // </a:t>
            </a:r>
            <a:r>
              <a:rPr lang="fr-FR" dirty="0" err="1">
                <a:solidFill>
                  <a:srgbClr val="FF0000"/>
                </a:solidFill>
              </a:rPr>
              <a:t>ious’t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682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311</Words>
  <Application>Microsoft Office PowerPoint</Application>
  <PresentationFormat>Grand écran</PresentationFormat>
  <Paragraphs>46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What is Symfony ?</vt:lpstr>
      <vt:lpstr>                      PRESENTATION</vt:lpstr>
      <vt:lpstr>What are we going to talk about?</vt:lpstr>
      <vt:lpstr>                       Framework definition </vt:lpstr>
      <vt:lpstr>What is SYMFONY?</vt:lpstr>
      <vt:lpstr>Prerequisites...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Symfony ?</dc:title>
  <dc:creator>77011-05-06</dc:creator>
  <cp:lastModifiedBy>philippe da costa</cp:lastModifiedBy>
  <cp:revision>8</cp:revision>
  <dcterms:created xsi:type="dcterms:W3CDTF">2022-10-11T12:51:54Z</dcterms:created>
  <dcterms:modified xsi:type="dcterms:W3CDTF">2022-10-18T17:49:16Z</dcterms:modified>
</cp:coreProperties>
</file>