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87" r:id="rId2"/>
    <p:sldId id="390" r:id="rId3"/>
    <p:sldId id="397" r:id="rId4"/>
    <p:sldId id="396" r:id="rId5"/>
    <p:sldId id="391" r:id="rId6"/>
    <p:sldId id="393" r:id="rId7"/>
    <p:sldId id="395" r:id="rId8"/>
    <p:sldId id="279" r:id="rId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Stijl, gemiddeld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Stijl, gemiddeld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3416" autoAdjust="0"/>
  </p:normalViewPr>
  <p:slideViewPr>
    <p:cSldViewPr snapToGrid="0" showGuides="1">
      <p:cViewPr>
        <p:scale>
          <a:sx n="100" d="100"/>
          <a:sy n="100" d="100"/>
        </p:scale>
        <p:origin x="-276" y="-47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er K." userId="ac558d3ae67ea49b" providerId="LiveId" clId="{AAE52FE0-C3EF-4BC0-A5D8-4F3E1ADEB4FF}"/>
    <pc:docChg chg="custSel modSld">
      <pc:chgData name="alexander K." userId="ac558d3ae67ea49b" providerId="LiveId" clId="{AAE52FE0-C3EF-4BC0-A5D8-4F3E1ADEB4FF}" dt="2022-05-30T13:47:19.669" v="68" actId="20577"/>
      <pc:docMkLst>
        <pc:docMk/>
      </pc:docMkLst>
      <pc:sldChg chg="addSp modSp mod">
        <pc:chgData name="alexander K." userId="ac558d3ae67ea49b" providerId="LiveId" clId="{AAE52FE0-C3EF-4BC0-A5D8-4F3E1ADEB4FF}" dt="2022-05-30T13:40:55.111" v="17" actId="1076"/>
        <pc:sldMkLst>
          <pc:docMk/>
          <pc:sldMk cId="1792110934" sldId="391"/>
        </pc:sldMkLst>
        <pc:spChg chg="mod">
          <ac:chgData name="alexander K." userId="ac558d3ae67ea49b" providerId="LiveId" clId="{AAE52FE0-C3EF-4BC0-A5D8-4F3E1ADEB4FF}" dt="2022-05-30T13:39:53.789" v="6" actId="20577"/>
          <ac:spMkLst>
            <pc:docMk/>
            <pc:sldMk cId="1792110934" sldId="391"/>
            <ac:spMk id="3" creationId="{FB70D9CA-5B56-494A-BDE3-703BA6FFD15F}"/>
          </ac:spMkLst>
        </pc:spChg>
        <pc:picChg chg="add mod">
          <ac:chgData name="alexander K." userId="ac558d3ae67ea49b" providerId="LiveId" clId="{AAE52FE0-C3EF-4BC0-A5D8-4F3E1ADEB4FF}" dt="2022-05-30T13:40:55.111" v="17" actId="1076"/>
          <ac:picMkLst>
            <pc:docMk/>
            <pc:sldMk cId="1792110934" sldId="391"/>
            <ac:picMk id="7" creationId="{CDCE79C8-02F1-C88A-3A43-E8CC2E45E6A4}"/>
          </ac:picMkLst>
        </pc:picChg>
      </pc:sldChg>
      <pc:sldChg chg="addSp modSp mod">
        <pc:chgData name="alexander K." userId="ac558d3ae67ea49b" providerId="LiveId" clId="{AAE52FE0-C3EF-4BC0-A5D8-4F3E1ADEB4FF}" dt="2022-05-30T13:43:03.857" v="33" actId="1076"/>
        <pc:sldMkLst>
          <pc:docMk/>
          <pc:sldMk cId="4075172640" sldId="393"/>
        </pc:sldMkLst>
        <pc:spChg chg="mod">
          <ac:chgData name="alexander K." userId="ac558d3ae67ea49b" providerId="LiveId" clId="{AAE52FE0-C3EF-4BC0-A5D8-4F3E1ADEB4FF}" dt="2022-05-30T13:39:57.197" v="9" actId="20577"/>
          <ac:spMkLst>
            <pc:docMk/>
            <pc:sldMk cId="4075172640" sldId="393"/>
            <ac:spMk id="3" creationId="{FDDD7921-F5AB-EC44-82A1-0F235EFF2ACC}"/>
          </ac:spMkLst>
        </pc:spChg>
        <pc:picChg chg="add mod modCrop">
          <ac:chgData name="alexander K." userId="ac558d3ae67ea49b" providerId="LiveId" clId="{AAE52FE0-C3EF-4BC0-A5D8-4F3E1ADEB4FF}" dt="2022-05-30T13:43:03.857" v="33" actId="1076"/>
          <ac:picMkLst>
            <pc:docMk/>
            <pc:sldMk cId="4075172640" sldId="393"/>
            <ac:picMk id="9" creationId="{2F640931-BD87-995C-6174-C1A71D0D2F47}"/>
          </ac:picMkLst>
        </pc:picChg>
      </pc:sldChg>
      <pc:sldChg chg="modSp mod">
        <pc:chgData name="alexander K." userId="ac558d3ae67ea49b" providerId="LiveId" clId="{AAE52FE0-C3EF-4BC0-A5D8-4F3E1ADEB4FF}" dt="2022-05-30T13:47:19.669" v="68" actId="20577"/>
        <pc:sldMkLst>
          <pc:docMk/>
          <pc:sldMk cId="1203841279" sldId="395"/>
        </pc:sldMkLst>
        <pc:spChg chg="mod">
          <ac:chgData name="alexander K." userId="ac558d3ae67ea49b" providerId="LiveId" clId="{AAE52FE0-C3EF-4BC0-A5D8-4F3E1ADEB4FF}" dt="2022-05-30T13:47:19.669" v="68" actId="20577"/>
          <ac:spMkLst>
            <pc:docMk/>
            <pc:sldMk cId="1203841279" sldId="395"/>
            <ac:spMk id="3" creationId="{FDDD7921-F5AB-EC44-82A1-0F235EFF2ACC}"/>
          </ac:spMkLst>
        </pc:spChg>
        <pc:spChg chg="mod">
          <ac:chgData name="alexander K." userId="ac558d3ae67ea49b" providerId="LiveId" clId="{AAE52FE0-C3EF-4BC0-A5D8-4F3E1ADEB4FF}" dt="2022-05-30T13:43:14.939" v="34" actId="1076"/>
          <ac:spMkLst>
            <pc:docMk/>
            <pc:sldMk cId="1203841279" sldId="395"/>
            <ac:spMk id="6" creationId="{EC3307A3-87BA-834B-9869-9750FB3C508C}"/>
          </ac:spMkLst>
        </pc:spChg>
      </pc:sldChg>
      <pc:sldChg chg="modSp mod">
        <pc:chgData name="alexander K." userId="ac558d3ae67ea49b" providerId="LiveId" clId="{AAE52FE0-C3EF-4BC0-A5D8-4F3E1ADEB4FF}" dt="2022-05-30T13:46:56.307" v="54" actId="20577"/>
        <pc:sldMkLst>
          <pc:docMk/>
          <pc:sldMk cId="2465361796" sldId="396"/>
        </pc:sldMkLst>
        <pc:spChg chg="mod">
          <ac:chgData name="alexander K." userId="ac558d3ae67ea49b" providerId="LiveId" clId="{AAE52FE0-C3EF-4BC0-A5D8-4F3E1ADEB4FF}" dt="2022-05-30T13:39:49.473" v="0" actId="20577"/>
          <ac:spMkLst>
            <pc:docMk/>
            <pc:sldMk cId="2465361796" sldId="396"/>
            <ac:spMk id="2" creationId="{6AA9D292-0607-0C6C-3C26-A9977D58A4DC}"/>
          </ac:spMkLst>
        </pc:spChg>
        <pc:spChg chg="mod">
          <ac:chgData name="alexander K." userId="ac558d3ae67ea49b" providerId="LiveId" clId="{AAE52FE0-C3EF-4BC0-A5D8-4F3E1ADEB4FF}" dt="2022-05-30T13:46:56.307" v="54" actId="20577"/>
          <ac:spMkLst>
            <pc:docMk/>
            <pc:sldMk cId="2465361796" sldId="396"/>
            <ac:spMk id="3" creationId="{033A4867-D9E9-5986-C0DA-881058EB2B8C}"/>
          </ac:spMkLst>
        </pc:spChg>
      </pc:sldChg>
      <pc:sldChg chg="addSp modSp mod">
        <pc:chgData name="alexander K." userId="ac558d3ae67ea49b" providerId="LiveId" clId="{AAE52FE0-C3EF-4BC0-A5D8-4F3E1ADEB4FF}" dt="2022-05-30T13:42:40.279" v="28" actId="1076"/>
        <pc:sldMkLst>
          <pc:docMk/>
          <pc:sldMk cId="710570432" sldId="397"/>
        </pc:sldMkLst>
        <pc:picChg chg="add mod">
          <ac:chgData name="alexander K." userId="ac558d3ae67ea49b" providerId="LiveId" clId="{AAE52FE0-C3EF-4BC0-A5D8-4F3E1ADEB4FF}" dt="2022-05-30T13:42:40.279" v="28" actId="1076"/>
          <ac:picMkLst>
            <pc:docMk/>
            <pc:sldMk cId="710570432" sldId="397"/>
            <ac:picMk id="5" creationId="{F6E40C45-3B45-69A1-4F37-4CA961976A7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charset="0"/>
              </a:defRPr>
            </a:lvl1pPr>
          </a:lstStyle>
          <a:p>
            <a:endParaRPr lang="nl-NL"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charset="0"/>
              </a:defRPr>
            </a:lvl1pPr>
          </a:lstStyle>
          <a:p>
            <a:fld id="{70DE778B-9043-6640-BE32-D65768C6815F}" type="datetimeFigureOut">
              <a:rPr lang="nl-NL" smtClean="0"/>
              <a:pPr/>
              <a:t>30-5-2022</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charset="0"/>
              </a:defRPr>
            </a:lvl1pPr>
          </a:lstStyle>
          <a:p>
            <a:endParaRPr lang="nl-NL"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charset="0"/>
              </a:defRPr>
            </a:lvl1pPr>
          </a:lstStyle>
          <a:p>
            <a:fld id="{06CED714-CD51-CB44-B8E3-B61CCFEF6695}" type="slidenum">
              <a:rPr lang="nl-NL" smtClean="0"/>
              <a:pPr/>
              <a:t>‹#›</a:t>
            </a:fld>
            <a:endParaRPr lang="nl-NL" dirty="0"/>
          </a:p>
        </p:txBody>
      </p:sp>
    </p:spTree>
    <p:extLst>
      <p:ext uri="{BB962C8B-B14F-4D97-AF65-F5344CB8AC3E}">
        <p14:creationId xmlns:p14="http://schemas.microsoft.com/office/powerpoint/2010/main" val="589380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charset="0"/>
        <a:ea typeface="+mn-ea"/>
        <a:cs typeface="+mn-cs"/>
      </a:defRPr>
    </a:lvl1pPr>
    <a:lvl2pPr marL="457200" algn="l" defTabSz="914400" rtl="0" eaLnBrk="1" latinLnBrk="0" hangingPunct="1">
      <a:defRPr sz="1200" b="0" i="0" kern="1200">
        <a:solidFill>
          <a:schemeClr val="tx1"/>
        </a:solidFill>
        <a:latin typeface="Arial" charset="0"/>
        <a:ea typeface="+mn-ea"/>
        <a:cs typeface="+mn-cs"/>
      </a:defRPr>
    </a:lvl2pPr>
    <a:lvl3pPr marL="914400" algn="l" defTabSz="914400" rtl="0" eaLnBrk="1" latinLnBrk="0" hangingPunct="1">
      <a:defRPr sz="1200" b="0" i="0" kern="1200">
        <a:solidFill>
          <a:schemeClr val="tx1"/>
        </a:solidFill>
        <a:latin typeface="Arial" charset="0"/>
        <a:ea typeface="+mn-ea"/>
        <a:cs typeface="+mn-cs"/>
      </a:defRPr>
    </a:lvl3pPr>
    <a:lvl4pPr marL="1371600" algn="l" defTabSz="914400" rtl="0" eaLnBrk="1" latinLnBrk="0" hangingPunct="1">
      <a:defRPr sz="1200" b="0" i="0" kern="1200">
        <a:solidFill>
          <a:schemeClr val="tx1"/>
        </a:solidFill>
        <a:latin typeface="Arial" charset="0"/>
        <a:ea typeface="+mn-ea"/>
        <a:cs typeface="+mn-cs"/>
      </a:defRPr>
    </a:lvl4pPr>
    <a:lvl5pPr marL="1828800" algn="l" defTabSz="914400" rtl="0" eaLnBrk="1" latinLnBrk="0" hangingPunct="1">
      <a:defRPr sz="1200" b="0" i="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nl-NL" sz="1200" b="1" cap="all" dirty="0">
                <a:solidFill>
                  <a:srgbClr val="42AC47"/>
                </a:solidFill>
              </a:rPr>
              <a:t>ONZE EXCELLENTE PROFESSIONAL HEEFT PASSIE EN EMPATHIE: «EMPASSIE»</a:t>
            </a:r>
          </a:p>
          <a:p>
            <a:pPr fontAlgn="base"/>
            <a:r>
              <a:rPr lang="nl-NL" sz="1200" dirty="0"/>
              <a:t>Onze professional inspireert en neemt verantwoordelijkheid. Hij heeft een groot inlevingsvermogen, waardoor hij de andere leert kennen, respecteren en helpen.</a:t>
            </a:r>
          </a:p>
          <a:p>
            <a:pPr fontAlgn="base"/>
            <a:endParaRPr lang="nl-NL" sz="1200" dirty="0"/>
          </a:p>
          <a:p>
            <a:pPr fontAlgn="base"/>
            <a:r>
              <a:rPr lang="nl-NL" sz="1200" b="1" cap="all" dirty="0">
                <a:solidFill>
                  <a:srgbClr val="42AC47"/>
                </a:solidFill>
              </a:rPr>
              <a:t>ONZE EXCELLENTE PROFESSIONAL IS ONDERNEMEND EN INNOVATIEF</a:t>
            </a:r>
          </a:p>
          <a:p>
            <a:pPr fontAlgn="base"/>
            <a:r>
              <a:rPr lang="nl-NL" sz="1200" dirty="0"/>
              <a:t>Vanuit een sterke ‘ken-doe’-mentaliteit durft hij snel doordachte beslissingen en berekende risico’s te nemen. Hij werkt projectmatig en systematisch, maar durft ook buiten de lijnen kleuren. Hij combineert durf met creativiteit, probeert de zaken eens op een andere manier aan te pakken en waar nodig gaat hij soms tegen de richting in … </a:t>
            </a:r>
          </a:p>
          <a:p>
            <a:pPr fontAlgn="base"/>
            <a:endParaRPr lang="nl-NL" sz="1200" dirty="0"/>
          </a:p>
          <a:p>
            <a:pPr fontAlgn="base"/>
            <a:r>
              <a:rPr lang="nl-NL" sz="1200" b="1" cap="all" dirty="0">
                <a:solidFill>
                  <a:srgbClr val="42AC47"/>
                </a:solidFill>
              </a:rPr>
              <a:t>ONZE EXCELLENTE PROFESSIONAL WERKT (INTERNATIONAAL) SAMEN</a:t>
            </a:r>
          </a:p>
          <a:p>
            <a:pPr fontAlgn="base"/>
            <a:r>
              <a:rPr lang="nl-NL" sz="1200" dirty="0"/>
              <a:t>Grenzen verleggen en doorbreken vraagt samenwerking in veelvoud. Onze excellente professional doet dit in co-creatie met studenten, collega’s, lectoren, onderzoekers, tussen opleidingen, met bedrijven, onderwijsinstellingen, overheden, kunst- en cultuurinstituten, … en dit zowel regionaal, nationaal als internationaal.</a:t>
            </a:r>
          </a:p>
          <a:p>
            <a:pPr fontAlgn="base"/>
            <a:endParaRPr lang="nl-NL" sz="1200" dirty="0"/>
          </a:p>
          <a:p>
            <a:pPr fontAlgn="base"/>
            <a:r>
              <a:rPr lang="nl-NL" sz="1200" b="1" cap="all" dirty="0">
                <a:solidFill>
                  <a:srgbClr val="42AC47"/>
                </a:solidFill>
              </a:rPr>
              <a:t>ONZE EXCELLENTE PROFESSIONAL IS DISCIPLINAIR EN MULTIDISCIPLINAIR</a:t>
            </a:r>
          </a:p>
          <a:p>
            <a:pPr fontAlgn="base"/>
            <a:r>
              <a:rPr lang="nl-NL" sz="1200" dirty="0"/>
              <a:t>Onze excellente professional kent zijn metier, zijn vak heel goed. Daarnaast kan hij goed samenwerken met andere professionals, met andere disciplines. Vernieuwingen en innovaties liggen immers op de kruispunten tussen verschillende disciplines.</a:t>
            </a:r>
          </a:p>
          <a:p>
            <a:endParaRPr lang="nl-NL" dirty="0"/>
          </a:p>
        </p:txBody>
      </p:sp>
      <p:sp>
        <p:nvSpPr>
          <p:cNvPr id="4" name="Tijdelijke aanduiding voor dianummer 3"/>
          <p:cNvSpPr>
            <a:spLocks noGrp="1"/>
          </p:cNvSpPr>
          <p:nvPr>
            <p:ph type="sldNum" sz="quarter" idx="10"/>
          </p:nvPr>
        </p:nvSpPr>
        <p:spPr/>
        <p:txBody>
          <a:bodyPr/>
          <a:lstStyle/>
          <a:p>
            <a:fld id="{06CED714-CD51-CB44-B8E3-B61CCFEF6695}" type="slidenum">
              <a:rPr lang="nl-NL" smtClean="0"/>
              <a:t>8</a:t>
            </a:fld>
            <a:endParaRPr lang="nl-NL"/>
          </a:p>
        </p:txBody>
      </p:sp>
    </p:spTree>
    <p:extLst>
      <p:ext uri="{BB962C8B-B14F-4D97-AF65-F5344CB8AC3E}">
        <p14:creationId xmlns:p14="http://schemas.microsoft.com/office/powerpoint/2010/main" val="16341888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Titel en object">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2AA1ACCD-1B90-CB47-98F4-5A02F0EE765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385" r="4412" b="13669"/>
          <a:stretch/>
        </p:blipFill>
        <p:spPr>
          <a:xfrm>
            <a:off x="1826618" y="-1"/>
            <a:ext cx="10365382" cy="6858001"/>
          </a:xfrm>
          <a:prstGeom prst="rect">
            <a:avLst/>
          </a:prstGeom>
        </p:spPr>
      </p:pic>
      <p:sp>
        <p:nvSpPr>
          <p:cNvPr id="15" name="Titel 1">
            <a:extLst>
              <a:ext uri="{FF2B5EF4-FFF2-40B4-BE49-F238E27FC236}">
                <a16:creationId xmlns:a16="http://schemas.microsoft.com/office/drawing/2014/main" id="{D6F550FA-A19D-E64C-A679-7B226D145C62}"/>
              </a:ext>
            </a:extLst>
          </p:cNvPr>
          <p:cNvSpPr>
            <a:spLocks noGrp="1"/>
          </p:cNvSpPr>
          <p:nvPr>
            <p:ph type="ctrTitle" hasCustomPrompt="1"/>
          </p:nvPr>
        </p:nvSpPr>
        <p:spPr>
          <a:xfrm>
            <a:off x="515938" y="1268413"/>
            <a:ext cx="3816780" cy="206444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
        <p:nvSpPr>
          <p:cNvPr id="16" name="Ondertitel 2">
            <a:extLst>
              <a:ext uri="{FF2B5EF4-FFF2-40B4-BE49-F238E27FC236}">
                <a16:creationId xmlns:a16="http://schemas.microsoft.com/office/drawing/2014/main" id="{91F9B135-8995-8A40-834B-BE2E85FC9AFE}"/>
              </a:ext>
            </a:extLst>
          </p:cNvPr>
          <p:cNvSpPr>
            <a:spLocks noGrp="1"/>
          </p:cNvSpPr>
          <p:nvPr>
            <p:ph type="subTitle" idx="1" hasCustomPrompt="1"/>
          </p:nvPr>
        </p:nvSpPr>
        <p:spPr>
          <a:xfrm>
            <a:off x="515938" y="3429000"/>
            <a:ext cx="4125636" cy="752707"/>
          </a:xfrm>
          <a:prstGeom prst="rect">
            <a:avLst/>
          </a:prstGeo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endParaRPr lang="nl-NL" dirty="0"/>
          </a:p>
          <a:p>
            <a:endParaRPr lang="nl-NL" dirty="0"/>
          </a:p>
          <a:p>
            <a:endParaRPr lang="nl-BE" dirty="0"/>
          </a:p>
        </p:txBody>
      </p:sp>
      <p:pic>
        <p:nvPicPr>
          <p:cNvPr id="17" name="Afbeelding 16">
            <a:extLst>
              <a:ext uri="{FF2B5EF4-FFF2-40B4-BE49-F238E27FC236}">
                <a16:creationId xmlns:a16="http://schemas.microsoft.com/office/drawing/2014/main" id="{8823F9B6-F78E-C74D-9285-5E1AB0095A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8559" y="5059318"/>
            <a:ext cx="3607160" cy="972094"/>
          </a:xfrm>
          <a:prstGeom prst="rect">
            <a:avLst/>
          </a:prstGeom>
        </p:spPr>
      </p:pic>
      <p:sp>
        <p:nvSpPr>
          <p:cNvPr id="18" name="Ondertitel 2">
            <a:extLst>
              <a:ext uri="{FF2B5EF4-FFF2-40B4-BE49-F238E27FC236}">
                <a16:creationId xmlns:a16="http://schemas.microsoft.com/office/drawing/2014/main" id="{937FBD40-C70F-B147-9EF3-F1AF11312E5D}"/>
              </a:ext>
            </a:extLst>
          </p:cNvPr>
          <p:cNvSpPr txBox="1">
            <a:spLocks/>
          </p:cNvSpPr>
          <p:nvPr userDrawn="1"/>
        </p:nvSpPr>
        <p:spPr>
          <a:xfrm>
            <a:off x="515939" y="6122504"/>
            <a:ext cx="4665662" cy="477993"/>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nl-NL" sz="1500" dirty="0"/>
              <a:t>Elfde-Liniestraat 24, 3500 Hasselt, </a:t>
            </a:r>
            <a:r>
              <a:rPr lang="nl-NL" sz="1500" dirty="0" err="1"/>
              <a:t>www.pxl.be</a:t>
            </a:r>
            <a:endParaRPr lang="nl-NL" sz="1500" dirty="0"/>
          </a:p>
          <a:p>
            <a:pPr>
              <a:lnSpc>
                <a:spcPct val="100000"/>
              </a:lnSpc>
              <a:spcBef>
                <a:spcPts val="0"/>
              </a:spcBef>
            </a:pPr>
            <a:endParaRPr lang="nl-NL" sz="2000" dirty="0"/>
          </a:p>
        </p:txBody>
      </p:sp>
    </p:spTree>
  </p:cSld>
  <p:clrMapOvr>
    <a:masterClrMapping/>
  </p:clrMapOvr>
  <p:extLst>
    <p:ext uri="{DCECCB84-F9BA-43D5-87BE-67443E8EF086}">
      <p15:sldGuideLst xmlns:p15="http://schemas.microsoft.com/office/powerpoint/2012/main">
        <p15:guide id="1" pos="3840">
          <p15:clr>
            <a:srgbClr val="FBAE40"/>
          </p15:clr>
        </p15:guide>
        <p15:guide id="2" pos="4294">
          <p15:clr>
            <a:srgbClr val="FBAE40"/>
          </p15:clr>
        </p15:guide>
        <p15:guide id="3" pos="193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1236662" y="3429000"/>
            <a:ext cx="4859338" cy="2385060"/>
          </a:xfrm>
          <a:prstGeom prst="rect">
            <a:avLst/>
          </a:prstGeom>
        </p:spPr>
        <p:txBody>
          <a:bodyPr lIns="0" tIns="0" rIns="0" bIns="0">
            <a:norm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539750" indent="-171450" algn="l">
              <a:buFont typeface="Arial" panose="020B0604020202020204" pitchFamily="34" charset="0"/>
              <a:buChar char="•"/>
              <a:tabLst/>
              <a:defRPr sz="2000"/>
            </a:lvl2pPr>
            <a:lvl3pPr marL="801688" indent="-254000" algn="l">
              <a:buFont typeface="Courier New" panose="02070309020205020404" pitchFamily="49" charset="0"/>
              <a:buChar char="o"/>
              <a:tabLst/>
              <a:defRPr sz="2000"/>
            </a:lvl3pPr>
            <a:lvl4pPr marL="1073150" indent="-254000" algn="l">
              <a:buFont typeface="Wingdings" pitchFamily="2" charset="2"/>
              <a:buChar char="§"/>
              <a:tabLst/>
              <a:defRPr sz="2000"/>
            </a:lvl4pPr>
            <a:lvl5pPr marL="801688" indent="-254000" algn="l">
              <a:buFont typeface="Courier New" panose="02070309020205020404" pitchFamily="49" charset="0"/>
              <a:buChar char="o"/>
              <a:tabLst/>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Eerste niveau</a:t>
            </a:r>
          </a:p>
          <a:p>
            <a:pPr lvl="1"/>
            <a:r>
              <a:rPr lang="nl-NL" dirty="0"/>
              <a:t>Tweede niveau</a:t>
            </a:r>
          </a:p>
          <a:p>
            <a:pPr lvl="2"/>
            <a:r>
              <a:rPr lang="nl-NL" dirty="0"/>
              <a:t>Derde niveau</a:t>
            </a:r>
          </a:p>
          <a:p>
            <a:pPr lvl="3"/>
            <a:r>
              <a:rPr lang="nl-NL" dirty="0"/>
              <a:t>Vierde niveau</a:t>
            </a:r>
          </a:p>
          <a:p>
            <a:endParaRPr lang="nl-BE" dirty="0"/>
          </a:p>
        </p:txBody>
      </p:sp>
      <p:sp>
        <p:nvSpPr>
          <p:cNvPr id="12" name="Titel 1"/>
          <p:cNvSpPr>
            <a:spLocks noGrp="1"/>
          </p:cNvSpPr>
          <p:nvPr>
            <p:ph type="ctrTitle" hasCustomPrompt="1"/>
          </p:nvPr>
        </p:nvSpPr>
        <p:spPr>
          <a:xfrm>
            <a:off x="1236662" y="1268413"/>
            <a:ext cx="3695065" cy="2160587"/>
          </a:xfrm>
          <a:prstGeom prst="rect">
            <a:avLst/>
          </a:prstGeom>
        </p:spPr>
        <p:txBody>
          <a:bodyPr lIns="0" tIns="0" rIns="0" bIns="0" anchor="t">
            <a:normAutofit/>
          </a:bodyPr>
          <a:lstStyle>
            <a:lvl1pPr algn="l">
              <a:defRPr sz="3500"/>
            </a:lvl1pPr>
          </a:lstStyle>
          <a:p>
            <a:r>
              <a:rPr lang="nl-NL" dirty="0"/>
              <a:t>Klik om </a:t>
            </a:r>
            <a:br>
              <a:rPr lang="nl-NL" dirty="0"/>
            </a:br>
            <a:r>
              <a:rPr lang="nl-NL" dirty="0"/>
              <a:t>de stijl te bewerken</a:t>
            </a:r>
            <a:endParaRPr lang="nl-BE" dirty="0"/>
          </a:p>
        </p:txBody>
      </p:sp>
    </p:spTree>
    <p:extLst>
      <p:ext uri="{BB962C8B-B14F-4D97-AF65-F5344CB8AC3E}">
        <p14:creationId xmlns:p14="http://schemas.microsoft.com/office/powerpoint/2010/main" val="181216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Titel en object">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C22103C9-6513-2C46-8F8B-1BE0FC947B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158422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el en object">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4F6D96DC-5B3E-F64E-B66E-E6D6981FA18D}"/>
              </a:ext>
            </a:extLst>
          </p:cNvPr>
          <p:cNvSpPr>
            <a:spLocks noGrp="1"/>
          </p:cNvSpPr>
          <p:nvPr>
            <p:ph type="ctrTitle" hasCustomPrompt="1"/>
          </p:nvPr>
        </p:nvSpPr>
        <p:spPr>
          <a:xfrm>
            <a:off x="1236662" y="4471500"/>
            <a:ext cx="4859338" cy="2160587"/>
          </a:xfrm>
          <a:prstGeom prst="rect">
            <a:avLst/>
          </a:prstGeom>
        </p:spPr>
        <p:txBody>
          <a:bodyPr lIns="0" tIns="0" rIns="0" bIns="0" anchor="t">
            <a:noAutofit/>
          </a:bodyPr>
          <a:lstStyle>
            <a:lvl1pPr algn="l">
              <a:defRPr sz="5000" b="1"/>
            </a:lvl1pPr>
          </a:lstStyle>
          <a:p>
            <a:r>
              <a:rPr lang="nl-NL" dirty="0"/>
              <a:t>Klik om de stijl te bewerken</a:t>
            </a:r>
            <a:endParaRPr lang="nl-BE" dirty="0"/>
          </a:p>
        </p:txBody>
      </p:sp>
    </p:spTree>
    <p:extLst>
      <p:ext uri="{BB962C8B-B14F-4D97-AF65-F5344CB8AC3E}">
        <p14:creationId xmlns:p14="http://schemas.microsoft.com/office/powerpoint/2010/main" val="1750627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eldia">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816725" y="4471500"/>
            <a:ext cx="4859338" cy="2160587"/>
          </a:xfrm>
          <a:prstGeom prst="rect">
            <a:avLst/>
          </a:prstGeom>
        </p:spPr>
        <p:txBody>
          <a:bodyPr lIns="0" tIns="0" rIns="0" bIns="0" anchor="t">
            <a:noAutofit/>
          </a:bodyPr>
          <a:lstStyle>
            <a:lvl1pPr algn="l">
              <a:defRPr sz="5000" b="1"/>
            </a:lvl1pPr>
          </a:lstStyle>
          <a:p>
            <a:r>
              <a:rPr lang="nl-NL" dirty="0"/>
              <a:t>Klik om de stijl te bewerken</a:t>
            </a:r>
            <a:endParaRPr lang="nl-BE" dirty="0"/>
          </a:p>
        </p:txBody>
      </p:sp>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el en object">
    <p:spTree>
      <p:nvGrpSpPr>
        <p:cNvPr id="1" name=""/>
        <p:cNvGrpSpPr/>
        <p:nvPr/>
      </p:nvGrpSpPr>
      <p:grpSpPr>
        <a:xfrm>
          <a:off x="0" y="0"/>
          <a:ext cx="0" cy="0"/>
          <a:chOff x="0" y="0"/>
          <a:chExt cx="0" cy="0"/>
        </a:xfrm>
      </p:grpSpPr>
      <p:sp>
        <p:nvSpPr>
          <p:cNvPr id="7" name="Titel 1"/>
          <p:cNvSpPr>
            <a:spLocks noGrp="1"/>
          </p:cNvSpPr>
          <p:nvPr>
            <p:ph type="ctrTitle" hasCustomPrompt="1"/>
          </p:nvPr>
        </p:nvSpPr>
        <p:spPr>
          <a:xfrm>
            <a:off x="6816725" y="1268413"/>
            <a:ext cx="4859338" cy="203167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
        <p:nvSpPr>
          <p:cNvPr id="8" name="Ondertitel 2"/>
          <p:cNvSpPr>
            <a:spLocks noGrp="1"/>
          </p:cNvSpPr>
          <p:nvPr>
            <p:ph type="subTitle" idx="1" hasCustomPrompt="1"/>
          </p:nvPr>
        </p:nvSpPr>
        <p:spPr>
          <a:xfrm>
            <a:off x="6816725" y="3429000"/>
            <a:ext cx="4859338" cy="2212022"/>
          </a:xfrm>
          <a:prstGeom prst="rect">
            <a:avLst/>
          </a:prstGeom>
        </p:spPr>
        <p:txBody>
          <a:bodyPr lIns="0" tIns="0" rIns="0" bIns="0">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spTree>
    <p:extLst>
      <p:ext uri="{BB962C8B-B14F-4D97-AF65-F5344CB8AC3E}">
        <p14:creationId xmlns:p14="http://schemas.microsoft.com/office/powerpoint/2010/main" val="1629571361"/>
      </p:ext>
    </p:extLst>
  </p:cSld>
  <p:clrMapOvr>
    <a:masterClrMapping/>
  </p:clrMapOvr>
  <p:extLst>
    <p:ext uri="{DCECCB84-F9BA-43D5-87BE-67443E8EF086}">
      <p15:sldGuideLst xmlns:p15="http://schemas.microsoft.com/office/powerpoint/2012/main">
        <p15:guide id="1" pos="3840" userDrawn="1">
          <p15:clr>
            <a:srgbClr val="FBAE40"/>
          </p15:clr>
        </p15:guide>
        <p15:guide id="2" pos="4294" userDrawn="1">
          <p15:clr>
            <a:srgbClr val="FBAE40"/>
          </p15:clr>
        </p15:guide>
        <p15:guide id="3" pos="193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235074" y="1268413"/>
            <a:ext cx="4860926" cy="216058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
        <p:nvSpPr>
          <p:cNvPr id="3" name="Ondertitel 2"/>
          <p:cNvSpPr>
            <a:spLocks noGrp="1"/>
          </p:cNvSpPr>
          <p:nvPr>
            <p:ph type="subTitle" idx="1" hasCustomPrompt="1"/>
          </p:nvPr>
        </p:nvSpPr>
        <p:spPr>
          <a:xfrm>
            <a:off x="1235074" y="3429000"/>
            <a:ext cx="4860925" cy="2212022"/>
          </a:xfrm>
          <a:prstGeom prst="rect">
            <a:avLst/>
          </a:prstGeom>
        </p:spPr>
        <p:txBody>
          <a:bodyPr lIns="0" tIns="0" rIns="0" bIns="0">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spTree>
    <p:extLst>
      <p:ext uri="{BB962C8B-B14F-4D97-AF65-F5344CB8AC3E}">
        <p14:creationId xmlns:p14="http://schemas.microsoft.com/office/powerpoint/2010/main" val="240412569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78" userDrawn="1">
          <p15:clr>
            <a:srgbClr val="FBAE40"/>
          </p15:clr>
        </p15:guide>
        <p15:guide id="4" orient="horz" pos="79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1235075" y="3428999"/>
            <a:ext cx="10440988" cy="2268539"/>
          </a:xfrm>
          <a:prstGeom prst="rect">
            <a:avLst/>
          </a:prstGeom>
        </p:spPr>
        <p:txBody>
          <a:bodyPr lIns="0" tIns="0" rIns="0" bIns="0" numCol="2">
            <a:no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r>
              <a:rPr lang="nl-NL" dirty="0"/>
              <a:t>Klik om de ondertitelstijl van het model te bewerken</a:t>
            </a:r>
            <a:endParaRPr lang="nl-BE" dirty="0"/>
          </a:p>
          <a:p>
            <a:r>
              <a:rPr lang="nl-NL" dirty="0"/>
              <a:t>Klik om de ondertitelstijl van het model te bewerken</a:t>
            </a:r>
          </a:p>
          <a:p>
            <a:endParaRPr lang="nl-NL" dirty="0"/>
          </a:p>
          <a:p>
            <a:endParaRPr lang="nl-NL" dirty="0"/>
          </a:p>
          <a:p>
            <a:endParaRPr lang="nl-NL" dirty="0"/>
          </a:p>
          <a:p>
            <a:r>
              <a:rPr lang="nl-NL" dirty="0"/>
              <a:t>Klik om de ondertitelstijl van het model te bewerken</a:t>
            </a:r>
            <a:endParaRPr lang="nl-BE" dirty="0"/>
          </a:p>
          <a:p>
            <a:r>
              <a:rPr lang="nl-NL" dirty="0"/>
              <a:t>Klik om de ondertitelstijl van het model te bewerken</a:t>
            </a:r>
            <a:endParaRPr lang="nl-BE" dirty="0"/>
          </a:p>
          <a:p>
            <a:endParaRPr lang="nl-NL" dirty="0"/>
          </a:p>
          <a:p>
            <a:endParaRPr lang="nl-NL" dirty="0"/>
          </a:p>
          <a:p>
            <a:endParaRPr lang="nl-NL" dirty="0"/>
          </a:p>
          <a:p>
            <a:endParaRPr lang="nl-BE" dirty="0"/>
          </a:p>
          <a:p>
            <a:endParaRPr lang="nl-BE" dirty="0"/>
          </a:p>
        </p:txBody>
      </p:sp>
      <p:sp>
        <p:nvSpPr>
          <p:cNvPr id="12" name="Titel 1"/>
          <p:cNvSpPr>
            <a:spLocks noGrp="1"/>
          </p:cNvSpPr>
          <p:nvPr>
            <p:ph type="ctrTitle" hasCustomPrompt="1"/>
          </p:nvPr>
        </p:nvSpPr>
        <p:spPr>
          <a:xfrm>
            <a:off x="1235075" y="1268413"/>
            <a:ext cx="4860925" cy="216058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Tree>
    <p:extLst>
      <p:ext uri="{BB962C8B-B14F-4D97-AF65-F5344CB8AC3E}">
        <p14:creationId xmlns:p14="http://schemas.microsoft.com/office/powerpoint/2010/main" val="760594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1235075" y="3428999"/>
            <a:ext cx="10440988" cy="2268539"/>
          </a:xfrm>
          <a:prstGeom prst="rect">
            <a:avLst/>
          </a:prstGeom>
        </p:spPr>
        <p:txBody>
          <a:bodyPr lIns="0" tIns="0" rIns="0" bIns="0" numCol="2">
            <a:no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r>
              <a:rPr lang="nl-NL" dirty="0"/>
              <a:t>Klik om de ondertitelstijl van het model te bewerken</a:t>
            </a:r>
            <a:endParaRPr lang="nl-BE" dirty="0"/>
          </a:p>
          <a:p>
            <a:r>
              <a:rPr lang="nl-NL" dirty="0"/>
              <a:t>Klik om de ondertitelstijl van het model te bewerken</a:t>
            </a:r>
          </a:p>
          <a:p>
            <a:endParaRPr lang="nl-NL" dirty="0"/>
          </a:p>
          <a:p>
            <a:endParaRPr lang="nl-NL" dirty="0"/>
          </a:p>
          <a:p>
            <a:endParaRPr lang="nl-NL" dirty="0"/>
          </a:p>
          <a:p>
            <a:r>
              <a:rPr lang="nl-NL" dirty="0"/>
              <a:t>Klik om de ondertitelstijl van het model te bewerken</a:t>
            </a:r>
            <a:endParaRPr lang="nl-BE" dirty="0"/>
          </a:p>
          <a:p>
            <a:r>
              <a:rPr lang="nl-NL" dirty="0"/>
              <a:t>Klik om de ondertitelstijl van het model te bewerken</a:t>
            </a:r>
            <a:endParaRPr lang="nl-BE" dirty="0"/>
          </a:p>
          <a:p>
            <a:endParaRPr lang="nl-NL" dirty="0"/>
          </a:p>
          <a:p>
            <a:endParaRPr lang="nl-NL" dirty="0"/>
          </a:p>
          <a:p>
            <a:endParaRPr lang="nl-NL" dirty="0"/>
          </a:p>
          <a:p>
            <a:endParaRPr lang="nl-BE" dirty="0"/>
          </a:p>
          <a:p>
            <a:endParaRPr lang="nl-BE" dirty="0"/>
          </a:p>
        </p:txBody>
      </p:sp>
      <p:sp>
        <p:nvSpPr>
          <p:cNvPr id="12" name="Titel 1"/>
          <p:cNvSpPr>
            <a:spLocks noGrp="1"/>
          </p:cNvSpPr>
          <p:nvPr>
            <p:ph type="ctrTitle" hasCustomPrompt="1"/>
          </p:nvPr>
        </p:nvSpPr>
        <p:spPr>
          <a:xfrm>
            <a:off x="1235075" y="1268413"/>
            <a:ext cx="4860925" cy="216058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Tree>
    <p:extLst>
      <p:ext uri="{BB962C8B-B14F-4D97-AF65-F5344CB8AC3E}">
        <p14:creationId xmlns:p14="http://schemas.microsoft.com/office/powerpoint/2010/main" val="4232514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6816725" y="3429000"/>
            <a:ext cx="4859338" cy="2385060"/>
          </a:xfrm>
          <a:prstGeom prst="rect">
            <a:avLst/>
          </a:prstGeom>
        </p:spPr>
        <p:txBody>
          <a:bodyPr lIns="0" tIns="0" rIns="0" bIns="0">
            <a:norm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r>
              <a:rPr lang="nl-NL" dirty="0"/>
              <a:t>Klik om de ondertitelstijl van het model te bewerken</a:t>
            </a:r>
            <a:endParaRPr lang="nl-BE" dirty="0"/>
          </a:p>
          <a:p>
            <a:r>
              <a:rPr lang="nl-NL" dirty="0"/>
              <a:t>Klik om de ondertitelstijl van het model te bewerken</a:t>
            </a:r>
            <a:endParaRPr lang="nl-BE" dirty="0"/>
          </a:p>
          <a:p>
            <a:endParaRPr lang="nl-BE" dirty="0"/>
          </a:p>
        </p:txBody>
      </p:sp>
      <p:sp>
        <p:nvSpPr>
          <p:cNvPr id="12" name="Titel 1"/>
          <p:cNvSpPr>
            <a:spLocks noGrp="1"/>
          </p:cNvSpPr>
          <p:nvPr>
            <p:ph type="ctrTitle" hasCustomPrompt="1"/>
          </p:nvPr>
        </p:nvSpPr>
        <p:spPr>
          <a:xfrm>
            <a:off x="6816725" y="1268413"/>
            <a:ext cx="4859338" cy="2160587"/>
          </a:xfrm>
          <a:prstGeom prst="rect">
            <a:avLst/>
          </a:prstGeom>
        </p:spPr>
        <p:txBody>
          <a:bodyPr lIns="0" tIns="0" rIns="0" bIns="0" anchor="t">
            <a:normAutofit/>
          </a:bodyPr>
          <a:lstStyle>
            <a:lvl1pPr algn="l">
              <a:defRPr sz="3500"/>
            </a:lvl1pPr>
          </a:lstStyle>
          <a:p>
            <a:r>
              <a:rPr lang="nl-NL" dirty="0"/>
              <a:t>Klik om </a:t>
            </a:r>
            <a:br>
              <a:rPr lang="nl-NL" dirty="0"/>
            </a:br>
            <a:r>
              <a:rPr lang="nl-NL" dirty="0"/>
              <a:t>de stijl te bewerken</a:t>
            </a:r>
            <a:endParaRPr lang="nl-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6816725" y="3429000"/>
            <a:ext cx="4859338" cy="2385060"/>
          </a:xfrm>
          <a:prstGeom prst="rect">
            <a:avLst/>
          </a:prstGeom>
        </p:spPr>
        <p:txBody>
          <a:bodyPr lIns="0" tIns="0" rIns="0" bIns="0">
            <a:norm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539750" indent="-171450" algn="l">
              <a:buFont typeface="Arial" panose="020B0604020202020204" pitchFamily="34" charset="0"/>
              <a:buChar char="•"/>
              <a:tabLst/>
              <a:defRPr sz="2000"/>
            </a:lvl2pPr>
            <a:lvl3pPr marL="801688" indent="-254000" algn="l">
              <a:buFont typeface="Courier New" panose="02070309020205020404" pitchFamily="49" charset="0"/>
              <a:buChar char="o"/>
              <a:tabLst/>
              <a:defRPr sz="2000"/>
            </a:lvl3pPr>
            <a:lvl4pPr marL="1073150" indent="-254000" algn="l">
              <a:buFont typeface="Wingdings" pitchFamily="2" charset="2"/>
              <a:buChar char="§"/>
              <a:tabLst/>
              <a:defRPr sz="2000"/>
            </a:lvl4pPr>
            <a:lvl5pPr marL="801688" indent="-254000" algn="l">
              <a:buFont typeface="Courier New" panose="02070309020205020404" pitchFamily="49" charset="0"/>
              <a:buChar char="o"/>
              <a:tabLst/>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Eerste niveau</a:t>
            </a:r>
          </a:p>
          <a:p>
            <a:pPr lvl="1"/>
            <a:r>
              <a:rPr lang="nl-NL" dirty="0"/>
              <a:t>Tweede niveau</a:t>
            </a:r>
          </a:p>
          <a:p>
            <a:pPr lvl="2"/>
            <a:r>
              <a:rPr lang="nl-NL" dirty="0"/>
              <a:t>Derde niveau</a:t>
            </a:r>
          </a:p>
          <a:p>
            <a:pPr lvl="3"/>
            <a:r>
              <a:rPr lang="nl-NL" dirty="0"/>
              <a:t>Vierde niveau</a:t>
            </a:r>
          </a:p>
          <a:p>
            <a:endParaRPr lang="nl-BE" dirty="0"/>
          </a:p>
        </p:txBody>
      </p:sp>
      <p:sp>
        <p:nvSpPr>
          <p:cNvPr id="12" name="Titel 1"/>
          <p:cNvSpPr>
            <a:spLocks noGrp="1"/>
          </p:cNvSpPr>
          <p:nvPr>
            <p:ph type="ctrTitle" hasCustomPrompt="1"/>
          </p:nvPr>
        </p:nvSpPr>
        <p:spPr>
          <a:xfrm>
            <a:off x="6816725" y="1268413"/>
            <a:ext cx="3695065" cy="2160587"/>
          </a:xfrm>
          <a:prstGeom prst="rect">
            <a:avLst/>
          </a:prstGeom>
        </p:spPr>
        <p:txBody>
          <a:bodyPr lIns="0" tIns="0" rIns="0" bIns="0" anchor="t">
            <a:normAutofit/>
          </a:bodyPr>
          <a:lstStyle>
            <a:lvl1pPr algn="l">
              <a:defRPr sz="3500"/>
            </a:lvl1pPr>
          </a:lstStyle>
          <a:p>
            <a:r>
              <a:rPr lang="nl-NL" dirty="0"/>
              <a:t>Klik om </a:t>
            </a:r>
            <a:br>
              <a:rPr lang="nl-NL" dirty="0"/>
            </a:br>
            <a:r>
              <a:rPr lang="nl-NL" dirty="0"/>
              <a:t>de stijl te bewerken</a:t>
            </a:r>
            <a:endParaRPr lang="nl-B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9866588"/>
      </p:ext>
    </p:extLst>
  </p:cSld>
  <p:clrMap bg1="lt1" tx1="dk1" bg2="lt2" tx2="dk2" accent1="accent1" accent2="accent2" accent3="accent3" accent4="accent4" accent5="accent5" accent6="accent6" hlink="hlink" folHlink="folHlink"/>
  <p:sldLayoutIdLst>
    <p:sldLayoutId id="2147483671" r:id="rId1"/>
    <p:sldLayoutId id="2147483662" r:id="rId2"/>
    <p:sldLayoutId id="2147483667" r:id="rId3"/>
    <p:sldLayoutId id="2147483663" r:id="rId4"/>
    <p:sldLayoutId id="2147483649" r:id="rId5"/>
    <p:sldLayoutId id="2147483650" r:id="rId6"/>
    <p:sldLayoutId id="2147483673" r:id="rId7"/>
    <p:sldLayoutId id="2147483668" r:id="rId8"/>
    <p:sldLayoutId id="2147483669" r:id="rId9"/>
    <p:sldLayoutId id="2147483674" r:id="rId10"/>
    <p:sldLayoutId id="2147483675" r:id="rId11"/>
  </p:sldLayoutIdLst>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25" userDrawn="1">
          <p15:clr>
            <a:srgbClr val="F26B43"/>
          </p15:clr>
        </p15:guide>
        <p15:guide id="2" orient="horz" pos="2160" userDrawn="1">
          <p15:clr>
            <a:srgbClr val="F26B43"/>
          </p15:clr>
        </p15:guide>
        <p15:guide id="3" pos="7355" userDrawn="1">
          <p15:clr>
            <a:srgbClr val="F26B43"/>
          </p15:clr>
        </p15:guide>
        <p15:guide id="4" pos="3840" userDrawn="1">
          <p15:clr>
            <a:srgbClr val="F26B43"/>
          </p15:clr>
        </p15:guide>
        <p15:guide id="5" orient="horz" pos="346" userDrawn="1">
          <p15:clr>
            <a:srgbClr val="F26B43"/>
          </p15:clr>
        </p15:guide>
        <p15:guide id="6" orient="horz" pos="3974" userDrawn="1">
          <p15:clr>
            <a:srgbClr val="F26B43"/>
          </p15:clr>
        </p15:guide>
        <p15:guide id="7" pos="778" userDrawn="1">
          <p15:clr>
            <a:srgbClr val="F26B43"/>
          </p15:clr>
        </p15:guide>
        <p15:guide id="8" orient="horz" pos="799" userDrawn="1">
          <p15:clr>
            <a:srgbClr val="F26B43"/>
          </p15:clr>
        </p15:guide>
        <p15:guide id="9" pos="4294" userDrawn="1">
          <p15:clr>
            <a:srgbClr val="F26B43"/>
          </p15:clr>
        </p15:guide>
        <p15:guide id="10" pos="1935" userDrawn="1">
          <p15:clr>
            <a:srgbClr val="F26B43"/>
          </p15:clr>
        </p15:guide>
        <p15:guide id="11" orient="horz" pos="358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E5FA01-7BED-084F-AC86-4032A7B7FDE9}"/>
              </a:ext>
            </a:extLst>
          </p:cNvPr>
          <p:cNvSpPr>
            <a:spLocks noGrp="1"/>
          </p:cNvSpPr>
          <p:nvPr>
            <p:ph type="ctrTitle"/>
          </p:nvPr>
        </p:nvSpPr>
        <p:spPr>
          <a:xfrm>
            <a:off x="515938" y="1268413"/>
            <a:ext cx="3816780" cy="2064447"/>
          </a:xfrm>
          <a:prstGeom prst="rect">
            <a:avLst/>
          </a:prstGeom>
        </p:spPr>
        <p:txBody>
          <a:bodyPr/>
          <a:lstStyle/>
          <a:p>
            <a:r>
              <a:rPr lang="nl-BE" dirty="0"/>
              <a:t>Lichtspectrum</a:t>
            </a:r>
            <a:br>
              <a:rPr lang="nl-BE" dirty="0"/>
            </a:br>
            <a:r>
              <a:rPr lang="nl-BE" dirty="0"/>
              <a:t>analyse</a:t>
            </a:r>
          </a:p>
        </p:txBody>
      </p:sp>
      <p:sp>
        <p:nvSpPr>
          <p:cNvPr id="3" name="Ondertitel 2">
            <a:extLst>
              <a:ext uri="{FF2B5EF4-FFF2-40B4-BE49-F238E27FC236}">
                <a16:creationId xmlns:a16="http://schemas.microsoft.com/office/drawing/2014/main" id="{3B8304F9-4CB6-E243-973B-DA9D233B19B4}"/>
              </a:ext>
            </a:extLst>
          </p:cNvPr>
          <p:cNvSpPr>
            <a:spLocks noGrp="1"/>
          </p:cNvSpPr>
          <p:nvPr>
            <p:ph type="subTitle" idx="4294967295"/>
          </p:nvPr>
        </p:nvSpPr>
        <p:spPr>
          <a:xfrm>
            <a:off x="515938" y="3429000"/>
            <a:ext cx="6799262" cy="2212022"/>
          </a:xfrm>
          <a:prstGeom prst="rect">
            <a:avLst/>
          </a:prstGeom>
        </p:spPr>
        <p:txBody>
          <a:bodyPr/>
          <a:lstStyle/>
          <a:p>
            <a:r>
              <a:rPr lang="nl-BE" dirty="0"/>
              <a:t>Philippe-Arnoud </a:t>
            </a:r>
            <a:r>
              <a:rPr lang="nl-BE" dirty="0" err="1"/>
              <a:t>Hiroux</a:t>
            </a:r>
            <a:endParaRPr lang="nl-BE" dirty="0"/>
          </a:p>
          <a:p>
            <a:r>
              <a:rPr lang="nl-BE" dirty="0"/>
              <a:t>Alexander Krom</a:t>
            </a:r>
          </a:p>
          <a:p>
            <a:r>
              <a:rPr lang="nl-BE" dirty="0"/>
              <a:t>Bram Vanderwegen</a:t>
            </a:r>
          </a:p>
        </p:txBody>
      </p:sp>
      <p:pic>
        <p:nvPicPr>
          <p:cNvPr id="4" name="Afbeelding 3">
            <a:extLst>
              <a:ext uri="{FF2B5EF4-FFF2-40B4-BE49-F238E27FC236}">
                <a16:creationId xmlns:a16="http://schemas.microsoft.com/office/drawing/2014/main" id="{A9373E7E-C123-6D47-9C55-1E37C15FDD9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2634178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2F25B8-A0BE-D349-B9F8-BD7F4D9E9A6E}"/>
              </a:ext>
            </a:extLst>
          </p:cNvPr>
          <p:cNvSpPr>
            <a:spLocks noGrp="1"/>
          </p:cNvSpPr>
          <p:nvPr>
            <p:ph type="ctrTitle"/>
          </p:nvPr>
        </p:nvSpPr>
        <p:spPr/>
        <p:txBody>
          <a:bodyPr/>
          <a:lstStyle/>
          <a:p>
            <a:r>
              <a:rPr lang="nl-BE" dirty="0"/>
              <a:t>Inhoud</a:t>
            </a:r>
          </a:p>
        </p:txBody>
      </p:sp>
      <p:sp>
        <p:nvSpPr>
          <p:cNvPr id="3" name="Ondertitel 2">
            <a:extLst>
              <a:ext uri="{FF2B5EF4-FFF2-40B4-BE49-F238E27FC236}">
                <a16:creationId xmlns:a16="http://schemas.microsoft.com/office/drawing/2014/main" id="{B29BE012-DC96-2749-B3A2-71F0203D8F34}"/>
              </a:ext>
            </a:extLst>
          </p:cNvPr>
          <p:cNvSpPr>
            <a:spLocks noGrp="1"/>
          </p:cNvSpPr>
          <p:nvPr>
            <p:ph type="subTitle" idx="1"/>
          </p:nvPr>
        </p:nvSpPr>
        <p:spPr>
          <a:xfrm>
            <a:off x="6816725" y="3438053"/>
            <a:ext cx="4859338" cy="2971800"/>
          </a:xfrm>
        </p:spPr>
        <p:txBody>
          <a:bodyPr/>
          <a:lstStyle/>
          <a:p>
            <a:pPr marL="342900" indent="-342900">
              <a:buFont typeface="Arial" panose="020B0604020202020204" pitchFamily="34" charset="0"/>
              <a:buChar char="•"/>
            </a:pPr>
            <a:r>
              <a:rPr lang="nl-BE" dirty="0"/>
              <a:t>Intro</a:t>
            </a:r>
          </a:p>
          <a:p>
            <a:pPr marL="342900" indent="-342900">
              <a:buFont typeface="Arial" panose="020B0604020202020204" pitchFamily="34" charset="0"/>
              <a:buChar char="•"/>
            </a:pPr>
            <a:r>
              <a:rPr lang="nl-BE" dirty="0" err="1"/>
              <a:t>Multisim</a:t>
            </a:r>
            <a:endParaRPr lang="nl-BE" dirty="0"/>
          </a:p>
          <a:p>
            <a:pPr marL="342900" indent="-342900">
              <a:buFont typeface="Arial" panose="020B0604020202020204" pitchFamily="34" charset="0"/>
              <a:buChar char="•"/>
            </a:pPr>
            <a:r>
              <a:rPr lang="nl-BE" dirty="0"/>
              <a:t>Pcb design/ BOM</a:t>
            </a:r>
          </a:p>
          <a:p>
            <a:pPr marL="342900" indent="-342900">
              <a:buFont typeface="Arial" panose="020B0604020202020204" pitchFamily="34" charset="0"/>
              <a:buChar char="•"/>
            </a:pPr>
            <a:r>
              <a:rPr lang="nl-BE" dirty="0"/>
              <a:t>De pcb</a:t>
            </a:r>
          </a:p>
          <a:p>
            <a:pPr marL="342900" indent="-342900">
              <a:buFont typeface="Arial" panose="020B0604020202020204" pitchFamily="34" charset="0"/>
              <a:buChar char="•"/>
            </a:pPr>
            <a:r>
              <a:rPr lang="nl-BE" dirty="0"/>
              <a:t>Software</a:t>
            </a:r>
          </a:p>
          <a:p>
            <a:pPr marL="342900" indent="-342900">
              <a:buFont typeface="Arial" panose="020B0604020202020204" pitchFamily="34" charset="0"/>
              <a:buChar char="•"/>
            </a:pPr>
            <a:r>
              <a:rPr lang="nl-BE" dirty="0"/>
              <a:t>resultaten</a:t>
            </a:r>
          </a:p>
        </p:txBody>
      </p:sp>
      <p:pic>
        <p:nvPicPr>
          <p:cNvPr id="4" name="Afbeelding 3">
            <a:extLst>
              <a:ext uri="{FF2B5EF4-FFF2-40B4-BE49-F238E27FC236}">
                <a16:creationId xmlns:a16="http://schemas.microsoft.com/office/drawing/2014/main" id="{CD847DE4-BB65-E345-BC6D-0368A558708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
          <a:stretch/>
        </p:blipFill>
        <p:spPr>
          <a:xfrm>
            <a:off x="0" y="0"/>
            <a:ext cx="6096000" cy="6858000"/>
          </a:xfrm>
          <a:prstGeom prst="rect">
            <a:avLst/>
          </a:prstGeom>
        </p:spPr>
      </p:pic>
      <p:pic>
        <p:nvPicPr>
          <p:cNvPr id="5" name="Afbeelding 4">
            <a:extLst>
              <a:ext uri="{FF2B5EF4-FFF2-40B4-BE49-F238E27FC236}">
                <a16:creationId xmlns:a16="http://schemas.microsoft.com/office/drawing/2014/main" id="{E0868C49-33DB-0645-B60B-115B4B81FCD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7525164" y="-461956"/>
            <a:ext cx="4791404" cy="3610021"/>
          </a:xfrm>
          <a:prstGeom prst="rect">
            <a:avLst/>
          </a:prstGeom>
        </p:spPr>
      </p:pic>
      <p:pic>
        <p:nvPicPr>
          <p:cNvPr id="6" name="Afbeelding 5">
            <a:extLst>
              <a:ext uri="{FF2B5EF4-FFF2-40B4-BE49-F238E27FC236}">
                <a16:creationId xmlns:a16="http://schemas.microsoft.com/office/drawing/2014/main" id="{108F1485-152B-894C-AE5E-AB12F2DA033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3118604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684D3-ABE7-8A51-84C9-3880A5270E0C}"/>
              </a:ext>
            </a:extLst>
          </p:cNvPr>
          <p:cNvSpPr>
            <a:spLocks noGrp="1"/>
          </p:cNvSpPr>
          <p:nvPr>
            <p:ph type="ctrTitle"/>
          </p:nvPr>
        </p:nvSpPr>
        <p:spPr/>
        <p:txBody>
          <a:bodyPr/>
          <a:lstStyle/>
          <a:p>
            <a:r>
              <a:rPr lang="en-GB" dirty="0"/>
              <a:t>Multisim</a:t>
            </a:r>
            <a:endParaRPr lang="en-BE" dirty="0"/>
          </a:p>
        </p:txBody>
      </p:sp>
      <p:sp>
        <p:nvSpPr>
          <p:cNvPr id="3" name="Subtitle 2">
            <a:extLst>
              <a:ext uri="{FF2B5EF4-FFF2-40B4-BE49-F238E27FC236}">
                <a16:creationId xmlns:a16="http://schemas.microsoft.com/office/drawing/2014/main" id="{82EAFE49-B551-4B54-D7F6-EC9230D72FED}"/>
              </a:ext>
            </a:extLst>
          </p:cNvPr>
          <p:cNvSpPr>
            <a:spLocks noGrp="1"/>
          </p:cNvSpPr>
          <p:nvPr>
            <p:ph type="subTitle" idx="1"/>
          </p:nvPr>
        </p:nvSpPr>
        <p:spPr/>
        <p:txBody>
          <a:bodyPr/>
          <a:lstStyle/>
          <a:p>
            <a:endParaRPr lang="en-BE"/>
          </a:p>
        </p:txBody>
      </p:sp>
      <p:pic>
        <p:nvPicPr>
          <p:cNvPr id="5" name="Picture 4">
            <a:extLst>
              <a:ext uri="{FF2B5EF4-FFF2-40B4-BE49-F238E27FC236}">
                <a16:creationId xmlns:a16="http://schemas.microsoft.com/office/drawing/2014/main" id="{F6E40C45-3B45-69A1-4F37-4CA961976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9395" y="4181707"/>
            <a:ext cx="3066667" cy="2304762"/>
          </a:xfrm>
          <a:prstGeom prst="rect">
            <a:avLst/>
          </a:prstGeom>
        </p:spPr>
      </p:pic>
    </p:spTree>
    <p:extLst>
      <p:ext uri="{BB962C8B-B14F-4D97-AF65-F5344CB8AC3E}">
        <p14:creationId xmlns:p14="http://schemas.microsoft.com/office/powerpoint/2010/main" val="71057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D292-0607-0C6C-3C26-A9977D58A4DC}"/>
              </a:ext>
            </a:extLst>
          </p:cNvPr>
          <p:cNvSpPr>
            <a:spLocks noGrp="1"/>
          </p:cNvSpPr>
          <p:nvPr>
            <p:ph type="ctrTitle"/>
          </p:nvPr>
        </p:nvSpPr>
        <p:spPr/>
        <p:txBody>
          <a:bodyPr/>
          <a:lstStyle/>
          <a:p>
            <a:r>
              <a:rPr lang="en-GB" dirty="0"/>
              <a:t>Bom</a:t>
            </a:r>
            <a:endParaRPr lang="en-BE" dirty="0"/>
          </a:p>
        </p:txBody>
      </p:sp>
      <p:sp>
        <p:nvSpPr>
          <p:cNvPr id="3" name="Subtitle 2">
            <a:extLst>
              <a:ext uri="{FF2B5EF4-FFF2-40B4-BE49-F238E27FC236}">
                <a16:creationId xmlns:a16="http://schemas.microsoft.com/office/drawing/2014/main" id="{033A4867-D9E9-5986-C0DA-881058EB2B8C}"/>
              </a:ext>
            </a:extLst>
          </p:cNvPr>
          <p:cNvSpPr>
            <a:spLocks noGrp="1"/>
          </p:cNvSpPr>
          <p:nvPr>
            <p:ph type="subTitle" idx="1"/>
          </p:nvPr>
        </p:nvSpPr>
        <p:spPr>
          <a:xfrm>
            <a:off x="515938" y="2019869"/>
            <a:ext cx="4125636" cy="2756847"/>
          </a:xfrm>
        </p:spPr>
        <p:txBody>
          <a:bodyPr/>
          <a:lstStyle/>
          <a:p>
            <a:pPr marL="342900" lvl="0" indent="-342900" algn="just">
              <a:buFont typeface="Symbol" panose="05050102010706020507" pitchFamily="18" charset="2"/>
              <a:buChar char=""/>
            </a:pPr>
            <a:r>
              <a:rPr lang="nl-NL"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8 x fototransistors</a:t>
            </a:r>
            <a:endParaRPr lang="en-BE"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nl-NL"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1 x 3 </a:t>
            </a:r>
            <a:r>
              <a:rPr lang="nl-NL" sz="2000" b="0" dirty="0" err="1">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to</a:t>
            </a:r>
            <a:r>
              <a:rPr lang="nl-NL"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 8 </a:t>
            </a:r>
            <a:r>
              <a:rPr lang="nl-NL" sz="2000" b="0" dirty="0" err="1">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demultiplexer</a:t>
            </a:r>
            <a:endParaRPr lang="en-BE"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nl-NL"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1 x </a:t>
            </a:r>
            <a:r>
              <a:rPr lang="nl-NL" sz="2000" b="0" dirty="0" err="1">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opamp</a:t>
            </a:r>
            <a:r>
              <a:rPr lang="nl-NL"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 </a:t>
            </a:r>
            <a:r>
              <a:rPr lang="nl-NL" sz="2000" b="0" dirty="0" err="1">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four</a:t>
            </a:r>
            <a:r>
              <a:rPr lang="nl-NL"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 </a:t>
            </a:r>
            <a:r>
              <a:rPr lang="nl-NL" sz="2000" b="0" dirty="0" err="1">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chanal</a:t>
            </a:r>
            <a:r>
              <a:rPr lang="nl-NL"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gn="just">
              <a:buFont typeface="Symbol" panose="05050102010706020507" pitchFamily="18" charset="2"/>
              <a:buChar char=""/>
            </a:pPr>
            <a:r>
              <a:rPr lang="nl-NL"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1 x ESP32 S2</a:t>
            </a:r>
            <a:endParaRPr lang="en-BE"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nl-NL"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7 x 1K</a:t>
            </a:r>
            <a:r>
              <a:rPr lang="nl-NL" sz="2000" b="0" dirty="0">
                <a:solidFill>
                  <a:srgbClr val="0A0203"/>
                </a:solidFill>
                <a:effectLst/>
                <a:latin typeface="Calibri" panose="020F0502020204030204" pitchFamily="34" charset="0"/>
                <a:ea typeface="Calibri" panose="020F0502020204030204" pitchFamily="34" charset="0"/>
                <a:cs typeface="Calibri" panose="020F0502020204030204" pitchFamily="34" charset="0"/>
              </a:rPr>
              <a:t>Ω </a:t>
            </a:r>
            <a:r>
              <a:rPr lang="nl-NL" sz="2000" b="0" dirty="0" err="1">
                <a:solidFill>
                  <a:srgbClr val="0A0203"/>
                </a:solidFill>
                <a:effectLst/>
                <a:latin typeface="Calibri" panose="020F0502020204030204" pitchFamily="34" charset="0"/>
                <a:ea typeface="Calibri" panose="020F0502020204030204" pitchFamily="34" charset="0"/>
                <a:cs typeface="Calibri" panose="020F0502020204030204" pitchFamily="34" charset="0"/>
              </a:rPr>
              <a:t>smd</a:t>
            </a:r>
            <a:r>
              <a:rPr lang="nl-NL" sz="2000" b="0" dirty="0">
                <a:solidFill>
                  <a:srgbClr val="0A0203"/>
                </a:solidFill>
                <a:effectLst/>
                <a:latin typeface="Calibri" panose="020F0502020204030204" pitchFamily="34" charset="0"/>
                <a:ea typeface="Calibri" panose="020F0502020204030204" pitchFamily="34" charset="0"/>
                <a:cs typeface="Calibri" panose="020F0502020204030204" pitchFamily="34" charset="0"/>
              </a:rPr>
              <a:t> 0805 weerstand</a:t>
            </a:r>
            <a:endParaRPr lang="en-BE"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nl-NL"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2 x 0,1µF </a:t>
            </a:r>
            <a:r>
              <a:rPr lang="nl-NL" sz="2000" b="0" dirty="0" err="1">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smd</a:t>
            </a:r>
            <a:r>
              <a:rPr lang="nl-NL"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 0805 condensatoren</a:t>
            </a:r>
            <a:endParaRPr lang="en-BE"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600"/>
              </a:spcAft>
              <a:buFont typeface="Symbol" panose="05050102010706020507" pitchFamily="18" charset="2"/>
              <a:buChar char=""/>
            </a:pPr>
            <a:r>
              <a:rPr lang="nl-NL"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2 x potentiometer</a:t>
            </a:r>
            <a:endParaRPr lang="en-BE"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5361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a:extLst>
              <a:ext uri="{FF2B5EF4-FFF2-40B4-BE49-F238E27FC236}">
                <a16:creationId xmlns:a16="http://schemas.microsoft.com/office/drawing/2014/main" id="{14D91D4D-3EF2-A04A-B7BC-617021053DDA}"/>
              </a:ext>
            </a:extLst>
          </p:cNvPr>
          <p:cNvSpPr>
            <a:spLocks noGrp="1"/>
          </p:cNvSpPr>
          <p:nvPr>
            <p:ph type="subTitle" idx="1"/>
          </p:nvPr>
        </p:nvSpPr>
        <p:spPr>
          <a:xfrm>
            <a:off x="522662" y="3429000"/>
            <a:ext cx="4859338" cy="2385060"/>
          </a:xfrm>
        </p:spPr>
        <p:txBody>
          <a:bodyPr/>
          <a:lstStyle/>
          <a:p>
            <a:endParaRPr lang="nl-BE"/>
          </a:p>
        </p:txBody>
      </p:sp>
      <p:sp>
        <p:nvSpPr>
          <p:cNvPr id="3" name="Titel 2">
            <a:extLst>
              <a:ext uri="{FF2B5EF4-FFF2-40B4-BE49-F238E27FC236}">
                <a16:creationId xmlns:a16="http://schemas.microsoft.com/office/drawing/2014/main" id="{FB70D9CA-5B56-494A-BDE3-703BA6FFD15F}"/>
              </a:ext>
            </a:extLst>
          </p:cNvPr>
          <p:cNvSpPr>
            <a:spLocks noGrp="1"/>
          </p:cNvSpPr>
          <p:nvPr>
            <p:ph type="ctrTitle"/>
          </p:nvPr>
        </p:nvSpPr>
        <p:spPr>
          <a:xfrm>
            <a:off x="522662" y="1268413"/>
            <a:ext cx="4859338" cy="2160587"/>
          </a:xfrm>
        </p:spPr>
        <p:txBody>
          <a:bodyPr/>
          <a:lstStyle/>
          <a:p>
            <a:r>
              <a:rPr lang="nl-BE" dirty="0"/>
              <a:t>Schema</a:t>
            </a:r>
          </a:p>
        </p:txBody>
      </p:sp>
      <p:pic>
        <p:nvPicPr>
          <p:cNvPr id="4" name="Afbeelding 3">
            <a:extLst>
              <a:ext uri="{FF2B5EF4-FFF2-40B4-BE49-F238E27FC236}">
                <a16:creationId xmlns:a16="http://schemas.microsoft.com/office/drawing/2014/main" id="{9BBE10ED-2EDC-294E-A417-A8E4B692A64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
          <a:stretch/>
        </p:blipFill>
        <p:spPr>
          <a:xfrm>
            <a:off x="6096000" y="0"/>
            <a:ext cx="6096000" cy="6858000"/>
          </a:xfrm>
          <a:prstGeom prst="rect">
            <a:avLst/>
          </a:prstGeom>
        </p:spPr>
      </p:pic>
      <p:pic>
        <p:nvPicPr>
          <p:cNvPr id="5" name="Afbeelding 4">
            <a:extLst>
              <a:ext uri="{FF2B5EF4-FFF2-40B4-BE49-F238E27FC236}">
                <a16:creationId xmlns:a16="http://schemas.microsoft.com/office/drawing/2014/main" id="{B8F22267-9DD9-EB4E-B005-C74DE882BC8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pic>
        <p:nvPicPr>
          <p:cNvPr id="7" name="Picture 6">
            <a:extLst>
              <a:ext uri="{FF2B5EF4-FFF2-40B4-BE49-F238E27FC236}">
                <a16:creationId xmlns:a16="http://schemas.microsoft.com/office/drawing/2014/main" id="{CDCE79C8-02F1-C88A-3A43-E8CC2E45E6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0083" y="1268413"/>
            <a:ext cx="8379255" cy="4623037"/>
          </a:xfrm>
          <a:prstGeom prst="rect">
            <a:avLst/>
          </a:prstGeom>
        </p:spPr>
      </p:pic>
    </p:spTree>
    <p:extLst>
      <p:ext uri="{BB962C8B-B14F-4D97-AF65-F5344CB8AC3E}">
        <p14:creationId xmlns:p14="http://schemas.microsoft.com/office/powerpoint/2010/main" val="1792110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8B468254-7119-3046-A5EF-100BDA588BB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4680" y="0"/>
            <a:ext cx="12216680" cy="6858000"/>
          </a:xfrm>
          <a:prstGeom prst="rect">
            <a:avLst/>
          </a:prstGeom>
        </p:spPr>
      </p:pic>
      <p:pic>
        <p:nvPicPr>
          <p:cNvPr id="5" name="Afbeelding 4">
            <a:extLst>
              <a:ext uri="{FF2B5EF4-FFF2-40B4-BE49-F238E27FC236}">
                <a16:creationId xmlns:a16="http://schemas.microsoft.com/office/drawing/2014/main" id="{36D2A1DA-403F-DC49-B576-8433DC52FCE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9778" y="-399438"/>
            <a:ext cx="4791404" cy="3610022"/>
          </a:xfrm>
          <a:prstGeom prst="rect">
            <a:avLst/>
          </a:prstGeom>
        </p:spPr>
      </p:pic>
      <p:sp>
        <p:nvSpPr>
          <p:cNvPr id="6" name="Rechthoek 5">
            <a:extLst>
              <a:ext uri="{FF2B5EF4-FFF2-40B4-BE49-F238E27FC236}">
                <a16:creationId xmlns:a16="http://schemas.microsoft.com/office/drawing/2014/main" id="{EC3307A3-87BA-834B-9869-9750FB3C508C}"/>
              </a:ext>
            </a:extLst>
          </p:cNvPr>
          <p:cNvSpPr/>
          <p:nvPr/>
        </p:nvSpPr>
        <p:spPr>
          <a:xfrm>
            <a:off x="515937" y="549275"/>
            <a:ext cx="5580063" cy="5759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Arial" charset="0"/>
            </a:endParaRPr>
          </a:p>
        </p:txBody>
      </p:sp>
      <p:sp>
        <p:nvSpPr>
          <p:cNvPr id="2" name="Ondertitel 1">
            <a:extLst>
              <a:ext uri="{FF2B5EF4-FFF2-40B4-BE49-F238E27FC236}">
                <a16:creationId xmlns:a16="http://schemas.microsoft.com/office/drawing/2014/main" id="{6B777AF7-F9D6-AC42-A3CE-AF4DF41B4CF2}"/>
              </a:ext>
            </a:extLst>
          </p:cNvPr>
          <p:cNvSpPr>
            <a:spLocks noGrp="1"/>
          </p:cNvSpPr>
          <p:nvPr>
            <p:ph type="subTitle" idx="1"/>
          </p:nvPr>
        </p:nvSpPr>
        <p:spPr/>
        <p:txBody>
          <a:bodyPr/>
          <a:lstStyle/>
          <a:p>
            <a:endParaRPr lang="nl-BE"/>
          </a:p>
        </p:txBody>
      </p:sp>
      <p:sp>
        <p:nvSpPr>
          <p:cNvPr id="3" name="Titel 2">
            <a:extLst>
              <a:ext uri="{FF2B5EF4-FFF2-40B4-BE49-F238E27FC236}">
                <a16:creationId xmlns:a16="http://schemas.microsoft.com/office/drawing/2014/main" id="{FDDD7921-F5AB-EC44-82A1-0F235EFF2ACC}"/>
              </a:ext>
            </a:extLst>
          </p:cNvPr>
          <p:cNvSpPr>
            <a:spLocks noGrp="1"/>
          </p:cNvSpPr>
          <p:nvPr>
            <p:ph type="ctrTitle"/>
          </p:nvPr>
        </p:nvSpPr>
        <p:spPr/>
        <p:txBody>
          <a:bodyPr/>
          <a:lstStyle/>
          <a:p>
            <a:r>
              <a:rPr lang="nl-BE" dirty="0"/>
              <a:t>PCB</a:t>
            </a:r>
          </a:p>
        </p:txBody>
      </p:sp>
      <p:pic>
        <p:nvPicPr>
          <p:cNvPr id="7" name="Afbeelding 6">
            <a:extLst>
              <a:ext uri="{FF2B5EF4-FFF2-40B4-BE49-F238E27FC236}">
                <a16:creationId xmlns:a16="http://schemas.microsoft.com/office/drawing/2014/main" id="{129B21D2-A977-3B46-8030-8027A1C3199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pic>
        <p:nvPicPr>
          <p:cNvPr id="9" name="Picture 8">
            <a:extLst>
              <a:ext uri="{FF2B5EF4-FFF2-40B4-BE49-F238E27FC236}">
                <a16:creationId xmlns:a16="http://schemas.microsoft.com/office/drawing/2014/main" id="{2F640931-BD87-995C-6174-C1A71D0D2F47}"/>
              </a:ext>
            </a:extLst>
          </p:cNvPr>
          <p:cNvPicPr>
            <a:picLocks noChangeAspect="1"/>
          </p:cNvPicPr>
          <p:nvPr/>
        </p:nvPicPr>
        <p:blipFill rotWithShape="1">
          <a:blip r:embed="rId5">
            <a:extLst>
              <a:ext uri="{28A0092B-C50C-407E-A947-70E740481C1C}">
                <a14:useLocalDpi xmlns:a14="http://schemas.microsoft.com/office/drawing/2010/main" val="0"/>
              </a:ext>
            </a:extLst>
          </a:blip>
          <a:srcRect t="5358" r="2634" b="5134"/>
          <a:stretch/>
        </p:blipFill>
        <p:spPr>
          <a:xfrm>
            <a:off x="1236662" y="2117313"/>
            <a:ext cx="6616803" cy="3472274"/>
          </a:xfrm>
          <a:prstGeom prst="rect">
            <a:avLst/>
          </a:prstGeom>
        </p:spPr>
      </p:pic>
    </p:spTree>
    <p:extLst>
      <p:ext uri="{BB962C8B-B14F-4D97-AF65-F5344CB8AC3E}">
        <p14:creationId xmlns:p14="http://schemas.microsoft.com/office/powerpoint/2010/main" val="407517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8B468254-7119-3046-A5EF-100BDA588BB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4680" y="0"/>
            <a:ext cx="12216680" cy="6858000"/>
          </a:xfrm>
          <a:prstGeom prst="rect">
            <a:avLst/>
          </a:prstGeom>
        </p:spPr>
      </p:pic>
      <p:pic>
        <p:nvPicPr>
          <p:cNvPr id="5" name="Afbeelding 4">
            <a:extLst>
              <a:ext uri="{FF2B5EF4-FFF2-40B4-BE49-F238E27FC236}">
                <a16:creationId xmlns:a16="http://schemas.microsoft.com/office/drawing/2014/main" id="{36D2A1DA-403F-DC49-B576-8433DC52FCE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9778" y="-399438"/>
            <a:ext cx="4791404" cy="3610022"/>
          </a:xfrm>
          <a:prstGeom prst="rect">
            <a:avLst/>
          </a:prstGeom>
        </p:spPr>
      </p:pic>
      <p:pic>
        <p:nvPicPr>
          <p:cNvPr id="7" name="Afbeelding 6">
            <a:extLst>
              <a:ext uri="{FF2B5EF4-FFF2-40B4-BE49-F238E27FC236}">
                <a16:creationId xmlns:a16="http://schemas.microsoft.com/office/drawing/2014/main" id="{FE496FAE-B48A-554E-AB34-BAD6B00BD1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flipV="1">
            <a:off x="7605870" y="3723111"/>
            <a:ext cx="4791404" cy="3610022"/>
          </a:xfrm>
          <a:prstGeom prst="rect">
            <a:avLst/>
          </a:prstGeom>
        </p:spPr>
      </p:pic>
      <p:sp>
        <p:nvSpPr>
          <p:cNvPr id="6" name="Rechthoek 5">
            <a:extLst>
              <a:ext uri="{FF2B5EF4-FFF2-40B4-BE49-F238E27FC236}">
                <a16:creationId xmlns:a16="http://schemas.microsoft.com/office/drawing/2014/main" id="{EC3307A3-87BA-834B-9869-9750FB3C508C}"/>
              </a:ext>
            </a:extLst>
          </p:cNvPr>
          <p:cNvSpPr/>
          <p:nvPr/>
        </p:nvSpPr>
        <p:spPr>
          <a:xfrm>
            <a:off x="6083660" y="549275"/>
            <a:ext cx="5580063" cy="5759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Arial" charset="0"/>
            </a:endParaRPr>
          </a:p>
        </p:txBody>
      </p:sp>
      <p:sp>
        <p:nvSpPr>
          <p:cNvPr id="2" name="Ondertitel 1">
            <a:extLst>
              <a:ext uri="{FF2B5EF4-FFF2-40B4-BE49-F238E27FC236}">
                <a16:creationId xmlns:a16="http://schemas.microsoft.com/office/drawing/2014/main" id="{6B777AF7-F9D6-AC42-A3CE-AF4DF41B4CF2}"/>
              </a:ext>
            </a:extLst>
          </p:cNvPr>
          <p:cNvSpPr>
            <a:spLocks noGrp="1"/>
          </p:cNvSpPr>
          <p:nvPr>
            <p:ph type="subTitle" idx="1"/>
          </p:nvPr>
        </p:nvSpPr>
        <p:spPr>
          <a:xfrm>
            <a:off x="6816725" y="3429000"/>
            <a:ext cx="4859338" cy="2385060"/>
          </a:xfrm>
        </p:spPr>
        <p:txBody>
          <a:bodyPr/>
          <a:lstStyle/>
          <a:p>
            <a:endParaRPr lang="nl-BE" dirty="0"/>
          </a:p>
        </p:txBody>
      </p:sp>
      <p:sp>
        <p:nvSpPr>
          <p:cNvPr id="3" name="Titel 2">
            <a:extLst>
              <a:ext uri="{FF2B5EF4-FFF2-40B4-BE49-F238E27FC236}">
                <a16:creationId xmlns:a16="http://schemas.microsoft.com/office/drawing/2014/main" id="{FDDD7921-F5AB-EC44-82A1-0F235EFF2ACC}"/>
              </a:ext>
            </a:extLst>
          </p:cNvPr>
          <p:cNvSpPr>
            <a:spLocks noGrp="1"/>
          </p:cNvSpPr>
          <p:nvPr>
            <p:ph type="ctrTitle"/>
          </p:nvPr>
        </p:nvSpPr>
        <p:spPr>
          <a:xfrm>
            <a:off x="6816725" y="1268413"/>
            <a:ext cx="3695065" cy="2160587"/>
          </a:xfrm>
        </p:spPr>
        <p:txBody>
          <a:bodyPr/>
          <a:lstStyle/>
          <a:p>
            <a:r>
              <a:rPr lang="nl-BE" dirty="0"/>
              <a:t>Code/ ESP32 S2</a:t>
            </a:r>
          </a:p>
        </p:txBody>
      </p:sp>
      <p:pic>
        <p:nvPicPr>
          <p:cNvPr id="8" name="Afbeelding 7">
            <a:extLst>
              <a:ext uri="{FF2B5EF4-FFF2-40B4-BE49-F238E27FC236}">
                <a16:creationId xmlns:a16="http://schemas.microsoft.com/office/drawing/2014/main" id="{6C96C70B-A067-E641-AEDB-A7B1E557801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1203841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ndertitel 2"/>
          <p:cNvSpPr>
            <a:spLocks noGrp="1"/>
          </p:cNvSpPr>
          <p:nvPr>
            <p:ph type="subTitle" idx="1"/>
          </p:nvPr>
        </p:nvSpPr>
        <p:spPr>
          <a:xfrm>
            <a:off x="8026400" y="2416175"/>
            <a:ext cx="3649663" cy="2857500"/>
          </a:xfrm>
        </p:spPr>
        <p:txBody>
          <a:bodyPr>
            <a:noAutofit/>
          </a:bodyPr>
          <a:lstStyle/>
          <a:p>
            <a:pPr marL="457200" indent="-457200" fontAlgn="base">
              <a:buFont typeface="+mj-lt"/>
              <a:buAutoNum type="arabicPeriod"/>
            </a:pPr>
            <a:r>
              <a:rPr lang="nl-NL" b="1" dirty="0"/>
              <a:t>heeft passie en empathie: «</a:t>
            </a:r>
            <a:r>
              <a:rPr lang="nl-NL" b="1" dirty="0" err="1"/>
              <a:t>empassie</a:t>
            </a:r>
            <a:r>
              <a:rPr lang="nl-NL" b="1" dirty="0"/>
              <a:t>»</a:t>
            </a:r>
          </a:p>
          <a:p>
            <a:pPr marL="457200" indent="-457200" fontAlgn="base">
              <a:buFont typeface="+mj-lt"/>
              <a:buAutoNum type="arabicPeriod"/>
            </a:pPr>
            <a:r>
              <a:rPr lang="nl-NL" b="1" dirty="0"/>
              <a:t>is ondernemend </a:t>
            </a:r>
            <a:br>
              <a:rPr lang="nl-NL" b="1" dirty="0"/>
            </a:br>
            <a:r>
              <a:rPr lang="nl-NL" b="1" dirty="0"/>
              <a:t>en innovatief</a:t>
            </a:r>
          </a:p>
          <a:p>
            <a:pPr marL="457200" indent="-457200" fontAlgn="base">
              <a:buFont typeface="+mj-lt"/>
              <a:buAutoNum type="arabicPeriod"/>
            </a:pPr>
            <a:r>
              <a:rPr lang="nl-NL" b="1" dirty="0"/>
              <a:t>werkt (internationaal) samen</a:t>
            </a:r>
          </a:p>
          <a:p>
            <a:pPr marL="457200" indent="-457200" fontAlgn="base">
              <a:buFont typeface="+mj-lt"/>
              <a:buAutoNum type="arabicPeriod"/>
            </a:pPr>
            <a:r>
              <a:rPr lang="nl-NL" b="1" dirty="0"/>
              <a:t>is disciplinair en multidisciplinair</a:t>
            </a:r>
          </a:p>
          <a:p>
            <a:endParaRPr lang="nl-NL" b="1" dirty="0"/>
          </a:p>
        </p:txBody>
      </p:sp>
      <p:pic>
        <p:nvPicPr>
          <p:cNvPr id="4" name="Tijdelijke aanduiding voor inhoud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29418" y="1331171"/>
            <a:ext cx="6682514" cy="5526829"/>
          </a:xfrm>
          <a:prstGeom prst="rect">
            <a:avLst/>
          </a:prstGeom>
        </p:spPr>
      </p:pic>
      <p:sp>
        <p:nvSpPr>
          <p:cNvPr id="2" name="Titel 1"/>
          <p:cNvSpPr>
            <a:spLocks noGrp="1"/>
          </p:cNvSpPr>
          <p:nvPr>
            <p:ph type="ctrTitle"/>
          </p:nvPr>
        </p:nvSpPr>
        <p:spPr>
          <a:xfrm>
            <a:off x="515938" y="549275"/>
            <a:ext cx="11160125" cy="1621552"/>
          </a:xfrm>
        </p:spPr>
        <p:txBody>
          <a:bodyPr>
            <a:normAutofit fontScale="90000"/>
          </a:bodyPr>
          <a:lstStyle/>
          <a:p>
            <a:r>
              <a:rPr lang="nl-BE" dirty="0"/>
              <a:t>X-factor = Excellente professional </a:t>
            </a:r>
            <a:br>
              <a:rPr lang="nl-BE" dirty="0"/>
            </a:br>
            <a:r>
              <a:rPr lang="nl-BE" sz="2200" b="0" dirty="0"/>
              <a:t>De visie van Hogeschool PXL is gebaseerd op het X-factor model van excellente professionals en excellente professionele organisaties. Deze X-factor omhelst vier statements en is het kompas dat ons allen gidst. 1. Junior-collega's (studenten), 2. personeel, 3. organisaties en onze </a:t>
            </a:r>
            <a:br>
              <a:rPr lang="nl-BE" sz="2200" b="0" dirty="0"/>
            </a:br>
            <a:r>
              <a:rPr lang="nl-BE" sz="2200" b="0" dirty="0"/>
              <a:t>4. Hogeschool PXL, wij allen creëren de toekomst.</a:t>
            </a:r>
            <a:br>
              <a:rPr lang="nl-BE" sz="1600" b="0" dirty="0"/>
            </a:br>
            <a:endParaRPr lang="nl-NL" sz="1600" b="0" dirty="0"/>
          </a:p>
        </p:txBody>
      </p:sp>
      <p:pic>
        <p:nvPicPr>
          <p:cNvPr id="5" name="Afbeelding 4">
            <a:extLst>
              <a:ext uri="{FF2B5EF4-FFF2-40B4-BE49-F238E27FC236}">
                <a16:creationId xmlns:a16="http://schemas.microsoft.com/office/drawing/2014/main" id="{D8510453-F08C-3347-AA3E-84AC6564147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1687474207"/>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2513</TotalTime>
  <Words>353</Words>
  <Application>Microsoft Office PowerPoint</Application>
  <PresentationFormat>Widescreen</PresentationFormat>
  <Paragraphs>40</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Courier New</vt:lpstr>
      <vt:lpstr>Symbol</vt:lpstr>
      <vt:lpstr>Wingdings</vt:lpstr>
      <vt:lpstr>Kantoorthema</vt:lpstr>
      <vt:lpstr>Lichtspectrum analyse</vt:lpstr>
      <vt:lpstr>Inhoud</vt:lpstr>
      <vt:lpstr>Multisim</vt:lpstr>
      <vt:lpstr>Bom</vt:lpstr>
      <vt:lpstr>Schema</vt:lpstr>
      <vt:lpstr>PCB</vt:lpstr>
      <vt:lpstr>Code/ ESP32 S2</vt:lpstr>
      <vt:lpstr>X-factor = Excellente professional  De visie van Hogeschool PXL is gebaseerd op het X-factor model van excellente professionals en excellente professionele organisaties. Deze X-factor omhelst vier statements en is het kompas dat ons allen gidst. 1. Junior-collega's (studenten), 2. personeel, 3. organisaties en onze  4. Hogeschool PXL, wij allen creëren de toekomst. </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PXL meets &lt;name&gt;</dc:title>
  <dc:creator>Nick Daenen</dc:creator>
  <cp:lastModifiedBy>alexander K.</cp:lastModifiedBy>
  <cp:revision>310</cp:revision>
  <dcterms:created xsi:type="dcterms:W3CDTF">2017-10-12T15:08:04Z</dcterms:created>
  <dcterms:modified xsi:type="dcterms:W3CDTF">2022-05-30T13:48:18Z</dcterms:modified>
</cp:coreProperties>
</file>