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DDD635-06A5-475A-8F05-06A30BA60D3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D4E"/>
    <a:srgbClr val="F9F7F7"/>
    <a:srgbClr val="3F72AF"/>
    <a:srgbClr val="FAF320"/>
    <a:srgbClr val="35B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C9E1E2-D85A-CEA9-8C04-E6B89C2985F4}" v="297" dt="2023-10-18T12:17:08.592"/>
    <p1510:client id="{9FA60739-9089-8244-C27D-AE74EBBA3CA5}" v="512" dt="2023-10-18T12:39:58.450"/>
    <p1510:client id="{D615C298-6F66-453D-9B19-925426CAF6D0}" v="1963" dt="2023-10-17T08:58:36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FF26C3-D9C2-4405-B764-E4D6808AE7AC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F7D12732-DC4E-4DF5-BE75-08D53443CBA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Sprint 1</a:t>
          </a:r>
          <a:br>
            <a:rPr lang="en-US" dirty="0">
              <a:latin typeface="Calibri Light" panose="020F0302020204030204"/>
            </a:rPr>
          </a:br>
          <a:r>
            <a:rPr lang="en-US" dirty="0">
              <a:latin typeface="Calibri Light" panose="020F0302020204030204"/>
            </a:rPr>
            <a:t>Done</a:t>
          </a:r>
          <a:endParaRPr lang="en-US" dirty="0"/>
        </a:p>
      </dgm:t>
    </dgm:pt>
    <dgm:pt modelId="{C87A500F-24E6-4C29-B900-27E5DAB6EECD}" type="parTrans" cxnId="{D9C7EC53-D987-4214-8A05-F22FD7925175}">
      <dgm:prSet/>
      <dgm:spPr/>
    </dgm:pt>
    <dgm:pt modelId="{31D0ACAF-8D8E-496E-9E3D-A346A747F171}" type="sibTrans" cxnId="{D9C7EC53-D987-4214-8A05-F22FD7925175}">
      <dgm:prSet/>
      <dgm:spPr/>
    </dgm:pt>
    <dgm:pt modelId="{9F859294-6539-4A08-A513-EFE7666CFD65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Sprint 2</a:t>
          </a:r>
          <a:br>
            <a:rPr lang="en-US" dirty="0">
              <a:latin typeface="Calibri Light" panose="020F0302020204030204"/>
            </a:rPr>
          </a:br>
          <a:r>
            <a:rPr lang="en-US" dirty="0">
              <a:latin typeface="Calibri Light" panose="020F0302020204030204"/>
            </a:rPr>
            <a:t>On the way</a:t>
          </a:r>
          <a:endParaRPr lang="en-US" dirty="0"/>
        </a:p>
      </dgm:t>
    </dgm:pt>
    <dgm:pt modelId="{AAB0CED3-E37C-478A-BF49-8263654CB7A6}" type="parTrans" cxnId="{B3607C59-0EBF-44B6-8BB8-EB32E47CF623}">
      <dgm:prSet/>
      <dgm:spPr/>
    </dgm:pt>
    <dgm:pt modelId="{5B8DAC64-74D7-4015-9E58-D94B2A1834AF}" type="sibTrans" cxnId="{B3607C59-0EBF-44B6-8BB8-EB32E47CF623}">
      <dgm:prSet/>
      <dgm:spPr/>
    </dgm:pt>
    <dgm:pt modelId="{2F59003D-8E3B-475B-92BF-4FACBD289CBC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Sprint 3</a:t>
          </a:r>
          <a:br>
            <a:rPr lang="en-US" dirty="0">
              <a:latin typeface="Calibri Light" panose="020F0302020204030204"/>
            </a:rPr>
          </a:br>
          <a:r>
            <a:rPr lang="en-US" dirty="0">
              <a:latin typeface="Calibri Light" panose="020F0302020204030204"/>
            </a:rPr>
            <a:t>Finalization</a:t>
          </a:r>
          <a:endParaRPr lang="en-US" dirty="0"/>
        </a:p>
      </dgm:t>
    </dgm:pt>
    <dgm:pt modelId="{E5220F7F-47F6-4870-83ED-B3359FE3B8A1}" type="parTrans" cxnId="{2D1391B6-9141-4E35-8FE1-44A27C29ED37}">
      <dgm:prSet/>
      <dgm:spPr/>
    </dgm:pt>
    <dgm:pt modelId="{18A5B0FE-20C4-460D-94B0-C8B3EB51C4F7}" type="sibTrans" cxnId="{2D1391B6-9141-4E35-8FE1-44A27C29ED37}">
      <dgm:prSet/>
      <dgm:spPr/>
    </dgm:pt>
    <dgm:pt modelId="{4C8715CF-FC35-4408-95D4-4B0FC7277523}" type="pres">
      <dgm:prSet presAssocID="{43FF26C3-D9C2-4405-B764-E4D6808AE7AC}" presName="Name0" presStyleCnt="0">
        <dgm:presLayoutVars>
          <dgm:dir/>
          <dgm:animLvl val="lvl"/>
          <dgm:resizeHandles val="exact"/>
        </dgm:presLayoutVars>
      </dgm:prSet>
      <dgm:spPr/>
    </dgm:pt>
    <dgm:pt modelId="{9776E990-276C-4399-8C5C-0A1A52032D09}" type="pres">
      <dgm:prSet presAssocID="{F7D12732-DC4E-4DF5-BE75-08D53443CBA9}" presName="parTxOnly" presStyleLbl="node1" presStyleIdx="0" presStyleCnt="3">
        <dgm:presLayoutVars>
          <dgm:chMax val="0"/>
          <dgm:chPref val="0"/>
          <dgm:bulletEnabled val="1"/>
        </dgm:presLayoutVars>
      </dgm:prSet>
      <dgm:spPr>
        <a:solidFill>
          <a:schemeClr val="accent6"/>
        </a:solidFill>
      </dgm:spPr>
    </dgm:pt>
    <dgm:pt modelId="{C91C5D7E-06FB-4A8E-9676-6C07D0F892E7}" type="pres">
      <dgm:prSet presAssocID="{31D0ACAF-8D8E-496E-9E3D-A346A747F171}" presName="parTxOnlySpace" presStyleCnt="0"/>
      <dgm:spPr/>
    </dgm:pt>
    <dgm:pt modelId="{4BB291BA-E70D-4FC4-B832-6783065D351C}" type="pres">
      <dgm:prSet presAssocID="{9F859294-6539-4A08-A513-EFE7666CFD65}" presName="parTxOnly" presStyleLbl="node1" presStyleIdx="1" presStyleCnt="3">
        <dgm:presLayoutVars>
          <dgm:chMax val="0"/>
          <dgm:chPref val="0"/>
          <dgm:bulletEnabled val="1"/>
        </dgm:presLayoutVars>
      </dgm:prSet>
      <dgm:spPr>
        <a:solidFill>
          <a:schemeClr val="accent1"/>
        </a:solidFill>
      </dgm:spPr>
    </dgm:pt>
    <dgm:pt modelId="{18D3F698-D8CD-4FAE-A3F2-2EBEDCA36671}" type="pres">
      <dgm:prSet presAssocID="{5B8DAC64-74D7-4015-9E58-D94B2A1834AF}" presName="parTxOnlySpace" presStyleCnt="0"/>
      <dgm:spPr/>
    </dgm:pt>
    <dgm:pt modelId="{60A6BFCD-ACED-414D-9773-FB2B45FCBEDF}" type="pres">
      <dgm:prSet presAssocID="{2F59003D-8E3B-475B-92BF-4FACBD289CBC}" presName="parTxOnly" presStyleLbl="node1" presStyleIdx="2" presStyleCnt="3">
        <dgm:presLayoutVars>
          <dgm:chMax val="0"/>
          <dgm:chPref val="0"/>
          <dgm:bulletEnabled val="1"/>
        </dgm:presLayoutVars>
      </dgm:prSet>
      <dgm:spPr>
        <a:solidFill>
          <a:schemeClr val="tx2"/>
        </a:solidFill>
      </dgm:spPr>
    </dgm:pt>
  </dgm:ptLst>
  <dgm:cxnLst>
    <dgm:cxn modelId="{7EC28C2F-D494-410D-8BA2-19F1D6239D0F}" type="presOf" srcId="{43FF26C3-D9C2-4405-B764-E4D6808AE7AC}" destId="{4C8715CF-FC35-4408-95D4-4B0FC7277523}" srcOrd="0" destOrd="0" presId="urn:microsoft.com/office/officeart/2005/8/layout/chevron1"/>
    <dgm:cxn modelId="{862B8939-570E-4BE4-8069-41A67CBC4D0E}" type="presOf" srcId="{F7D12732-DC4E-4DF5-BE75-08D53443CBA9}" destId="{9776E990-276C-4399-8C5C-0A1A52032D09}" srcOrd="0" destOrd="0" presId="urn:microsoft.com/office/officeart/2005/8/layout/chevron1"/>
    <dgm:cxn modelId="{3C090161-782E-41D6-8077-5EB2B2BDFD6D}" type="presOf" srcId="{2F59003D-8E3B-475B-92BF-4FACBD289CBC}" destId="{60A6BFCD-ACED-414D-9773-FB2B45FCBEDF}" srcOrd="0" destOrd="0" presId="urn:microsoft.com/office/officeart/2005/8/layout/chevron1"/>
    <dgm:cxn modelId="{D9C7EC53-D987-4214-8A05-F22FD7925175}" srcId="{43FF26C3-D9C2-4405-B764-E4D6808AE7AC}" destId="{F7D12732-DC4E-4DF5-BE75-08D53443CBA9}" srcOrd="0" destOrd="0" parTransId="{C87A500F-24E6-4C29-B900-27E5DAB6EECD}" sibTransId="{31D0ACAF-8D8E-496E-9E3D-A346A747F171}"/>
    <dgm:cxn modelId="{B3607C59-0EBF-44B6-8BB8-EB32E47CF623}" srcId="{43FF26C3-D9C2-4405-B764-E4D6808AE7AC}" destId="{9F859294-6539-4A08-A513-EFE7666CFD65}" srcOrd="1" destOrd="0" parTransId="{AAB0CED3-E37C-478A-BF49-8263654CB7A6}" sibTransId="{5B8DAC64-74D7-4015-9E58-D94B2A1834AF}"/>
    <dgm:cxn modelId="{FA00A483-18D1-441E-AA5E-38E7C0AA32DB}" type="presOf" srcId="{9F859294-6539-4A08-A513-EFE7666CFD65}" destId="{4BB291BA-E70D-4FC4-B832-6783065D351C}" srcOrd="0" destOrd="0" presId="urn:microsoft.com/office/officeart/2005/8/layout/chevron1"/>
    <dgm:cxn modelId="{2D1391B6-9141-4E35-8FE1-44A27C29ED37}" srcId="{43FF26C3-D9C2-4405-B764-E4D6808AE7AC}" destId="{2F59003D-8E3B-475B-92BF-4FACBD289CBC}" srcOrd="2" destOrd="0" parTransId="{E5220F7F-47F6-4870-83ED-B3359FE3B8A1}" sibTransId="{18A5B0FE-20C4-460D-94B0-C8B3EB51C4F7}"/>
    <dgm:cxn modelId="{A7654084-61B9-4158-9DA8-89D066FC025A}" type="presParOf" srcId="{4C8715CF-FC35-4408-95D4-4B0FC7277523}" destId="{9776E990-276C-4399-8C5C-0A1A52032D09}" srcOrd="0" destOrd="0" presId="urn:microsoft.com/office/officeart/2005/8/layout/chevron1"/>
    <dgm:cxn modelId="{0F5CC65B-8A28-4B75-8C7D-A1A2DBB77BB2}" type="presParOf" srcId="{4C8715CF-FC35-4408-95D4-4B0FC7277523}" destId="{C91C5D7E-06FB-4A8E-9676-6C07D0F892E7}" srcOrd="1" destOrd="0" presId="urn:microsoft.com/office/officeart/2005/8/layout/chevron1"/>
    <dgm:cxn modelId="{0A962DB3-F2DD-4758-B8CC-257976B10138}" type="presParOf" srcId="{4C8715CF-FC35-4408-95D4-4B0FC7277523}" destId="{4BB291BA-E70D-4FC4-B832-6783065D351C}" srcOrd="2" destOrd="0" presId="urn:microsoft.com/office/officeart/2005/8/layout/chevron1"/>
    <dgm:cxn modelId="{688A8A95-FEE9-47B5-BFC7-87CB2364E081}" type="presParOf" srcId="{4C8715CF-FC35-4408-95D4-4B0FC7277523}" destId="{18D3F698-D8CD-4FAE-A3F2-2EBEDCA36671}" srcOrd="3" destOrd="0" presId="urn:microsoft.com/office/officeart/2005/8/layout/chevron1"/>
    <dgm:cxn modelId="{ECBDF513-8FB5-4995-A861-F43E2EE6782D}" type="presParOf" srcId="{4C8715CF-FC35-4408-95D4-4B0FC7277523}" destId="{60A6BFCD-ACED-414D-9773-FB2B45FCBED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6E990-276C-4399-8C5C-0A1A52032D09}">
      <dsp:nvSpPr>
        <dsp:cNvPr id="0" name=""/>
        <dsp:cNvSpPr/>
      </dsp:nvSpPr>
      <dsp:spPr>
        <a:xfrm>
          <a:off x="3076" y="2424575"/>
          <a:ext cx="3747743" cy="1499097"/>
        </a:xfrm>
        <a:prstGeom prst="chevron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Calibri Light" panose="020F0302020204030204"/>
            </a:rPr>
            <a:t>Sprint 1</a:t>
          </a:r>
          <a:br>
            <a:rPr lang="en-US" sz="3500" kern="1200" dirty="0">
              <a:latin typeface="Calibri Light" panose="020F0302020204030204"/>
            </a:rPr>
          </a:br>
          <a:r>
            <a:rPr lang="en-US" sz="3500" kern="1200" dirty="0">
              <a:latin typeface="Calibri Light" panose="020F0302020204030204"/>
            </a:rPr>
            <a:t>Done</a:t>
          </a:r>
          <a:endParaRPr lang="en-US" sz="3500" kern="1200" dirty="0"/>
        </a:p>
      </dsp:txBody>
      <dsp:txXfrm>
        <a:off x="752625" y="2424575"/>
        <a:ext cx="2248646" cy="1499097"/>
      </dsp:txXfrm>
    </dsp:sp>
    <dsp:sp modelId="{4BB291BA-E70D-4FC4-B832-6783065D351C}">
      <dsp:nvSpPr>
        <dsp:cNvPr id="0" name=""/>
        <dsp:cNvSpPr/>
      </dsp:nvSpPr>
      <dsp:spPr>
        <a:xfrm>
          <a:off x="3376044" y="2424575"/>
          <a:ext cx="3747743" cy="1499097"/>
        </a:xfrm>
        <a:prstGeom prst="chevron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Calibri Light" panose="020F0302020204030204"/>
            </a:rPr>
            <a:t>Sprint 2</a:t>
          </a:r>
          <a:br>
            <a:rPr lang="en-US" sz="3500" kern="1200" dirty="0">
              <a:latin typeface="Calibri Light" panose="020F0302020204030204"/>
            </a:rPr>
          </a:br>
          <a:r>
            <a:rPr lang="en-US" sz="3500" kern="1200" dirty="0">
              <a:latin typeface="Calibri Light" panose="020F0302020204030204"/>
            </a:rPr>
            <a:t>On the way</a:t>
          </a:r>
          <a:endParaRPr lang="en-US" sz="3500" kern="1200" dirty="0"/>
        </a:p>
      </dsp:txBody>
      <dsp:txXfrm>
        <a:off x="4125593" y="2424575"/>
        <a:ext cx="2248646" cy="1499097"/>
      </dsp:txXfrm>
    </dsp:sp>
    <dsp:sp modelId="{60A6BFCD-ACED-414D-9773-FB2B45FCBEDF}">
      <dsp:nvSpPr>
        <dsp:cNvPr id="0" name=""/>
        <dsp:cNvSpPr/>
      </dsp:nvSpPr>
      <dsp:spPr>
        <a:xfrm>
          <a:off x="6749013" y="2424575"/>
          <a:ext cx="3747743" cy="1499097"/>
        </a:xfrm>
        <a:prstGeom prst="chevron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Calibri Light" panose="020F0302020204030204"/>
            </a:rPr>
            <a:t>Sprint 3</a:t>
          </a:r>
          <a:br>
            <a:rPr lang="en-US" sz="3500" kern="1200" dirty="0">
              <a:latin typeface="Calibri Light" panose="020F0302020204030204"/>
            </a:rPr>
          </a:br>
          <a:r>
            <a:rPr lang="en-US" sz="3500" kern="1200" dirty="0">
              <a:latin typeface="Calibri Light" panose="020F0302020204030204"/>
            </a:rPr>
            <a:t>Finalization</a:t>
          </a:r>
          <a:endParaRPr lang="en-US" sz="3500" kern="1200" dirty="0"/>
        </a:p>
      </dsp:txBody>
      <dsp:txXfrm>
        <a:off x="7498562" y="2424575"/>
        <a:ext cx="2248646" cy="1499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amera on a wall&#10;&#10;Description automatically generated">
            <a:extLst>
              <a:ext uri="{FF2B5EF4-FFF2-40B4-BE49-F238E27FC236}">
                <a16:creationId xmlns:a16="http://schemas.microsoft.com/office/drawing/2014/main" id="{2A0583FB-2218-1249-DD4B-B5A78B4D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18F4D8-E15B-996D-0A5D-AA00FADDF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869" y="2178651"/>
            <a:ext cx="7378263" cy="9455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Bahnschrift"/>
                <a:cs typeface="Calibri Light"/>
              </a:rPr>
              <a:t>Group 2 - </a:t>
            </a:r>
            <a:r>
              <a:rPr lang="en-US" b="1" err="1">
                <a:solidFill>
                  <a:srgbClr val="FFFFFF"/>
                </a:solidFill>
                <a:latin typeface="Bahnschrift"/>
                <a:cs typeface="Calibri Light"/>
              </a:rPr>
              <a:t>SecureSec</a:t>
            </a:r>
            <a:endParaRPr lang="en-US" b="1">
              <a:solidFill>
                <a:srgbClr val="FFFFFF"/>
              </a:solidFill>
              <a:latin typeface="Bahnschrift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AB46C-06C0-2930-2DEF-8A70215EA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8935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Bahnschrift"/>
                <a:cs typeface="Calibri"/>
              </a:rPr>
              <a:t>Managing your surveillance</a:t>
            </a:r>
            <a:endParaRPr lang="en-US" b="1" dirty="0">
              <a:solidFill>
                <a:srgbClr val="FFFFFF"/>
              </a:solidFill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91861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amera on a wall&#10;&#10;Description automatically generated">
            <a:extLst>
              <a:ext uri="{FF2B5EF4-FFF2-40B4-BE49-F238E27FC236}">
                <a16:creationId xmlns:a16="http://schemas.microsoft.com/office/drawing/2014/main" id="{2A0583FB-2218-1249-DD4B-B5A78B4D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35187B-A4F3-BFDF-7B8A-3479DFDA6BD5}"/>
              </a:ext>
            </a:extLst>
          </p:cNvPr>
          <p:cNvSpPr txBox="1"/>
          <p:nvPr/>
        </p:nvSpPr>
        <p:spPr>
          <a:xfrm>
            <a:off x="2617076" y="2233448"/>
            <a:ext cx="695784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dirty="0">
                <a:latin typeface="Bahnschrift"/>
                <a:cs typeface="Calibri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38852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amera on a wall&#10;&#10;Description automatically generated">
            <a:extLst>
              <a:ext uri="{FF2B5EF4-FFF2-40B4-BE49-F238E27FC236}">
                <a16:creationId xmlns:a16="http://schemas.microsoft.com/office/drawing/2014/main" id="{2A0583FB-2218-1249-DD4B-B5A78B4D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35187B-A4F3-BFDF-7B8A-3479DFDA6BD5}"/>
              </a:ext>
            </a:extLst>
          </p:cNvPr>
          <p:cNvSpPr txBox="1"/>
          <p:nvPr/>
        </p:nvSpPr>
        <p:spPr>
          <a:xfrm>
            <a:off x="2617076" y="2233448"/>
            <a:ext cx="695784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dirty="0">
                <a:cs typeface="Calibri"/>
              </a:rPr>
              <a:t>Thank you :^)</a:t>
            </a:r>
          </a:p>
        </p:txBody>
      </p:sp>
    </p:spTree>
    <p:extLst>
      <p:ext uri="{BB962C8B-B14F-4D97-AF65-F5344CB8AC3E}">
        <p14:creationId xmlns:p14="http://schemas.microsoft.com/office/powerpoint/2010/main" val="4122652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amera on a wall&#10;&#10;Description automatically generated">
            <a:extLst>
              <a:ext uri="{FF2B5EF4-FFF2-40B4-BE49-F238E27FC236}">
                <a16:creationId xmlns:a16="http://schemas.microsoft.com/office/drawing/2014/main" id="{2A0583FB-2218-1249-DD4B-B5A78B4D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F714D9-3A14-4ACB-DB2C-F13C75F8162F}"/>
              </a:ext>
            </a:extLst>
          </p:cNvPr>
          <p:cNvSpPr txBox="1"/>
          <p:nvPr/>
        </p:nvSpPr>
        <p:spPr>
          <a:xfrm>
            <a:off x="0" y="2412203"/>
            <a:ext cx="1192844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 dirty="0">
                <a:latin typeface="Bahnschrift"/>
                <a:cs typeface="Calibri"/>
              </a:rPr>
              <a:t>Product focus &amp; Main features</a:t>
            </a:r>
            <a:endParaRPr lang="en-US" b="1"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554987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amera on a wall">
            <a:extLst>
              <a:ext uri="{FF2B5EF4-FFF2-40B4-BE49-F238E27FC236}">
                <a16:creationId xmlns:a16="http://schemas.microsoft.com/office/drawing/2014/main" id="{406CBE12-B0F7-F0B6-A1AA-381B51DDB4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43C38AC5-723A-26FF-E00C-6DEB77288986}"/>
              </a:ext>
            </a:extLst>
          </p:cNvPr>
          <p:cNvSpPr/>
          <p:nvPr/>
        </p:nvSpPr>
        <p:spPr>
          <a:xfrm>
            <a:off x="6248398" y="1303283"/>
            <a:ext cx="3962400" cy="4004441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40342-A866-0F58-4229-39BEB2A590BB}"/>
              </a:ext>
            </a:extLst>
          </p:cNvPr>
          <p:cNvSpPr txBox="1"/>
          <p:nvPr/>
        </p:nvSpPr>
        <p:spPr>
          <a:xfrm>
            <a:off x="685229" y="301363"/>
            <a:ext cx="666379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Bahnschrift"/>
                <a:cs typeface="Calibri"/>
              </a:rPr>
              <a:t>Product focus &amp; Main features</a:t>
            </a:r>
            <a:endParaRPr lang="en-US" sz="3200" b="1" dirty="0">
              <a:latin typeface="Bahnschrif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3AFF0-78AF-1EF5-C132-BBF6D1782DE3}"/>
              </a:ext>
            </a:extLst>
          </p:cNvPr>
          <p:cNvSpPr txBox="1"/>
          <p:nvPr/>
        </p:nvSpPr>
        <p:spPr>
          <a:xfrm>
            <a:off x="6997438" y="1747720"/>
            <a:ext cx="24610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Arial Rounded MT Bold"/>
                <a:cs typeface="Calibri"/>
              </a:rPr>
              <a:t>Main feature</a:t>
            </a:r>
            <a:endParaRPr lang="en-US" sz="2400" b="1" dirty="0">
              <a:latin typeface="Arial Rounded MT Bold"/>
              <a:ea typeface="Calibri"/>
              <a:cs typeface="Calibri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E1817086-E601-07EB-06CF-1CC1EC8D5B6E}"/>
              </a:ext>
            </a:extLst>
          </p:cNvPr>
          <p:cNvSpPr/>
          <p:nvPr/>
        </p:nvSpPr>
        <p:spPr>
          <a:xfrm rot="5400000">
            <a:off x="1082564" y="2081047"/>
            <a:ext cx="4056993" cy="2596055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9BBF2-EAFC-F2E0-D74D-7F418A299289}"/>
              </a:ext>
            </a:extLst>
          </p:cNvPr>
          <p:cNvSpPr txBox="1"/>
          <p:nvPr/>
        </p:nvSpPr>
        <p:spPr>
          <a:xfrm>
            <a:off x="2112580" y="1671144"/>
            <a:ext cx="199171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Arial Rounded MT Bold"/>
                <a:ea typeface="Calibri"/>
                <a:cs typeface="Calibri"/>
              </a:rPr>
              <a:t>Project focus</a:t>
            </a:r>
            <a:endParaRPr lang="en-US" sz="2000" b="1">
              <a:latin typeface="Arial Rounded MT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A71BF-D199-F06A-72B6-83D7C62ACD06}"/>
              </a:ext>
            </a:extLst>
          </p:cNvPr>
          <p:cNvSpPr txBox="1"/>
          <p:nvPr/>
        </p:nvSpPr>
        <p:spPr>
          <a:xfrm>
            <a:off x="2044261" y="3510454"/>
            <a:ext cx="21336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Bahnschrift"/>
                <a:ea typeface="Calibri"/>
                <a:cs typeface="Calibri"/>
              </a:rPr>
              <a:t>IP Surveillance cameras</a:t>
            </a:r>
          </a:p>
        </p:txBody>
      </p:sp>
      <p:pic>
        <p:nvPicPr>
          <p:cNvPr id="8" name="Picture 7" descr="https://cdn2.iconfinder.com/data/icons/security-add-on-glyph/48/Sed-08-1024.png">
            <a:extLst>
              <a:ext uri="{FF2B5EF4-FFF2-40B4-BE49-F238E27FC236}">
                <a16:creationId xmlns:a16="http://schemas.microsoft.com/office/drawing/2014/main" id="{D03F705D-284A-8D10-9439-FFD575898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697" y="2353330"/>
            <a:ext cx="1021476" cy="10267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2EF22A-958E-DFB0-6E1B-85167E87FE38}"/>
              </a:ext>
            </a:extLst>
          </p:cNvPr>
          <p:cNvSpPr txBox="1"/>
          <p:nvPr/>
        </p:nvSpPr>
        <p:spPr>
          <a:xfrm>
            <a:off x="6768660" y="2406868"/>
            <a:ext cx="2837794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2000" b="1" dirty="0">
                <a:latin typeface="Bahnschrift"/>
                <a:cs typeface="Arial"/>
              </a:rPr>
              <a:t>Frontend</a:t>
            </a:r>
            <a:br>
              <a:rPr lang="en-US" sz="2000" b="1" dirty="0">
                <a:latin typeface="Bahnschrift"/>
                <a:cs typeface="Arial"/>
              </a:rPr>
            </a:br>
            <a:endParaRPr lang="en-US"/>
          </a:p>
          <a:p>
            <a:pPr lvl="1"/>
            <a:r>
              <a:rPr lang="en-US" sz="2000" b="1" dirty="0">
                <a:latin typeface="Bahnschrift"/>
                <a:cs typeface="Arial"/>
              </a:rPr>
              <a:t>Backend</a:t>
            </a:r>
            <a:br>
              <a:rPr lang="en-US" sz="2000" b="1" dirty="0">
                <a:latin typeface="Bahnschrift"/>
                <a:cs typeface="Arial"/>
              </a:rPr>
            </a:br>
            <a:endParaRPr lang="en-US" sz="2000" b="1" dirty="0">
              <a:latin typeface="Bahnschrift"/>
              <a:cs typeface="Arial"/>
            </a:endParaRPr>
          </a:p>
          <a:p>
            <a:pPr lvl="1"/>
            <a:r>
              <a:rPr lang="en-US" sz="2000" b="1" dirty="0">
                <a:latin typeface="Bahnschrift"/>
                <a:cs typeface="Arial"/>
              </a:rPr>
              <a:t>Database logger</a:t>
            </a:r>
            <a:br>
              <a:rPr lang="en-US" sz="2000" b="1" dirty="0">
                <a:latin typeface="Bahnschrift"/>
                <a:cs typeface="Arial"/>
              </a:rPr>
            </a:br>
            <a:endParaRPr lang="en-US" sz="2000" b="1" dirty="0">
              <a:latin typeface="Bahnschrift"/>
              <a:cs typeface="Arial"/>
            </a:endParaRPr>
          </a:p>
          <a:p>
            <a:pPr lvl="1"/>
            <a:r>
              <a:rPr lang="en-US" sz="2000" b="1" dirty="0">
                <a:latin typeface="Bahnschrift"/>
                <a:cs typeface="Arial"/>
              </a:rPr>
              <a:t>Camera simulation</a:t>
            </a:r>
            <a:endParaRPr lang="en-US" sz="2000" b="1" dirty="0">
              <a:latin typeface="Bahnschrif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95EF59-9344-AD09-89EE-B40912379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215" y="3019095"/>
            <a:ext cx="352098" cy="346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79D622-C130-66F1-8048-6C4F375E0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4427" y="2409495"/>
            <a:ext cx="430926" cy="3993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20DCAD-5900-57D7-B8CC-48D02A42BF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7489" y="3602420"/>
            <a:ext cx="367863" cy="3626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74FD18-C51B-0DFD-53D8-18C8D3C7D1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0704" y="4185742"/>
            <a:ext cx="441437" cy="44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47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camera on a wall&#10;&#10;Description automatically generated">
            <a:extLst>
              <a:ext uri="{FF2B5EF4-FFF2-40B4-BE49-F238E27FC236}">
                <a16:creationId xmlns:a16="http://schemas.microsoft.com/office/drawing/2014/main" id="{4B3EE29B-8759-FBDD-5E71-219852226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44FFFE54-1E62-0CCA-5729-F7EDE1645B6F}"/>
              </a:ext>
            </a:extLst>
          </p:cNvPr>
          <p:cNvSpPr/>
          <p:nvPr/>
        </p:nvSpPr>
        <p:spPr>
          <a:xfrm>
            <a:off x="399393" y="1902372"/>
            <a:ext cx="2480441" cy="3300248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endParaRPr lang="en-US" sz="1600" dirty="0">
              <a:latin typeface="Arial"/>
              <a:cs typeface="Arial"/>
            </a:endParaRPr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54318728-19C8-EDA0-9E4C-258C7032538A}"/>
              </a:ext>
            </a:extLst>
          </p:cNvPr>
          <p:cNvSpPr/>
          <p:nvPr/>
        </p:nvSpPr>
        <p:spPr>
          <a:xfrm>
            <a:off x="3379075" y="1902371"/>
            <a:ext cx="2480441" cy="3300248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7FFDE98C-A22C-278B-3FBD-129E27A2C809}"/>
              </a:ext>
            </a:extLst>
          </p:cNvPr>
          <p:cNvSpPr/>
          <p:nvPr/>
        </p:nvSpPr>
        <p:spPr>
          <a:xfrm>
            <a:off x="6358758" y="1902372"/>
            <a:ext cx="2480441" cy="3300248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9ACD6DDE-25D5-1E29-87BA-CC7CD4D7FE5F}"/>
              </a:ext>
            </a:extLst>
          </p:cNvPr>
          <p:cNvSpPr/>
          <p:nvPr/>
        </p:nvSpPr>
        <p:spPr>
          <a:xfrm>
            <a:off x="9317419" y="1902371"/>
            <a:ext cx="2480441" cy="3300248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9581CD-DE0B-B3CF-A913-800B00B77C4D}"/>
              </a:ext>
            </a:extLst>
          </p:cNvPr>
          <p:cNvSpPr txBox="1"/>
          <p:nvPr/>
        </p:nvSpPr>
        <p:spPr>
          <a:xfrm>
            <a:off x="3626070" y="2490950"/>
            <a:ext cx="1986455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Login DB</a:t>
            </a:r>
          </a:p>
          <a:p>
            <a:endParaRPr lang="en-US" sz="1600" b="1" dirty="0">
              <a:latin typeface="Arial"/>
              <a:cs typeface="Arial"/>
            </a:endParaRPr>
          </a:p>
          <a:p>
            <a:r>
              <a:rPr lang="en-US" sz="1600" b="1" dirty="0">
                <a:latin typeface="Arial"/>
                <a:cs typeface="Arial"/>
              </a:rPr>
              <a:t>Camera DB</a:t>
            </a:r>
          </a:p>
          <a:p>
            <a:endParaRPr lang="en-US" sz="1600" b="1" dirty="0">
              <a:latin typeface="Arial"/>
              <a:cs typeface="Arial"/>
            </a:endParaRPr>
          </a:p>
          <a:p>
            <a:r>
              <a:rPr lang="en-US" sz="1600" b="1" dirty="0">
                <a:latin typeface="Arial"/>
                <a:cs typeface="Arial"/>
              </a:rPr>
              <a:t>Modify the cameras status in database</a:t>
            </a: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7CC63-B3C7-B216-6C2B-01B6E68C5E3E}"/>
              </a:ext>
            </a:extLst>
          </p:cNvPr>
          <p:cNvSpPr txBox="1"/>
          <p:nvPr/>
        </p:nvSpPr>
        <p:spPr>
          <a:xfrm>
            <a:off x="6516414" y="2769476"/>
            <a:ext cx="216513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Build the framework for the cameras </a:t>
            </a:r>
          </a:p>
          <a:p>
            <a:endParaRPr lang="en-US" sz="1600" b="1" dirty="0">
              <a:latin typeface="Arial"/>
              <a:cs typeface="Arial"/>
            </a:endParaRPr>
          </a:p>
          <a:p>
            <a:r>
              <a:rPr lang="en-US" sz="1600" b="1" dirty="0">
                <a:latin typeface="Arial"/>
                <a:cs typeface="Arial"/>
              </a:rPr>
              <a:t>Be able to respond to requests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935C9B-DD13-30D9-35F9-0C62D39BCC03}"/>
              </a:ext>
            </a:extLst>
          </p:cNvPr>
          <p:cNvSpPr txBox="1"/>
          <p:nvPr/>
        </p:nvSpPr>
        <p:spPr>
          <a:xfrm>
            <a:off x="9527628" y="3053255"/>
            <a:ext cx="21336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ea typeface="+mn-lt"/>
                <a:cs typeface="+mn-lt"/>
              </a:rPr>
              <a:t>Get the info from backend to view it on the frontend</a:t>
            </a:r>
            <a:endParaRPr 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A88087-7791-5DE5-6B9D-8C464A8B97A2}"/>
              </a:ext>
            </a:extLst>
          </p:cNvPr>
          <p:cNvSpPr txBox="1"/>
          <p:nvPr/>
        </p:nvSpPr>
        <p:spPr>
          <a:xfrm>
            <a:off x="399393" y="1418896"/>
            <a:ext cx="20705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Bahnschrift"/>
                <a:cs typeface="Calibri"/>
              </a:rPr>
              <a:t>Frontend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8B3973-2CF7-6CC9-BC7E-0104B3944758}"/>
              </a:ext>
            </a:extLst>
          </p:cNvPr>
          <p:cNvSpPr txBox="1"/>
          <p:nvPr/>
        </p:nvSpPr>
        <p:spPr>
          <a:xfrm>
            <a:off x="3379075" y="1418895"/>
            <a:ext cx="20705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Bahnschrift"/>
                <a:cs typeface="Calibri"/>
              </a:rPr>
              <a:t>Backend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5B61F5-4DF1-E8AC-57E7-D528B822B65C}"/>
              </a:ext>
            </a:extLst>
          </p:cNvPr>
          <p:cNvSpPr txBox="1"/>
          <p:nvPr/>
        </p:nvSpPr>
        <p:spPr>
          <a:xfrm>
            <a:off x="6358758" y="1418896"/>
            <a:ext cx="20705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Bahnschrift"/>
                <a:cs typeface="Calibri"/>
              </a:rPr>
              <a:t>Camera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C7C88F-5057-D562-E017-081DB7F5A93E}"/>
              </a:ext>
            </a:extLst>
          </p:cNvPr>
          <p:cNvSpPr txBox="1"/>
          <p:nvPr/>
        </p:nvSpPr>
        <p:spPr>
          <a:xfrm>
            <a:off x="9317420" y="1418895"/>
            <a:ext cx="20705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Bahnschrift"/>
                <a:cs typeface="Calibri"/>
              </a:rPr>
              <a:t>Data logger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72C73C-9925-C55B-DDA4-8C3EC6A70108}"/>
              </a:ext>
            </a:extLst>
          </p:cNvPr>
          <p:cNvSpPr txBox="1"/>
          <p:nvPr/>
        </p:nvSpPr>
        <p:spPr>
          <a:xfrm>
            <a:off x="546538" y="2249213"/>
            <a:ext cx="220717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Bahnschrift"/>
                <a:ea typeface="+mn-lt"/>
                <a:cs typeface="+mn-lt"/>
              </a:rPr>
              <a:t>List online/offline cameras</a:t>
            </a:r>
            <a:endParaRPr lang="en-US" b="1" dirty="0">
              <a:latin typeface="Bahnschrift"/>
            </a:endParaRPr>
          </a:p>
          <a:p>
            <a:endParaRPr lang="en-US" b="1" dirty="0">
              <a:latin typeface="Bahnschrift"/>
            </a:endParaRPr>
          </a:p>
          <a:p>
            <a:r>
              <a:rPr lang="en-US" b="1" dirty="0">
                <a:latin typeface="Bahnschrift"/>
                <a:ea typeface="+mn-lt"/>
                <a:cs typeface="+mn-lt"/>
              </a:rPr>
              <a:t>Be able to change status of cameras</a:t>
            </a:r>
            <a:endParaRPr lang="en-US" b="1" dirty="0">
              <a:latin typeface="Bahnschrift"/>
            </a:endParaRPr>
          </a:p>
          <a:p>
            <a:endParaRPr lang="en-US" b="1" dirty="0">
              <a:latin typeface="Bahnschrift"/>
            </a:endParaRPr>
          </a:p>
          <a:p>
            <a:r>
              <a:rPr lang="en-US" b="1" dirty="0">
                <a:latin typeface="Bahnschrift"/>
                <a:ea typeface="+mn-lt"/>
                <a:cs typeface="+mn-lt"/>
              </a:rPr>
              <a:t>Be able to login as Admin &amp; User(s)</a:t>
            </a:r>
            <a:endParaRPr lang="en-US" b="1" dirty="0">
              <a:latin typeface="Bahnschrift"/>
            </a:endParaRPr>
          </a:p>
          <a:p>
            <a:endParaRPr lang="en-US" dirty="0">
              <a:latin typeface="Bahnschrif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155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amera on a wall&#10;&#10;Description automatically generated">
            <a:extLst>
              <a:ext uri="{FF2B5EF4-FFF2-40B4-BE49-F238E27FC236}">
                <a16:creationId xmlns:a16="http://schemas.microsoft.com/office/drawing/2014/main" id="{2A0583FB-2218-1249-DD4B-B5A78B4D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F8A1E0-46AB-7FD5-E503-971B257BE0D2}"/>
              </a:ext>
            </a:extLst>
          </p:cNvPr>
          <p:cNvSpPr txBox="1"/>
          <p:nvPr/>
        </p:nvSpPr>
        <p:spPr>
          <a:xfrm>
            <a:off x="2396358" y="2417378"/>
            <a:ext cx="739928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 dirty="0">
                <a:latin typeface="Bahnschrift"/>
                <a:cs typeface="Calibri"/>
              </a:rPr>
              <a:t>Current sprint result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6367B-6CA4-DF4B-B796-936E7D11ADF6}"/>
              </a:ext>
            </a:extLst>
          </p:cNvPr>
          <p:cNvSpPr txBox="1"/>
          <p:nvPr/>
        </p:nvSpPr>
        <p:spPr>
          <a:xfrm>
            <a:off x="2890344" y="3431627"/>
            <a:ext cx="641130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Bahnschrift"/>
                <a:ea typeface="+mn-lt"/>
                <a:cs typeface="+mn-lt"/>
              </a:rPr>
              <a:t>Are all tasks that were planned in the sprint finished?</a:t>
            </a:r>
            <a:endParaRPr lang="en-US" sz="2000" b="1" dirty="0"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1268305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amera on a wall&#10;&#10;Description automatically generated">
            <a:extLst>
              <a:ext uri="{FF2B5EF4-FFF2-40B4-BE49-F238E27FC236}">
                <a16:creationId xmlns:a16="http://schemas.microsoft.com/office/drawing/2014/main" id="{2A0583FB-2218-1249-DD4B-B5A78B4D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1FDB00-EEC0-6628-3ECE-B7CC01F49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032" y="1076182"/>
            <a:ext cx="8363665" cy="47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95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amera on a wall&#10;&#10;Description automatically generated">
            <a:extLst>
              <a:ext uri="{FF2B5EF4-FFF2-40B4-BE49-F238E27FC236}">
                <a16:creationId xmlns:a16="http://schemas.microsoft.com/office/drawing/2014/main" id="{2A0583FB-2218-1249-DD4B-B5A78B4D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5FA49C-45FA-1D9B-A0DD-466A47E49D96}"/>
              </a:ext>
            </a:extLst>
          </p:cNvPr>
          <p:cNvSpPr txBox="1"/>
          <p:nvPr/>
        </p:nvSpPr>
        <p:spPr>
          <a:xfrm>
            <a:off x="1376855" y="2659118"/>
            <a:ext cx="94382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 dirty="0">
                <a:latin typeface="Bahnschrift"/>
                <a:cs typeface="Calibri"/>
              </a:rPr>
              <a:t>The major features are done</a:t>
            </a:r>
            <a:endParaRPr lang="en-US" sz="5400" dirty="0">
              <a:latin typeface="Bahnschrif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605D4-C26E-C501-FB74-E460735D7D82}"/>
              </a:ext>
            </a:extLst>
          </p:cNvPr>
          <p:cNvSpPr txBox="1"/>
          <p:nvPr/>
        </p:nvSpPr>
        <p:spPr>
          <a:xfrm>
            <a:off x="2238703" y="3920358"/>
            <a:ext cx="771459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Bahnschrift"/>
                <a:cs typeface="Calibri"/>
              </a:rPr>
              <a:t>But some features will be passed on to sprint 2</a:t>
            </a:r>
          </a:p>
        </p:txBody>
      </p:sp>
    </p:spTree>
    <p:extLst>
      <p:ext uri="{BB962C8B-B14F-4D97-AF65-F5344CB8AC3E}">
        <p14:creationId xmlns:p14="http://schemas.microsoft.com/office/powerpoint/2010/main" val="568271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amera on a wall&#10;&#10;Description automatically generated">
            <a:extLst>
              <a:ext uri="{FF2B5EF4-FFF2-40B4-BE49-F238E27FC236}">
                <a16:creationId xmlns:a16="http://schemas.microsoft.com/office/drawing/2014/main" id="{2A0583FB-2218-1249-DD4B-B5A78B4D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3754CD-69F0-3F5E-8AAC-31116A5FF5E4}"/>
              </a:ext>
            </a:extLst>
          </p:cNvPr>
          <p:cNvSpPr txBox="1"/>
          <p:nvPr/>
        </p:nvSpPr>
        <p:spPr>
          <a:xfrm>
            <a:off x="4314496" y="2233447"/>
            <a:ext cx="356300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latin typeface="Bahnschrift"/>
                <a:cs typeface="Calibri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198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amera on a wall&#10;&#10;Description automatically generated">
            <a:extLst>
              <a:ext uri="{FF2B5EF4-FFF2-40B4-BE49-F238E27FC236}">
                <a16:creationId xmlns:a16="http://schemas.microsoft.com/office/drawing/2014/main" id="{2A0583FB-2218-1249-DD4B-B5A78B4D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23F6B90-0623-C035-AFCB-1340761D88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7348506"/>
              </p:ext>
            </p:extLst>
          </p:nvPr>
        </p:nvGraphicFramePr>
        <p:xfrm>
          <a:off x="846083" y="402021"/>
          <a:ext cx="10499833" cy="6348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1057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Group 2 - SecureSec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599</cp:revision>
  <dcterms:created xsi:type="dcterms:W3CDTF">2023-10-17T07:19:37Z</dcterms:created>
  <dcterms:modified xsi:type="dcterms:W3CDTF">2023-10-18T12:41:11Z</dcterms:modified>
</cp:coreProperties>
</file>