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21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74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18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32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089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753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90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17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179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83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3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708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9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75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130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65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95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E478E0E-F81B-4510-A4E7-8CDE6CE954D9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0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13/05/2020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16891B9-3A5C-41DB-BA53-54E479EDBC30}" type="slidenum">
              <a:rPr lang="fr-FR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4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HTML/Element/table" TargetMode="External"/><Relationship Id="rId2" Type="http://schemas.openxmlformats.org/officeDocument/2006/relationships/hyperlink" Target="https://developer.mozilla.org/fr/docs/Web/HTML/Element/body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Shape 1"/>
          <p:cNvSpPr txBox="1"/>
          <p:nvPr/>
        </p:nvSpPr>
        <p:spPr>
          <a:xfrm>
            <a:off x="4860999" y="745492"/>
            <a:ext cx="5848861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72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JAVASCRIPT</a:t>
            </a:r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Computerskript auf einem Bildschirm">
            <a:extLst>
              <a:ext uri="{FF2B5EF4-FFF2-40B4-BE49-F238E27FC236}">
                <a16:creationId xmlns:a16="http://schemas.microsoft.com/office/drawing/2014/main" id="{75753EE7-EDDF-EAB6-07CE-5ED899C28B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02" r="48074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Exemple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d’utilisation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des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évènements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231480" y="2313720"/>
            <a:ext cx="1265076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Onclick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 onclick=‘maPremiereFunction()’&gt;Test onclick lien&lt;/a&gt;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&lt;input type=‘text’ onclick=‘maPremiereFunction()’&gt;Test onclick input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&lt;button type=‘button’ onclick=‘maPremiereFunction()’&gt;Test onclick button&lt;/button&gt;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….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Onclick fonctionne également sur toutes les autres balises HTML 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Exemple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d’utilisation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des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évènements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0400" y="2336760"/>
            <a:ext cx="1177380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OnChange, OnKeyUp, OnKeyDown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&lt;input type=‘text’ onChange=‘maPremiereFunction()’&gt;Test onChange input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&lt;select onChange=‘maPremiereFunction()’&gt;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&lt;option&gt;Test onChange select&lt;/option&gt;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&lt;/select&gt;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&lt;textarea onChange=‘maPremiereFunction()’&gt;Test onChange textarea&lt;/textarea&gt;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….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Ces évènements fonctionnent également sur toutes les balises ou l’on peut saisir du contenu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Exercice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0400" y="2336760"/>
            <a:ext cx="7016400" cy="439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Ecrire le code HTML qui permet d’avoir le visuel suivant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Quand on clique sur « titre 1 », afficher une popup « ceci est titre 1 »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Quand on place le curseur dans « ceci est un input » afficher le message « ceci est mon input » dans la console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Quand on change la valeur du select « Ceci est un select » afficher le message « select changé » dans une popup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Quand on place le curseur dans « ceci est un input 2 » et que l’on appuie sur une touche afficher dans la console « Touche appuyée »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Quand on place le curseur dans « ceci est un input 3 » et que l’on relache  une touche afficher dans la console « Touche relachée »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Enfin Quand on clique sur le bouton « envoyer » afficher une alerte TD terminé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1" name="Espace réservé du contenu 4"/>
          <p:cNvPicPr/>
          <p:nvPr/>
        </p:nvPicPr>
        <p:blipFill>
          <a:blip r:embed="rId2"/>
          <a:stretch/>
        </p:blipFill>
        <p:spPr>
          <a:xfrm>
            <a:off x="8135640" y="2336760"/>
            <a:ext cx="2552040" cy="359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L’interface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Document &amp; DOM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80400" y="2336760"/>
            <a:ext cx="9613440" cy="41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L'interface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représente n'importe quelle page Web chargée dans le navigateur et sert de point d'entrée dans le contenu de la page Web, qui est l'arborescence DOM.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L'arborescence DOM inclut des éléments tels que </a:t>
            </a:r>
            <a:r>
              <a:rPr lang="en-US" sz="2400" b="0" u="sng" strike="noStrike" spc="-1">
                <a:solidFill>
                  <a:srgbClr val="FFAE3E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2"/>
              </a:rPr>
              <a:t>&lt;body&gt;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(corps)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et </a:t>
            </a:r>
            <a:r>
              <a:rPr lang="en-US" sz="2400" b="0" u="sng" strike="noStrike" spc="-1">
                <a:solidFill>
                  <a:srgbClr val="FFAE3E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3"/>
              </a:rPr>
              <a:t>&lt;table&gt;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(tableau)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parmi beaucoup d'autres. Il fournit des fonctionnalités globales au document, comme le moyen d'obtenir l'URL de la page et de créer de nouveaux éléments dans le document.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Il y a une multitude de propriété  pour l’interface Document, voir sur :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https://developer.mozilla.org/fr/docs/Web/API/Document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Afficher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remplacer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du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contenu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JS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 JS, nous pouvons également afficher et modifier le contenu d’un DIV par exemple dans une page html, pour cela nous allons utiliser « Document » et l’id unique du DIV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&lt;div id=‘monDiv’&gt;&lt;/div&gt;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&lt;script type=‘text/javascript’&gt;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document.getElementById(‘monDiv’).innerHTML = ‘ok’;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getElementById = permet de spécifier l’id de l’élément que l’on pointe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innerHtml = permet d ’afficher du contenu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Récupérer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contenu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d’un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élément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texte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d’un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balise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il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suffit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d’utiliser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‘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innerText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’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Exemple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: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document.getElementById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(‘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monDiv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’).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innerText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récupérer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la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valeur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d’un champ d’un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formulaire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il faut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utiliser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‘value’</a:t>
            </a:r>
          </a:p>
          <a:p>
            <a:pPr>
              <a:lnSpc>
                <a:spcPct val="9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Exemple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: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document.getElementById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(‘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monDiv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’).value;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Avec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quelques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exemples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aurez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compris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l’utilisation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« document » et des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propriétés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 plus important à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retenir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:</a:t>
            </a: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récupérer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la page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 de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élément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doit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toujours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être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unique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peut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rajouter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propriétés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à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éléments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je ne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peux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toutes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les lister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avec de la recherche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les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trouverez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facilement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Exercice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: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Créer un formulaire avec les champs nom, prénom et un bouton button « envoyer »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Lorsque l’on clique sur le bouton envoyer, exécuter une fonction js qui permet d’afficher dans un div le message « Votre formulaire a bien été envoyé »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Une fois le message affiché avec la fonction js, toujours dans cette fonction, masquer les élément input du formulaire grâce à la propriété ……….. 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(Vous avez cru que j’allais vous la donner LOL à vous de chercher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Qu’est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que le JS ?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0400" y="2336760"/>
            <a:ext cx="10469682" cy="439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 JavaScript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langage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programmation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créé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1995. Le JavaScript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aujourd’hui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l’un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langages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programmation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les plus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populaires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et il fait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partie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langages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web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« standards » avec le HTML et le CSS. Son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évolution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gérée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par 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ECMA International qui se charge 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les standards 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langage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que le HTML, le CSS et le JavaScript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des standards du web car les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principaux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navigateurs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web (Google Chrome, Safari, Firefox, etc.)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savent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« lire » (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«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comprendre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»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«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interpréter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»)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langages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et les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interprètent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généralement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la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même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façon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qui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signifie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qu’un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même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généralement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produire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même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résultat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dans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chaque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navigateur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Javascript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exécuté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côté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client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alors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que le PHP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lui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côté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serveur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Comment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utiliser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du JS ?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utiliser du js, il existe 2 solutions :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 première, en l’intégrant directement dans une page HTML en utilisant les balises </a:t>
            </a: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&lt;script type=‘text/javascript’&gt;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//MON CODE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&lt;/script&gt;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 deuxième, en créant un fichier .js est en l’intégrant avec ‘src</a:t>
            </a: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&lt;script type=‘text/javascript’ src=‘monFichier.js’&gt;&lt;/script&gt;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Les variables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 JS, nous pouvons également déclarer des variables afin de les utiliser dans une fonction</a:t>
            </a:r>
          </a:p>
          <a:p>
            <a:pPr>
              <a:lnSpc>
                <a:spcPct val="9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Exemple :</a:t>
            </a: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&lt;script type=‘text/javascript’&gt;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 maVariable =‘Kev ADAMS’;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&lt;/script&gt;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Afficher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une</a:t>
            </a: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variable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0400" y="2336760"/>
            <a:ext cx="10728498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afficher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variable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du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contenu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avez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2 solutions</a:t>
            </a:r>
          </a:p>
          <a:p>
            <a:pPr>
              <a:lnSpc>
                <a:spcPct val="9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console.log(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maVariable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 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Ceci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permettra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d’afficher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la variable dans la console 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votre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navigateur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afficher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la console il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suffit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faire un click droit sur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votre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page web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puis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faire ‘examiner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l’élément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’. Dans la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boite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d’outils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qui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s’ouvre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aurez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un onglet console.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devriez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voir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afficher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votre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variable.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Invisible pour le client.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alert(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maVariable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Vous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permet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d’afficher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la variable sous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popup à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l’écran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Exercice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Créer les variables suivantes :</a:t>
            </a: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 nom = ‘monNom’;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 prenom = ‘monPrenom’;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Ensuite, afficher la variable nom dans la console puis la variable prénom avec une popup</a:t>
            </a:r>
          </a:p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Correction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&lt;script type="text/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javascript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var nom = ‘POTTER’;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var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prenom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=‘Harry’;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console.log(nom);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alert(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prenom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&lt;/script&gt;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Les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fonctions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créer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fonction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cela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fonctionne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php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cela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permet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pouvoir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l’appeler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quand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on le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souhaite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Une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fonction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doit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toujours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avoir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un nom unique,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ici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maPremiereFunction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&lt;script type="text/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javascript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maPremiereFunction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var nom = ‘POTTER’;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var 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prenom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=‘Harry’;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console.log(nom);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alert(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prenom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Les </a:t>
            </a:r>
            <a:r>
              <a:rPr lang="en-US" sz="3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fonctions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Pour exécuter une fonction, il faut l’appeler, pour cela nous allons utiliser différents évènements :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Les plus utilisés :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Onclick : quand on clique sur un objet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Onchange : quand on change une valeur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OnKeyUp : quand on appuie sur une touche du clavier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OneKeyDown : quand on relâche une touche du clavier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Href : à la place d’un lien mais pour cela il faudra d’abord mettre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Href=‘javascript:maPremiereFunction()’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1270</Words>
  <Application>Microsoft Office PowerPoint</Application>
  <PresentationFormat>Grand écran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Times New Roman</vt:lpstr>
      <vt:lpstr>Trebuchet MS</vt:lpstr>
      <vt:lpstr>Wingdings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</dc:title>
  <dc:subject/>
  <dc:creator>Utilisateur Microsoft Office</dc:creator>
  <dc:description/>
  <cp:lastModifiedBy>Garcia Philippe</cp:lastModifiedBy>
  <cp:revision>22</cp:revision>
  <dcterms:created xsi:type="dcterms:W3CDTF">2019-12-17T10:50:26Z</dcterms:created>
  <dcterms:modified xsi:type="dcterms:W3CDTF">2023-07-22T12:03:49Z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