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C68D0-B26F-44B3-A4A9-C7D8BCF38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i="1" dirty="0" err="1"/>
              <a:t>IndieStudio</a:t>
            </a:r>
            <a:endParaRPr lang="fr-FR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75DB3C-3DF0-461C-9378-30FBFF310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EPITECH</a:t>
            </a:r>
          </a:p>
          <a:p>
            <a:r>
              <a:rPr lang="fr-FR" dirty="0"/>
              <a:t>CPP 2017</a:t>
            </a:r>
          </a:p>
          <a:p>
            <a:endParaRPr lang="fr-FR" dirty="0"/>
          </a:p>
        </p:txBody>
      </p:sp>
      <p:pic>
        <p:nvPicPr>
          <p:cNvPr id="1026" name="Picture 2" descr="Résultat de recherche d'images pour &quot;Bomberman&quot;">
            <a:extLst>
              <a:ext uri="{FF2B5EF4-FFF2-40B4-BE49-F238E27FC236}">
                <a16:creationId xmlns:a16="http://schemas.microsoft.com/office/drawing/2014/main" id="{5CD865C9-74E5-4F8E-B241-B11E832AF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79" y="4814595"/>
            <a:ext cx="1948677" cy="194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bomberman logo&quot;">
            <a:extLst>
              <a:ext uri="{FF2B5EF4-FFF2-40B4-BE49-F238E27FC236}">
                <a16:creationId xmlns:a16="http://schemas.microsoft.com/office/drawing/2014/main" id="{C2C7F630-C606-45DB-996C-BDFE1F8F9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17" y="415132"/>
            <a:ext cx="6943390" cy="178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93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08426-7453-4B79-B965-1F37839C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5CD58-2691-44DD-AD0C-B30BEC0C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249"/>
            <a:ext cx="8596668" cy="3880773"/>
          </a:xfrm>
        </p:spPr>
        <p:txBody>
          <a:bodyPr>
            <a:noAutofit/>
          </a:bodyPr>
          <a:lstStyle/>
          <a:p>
            <a:r>
              <a:rPr lang="fr-FR" sz="2000" dirty="0"/>
              <a:t>Team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Histoire</a:t>
            </a:r>
          </a:p>
          <a:p>
            <a:endParaRPr lang="fr-FR" sz="2000" dirty="0"/>
          </a:p>
          <a:p>
            <a:r>
              <a:rPr lang="fr-FR" sz="2000" dirty="0"/>
              <a:t>Présentation du projet</a:t>
            </a:r>
          </a:p>
          <a:p>
            <a:endParaRPr lang="fr-FR" sz="2000" dirty="0"/>
          </a:p>
          <a:p>
            <a:r>
              <a:rPr lang="fr-FR" sz="2000" dirty="0"/>
              <a:t>Travail réalisé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Démonstration</a:t>
            </a:r>
          </a:p>
        </p:txBody>
      </p:sp>
      <p:pic>
        <p:nvPicPr>
          <p:cNvPr id="3076" name="Picture 4" descr="Résultat de recherche d'images pour &quot;Bomberman&quot;">
            <a:extLst>
              <a:ext uri="{FF2B5EF4-FFF2-40B4-BE49-F238E27FC236}">
                <a16:creationId xmlns:a16="http://schemas.microsoft.com/office/drawing/2014/main" id="{C1E0EB06-CC4D-4217-AF00-ACBB9F654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85" y="4741704"/>
            <a:ext cx="1866122" cy="19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11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A5E50-1A24-4101-8932-B3D35803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Team</a:t>
            </a:r>
            <a:br>
              <a:rPr lang="fr-FR" dirty="0"/>
            </a:br>
            <a:r>
              <a:rPr lang="fr-FR" dirty="0"/>
              <a:t>Les Indécis</a:t>
            </a:r>
          </a:p>
        </p:txBody>
      </p:sp>
      <p:pic>
        <p:nvPicPr>
          <p:cNvPr id="2050" name="Picture 2" descr="https://cdn.local.epitech.eu/userprofil/trombiview/etienne.esclapez.jpg">
            <a:extLst>
              <a:ext uri="{FF2B5EF4-FFF2-40B4-BE49-F238E27FC236}">
                <a16:creationId xmlns:a16="http://schemas.microsoft.com/office/drawing/2014/main" id="{19ABBF14-661C-44B8-916D-7AC2170525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46" y="4442407"/>
            <a:ext cx="1066702" cy="142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entin ROUCHET">
            <a:extLst>
              <a:ext uri="{FF2B5EF4-FFF2-40B4-BE49-F238E27FC236}">
                <a16:creationId xmlns:a16="http://schemas.microsoft.com/office/drawing/2014/main" id="{AF85383E-B37D-40AC-9067-4153F0F2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46" y="2145875"/>
            <a:ext cx="997405" cy="132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lban VEGLEUR">
            <a:extLst>
              <a:ext uri="{FF2B5EF4-FFF2-40B4-BE49-F238E27FC236}">
                <a16:creationId xmlns:a16="http://schemas.microsoft.com/office/drawing/2014/main" id="{210E32AF-629F-433D-AC2F-E5F7B6F73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78" y="2153393"/>
            <a:ext cx="991766" cy="132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anguy LELIEVRE">
            <a:extLst>
              <a:ext uri="{FF2B5EF4-FFF2-40B4-BE49-F238E27FC236}">
                <a16:creationId xmlns:a16="http://schemas.microsoft.com/office/drawing/2014/main" id="{69E7C7CE-E358-4C55-86BE-3599103FE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469" y="2073820"/>
            <a:ext cx="1105486" cy="14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ladislav ZOBOV">
            <a:extLst>
              <a:ext uri="{FF2B5EF4-FFF2-40B4-BE49-F238E27FC236}">
                <a16:creationId xmlns:a16="http://schemas.microsoft.com/office/drawing/2014/main" id="{B21DC7A3-E714-4E50-B526-20C11F9B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08" y="4442407"/>
            <a:ext cx="1047036" cy="139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HILIPPE LEFEVRE">
            <a:extLst>
              <a:ext uri="{FF2B5EF4-FFF2-40B4-BE49-F238E27FC236}">
                <a16:creationId xmlns:a16="http://schemas.microsoft.com/office/drawing/2014/main" id="{6D2FA753-26A7-4E32-AB05-8E961F15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469" y="4409164"/>
            <a:ext cx="1116565" cy="14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495FD8D-5C53-4A0A-A779-E6557501C0D2}"/>
              </a:ext>
            </a:extLst>
          </p:cNvPr>
          <p:cNvSpPr txBox="1"/>
          <p:nvPr/>
        </p:nvSpPr>
        <p:spPr>
          <a:xfrm>
            <a:off x="1869084" y="3475748"/>
            <a:ext cx="115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Quentin </a:t>
            </a:r>
            <a:r>
              <a:rPr lang="fr-FR" dirty="0" err="1"/>
              <a:t>Rouchet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0CC000-AF15-420F-87A0-17E8595AABE9}"/>
              </a:ext>
            </a:extLst>
          </p:cNvPr>
          <p:cNvSpPr txBox="1"/>
          <p:nvPr/>
        </p:nvSpPr>
        <p:spPr>
          <a:xfrm>
            <a:off x="4458748" y="3475748"/>
            <a:ext cx="115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Alban</a:t>
            </a:r>
          </a:p>
          <a:p>
            <a:pPr algn="ctr"/>
            <a:r>
              <a:rPr lang="fr-FR" dirty="0" err="1"/>
              <a:t>Végleur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06F794-49CE-4D68-AEF8-280653D8F411}"/>
              </a:ext>
            </a:extLst>
          </p:cNvPr>
          <p:cNvSpPr txBox="1"/>
          <p:nvPr/>
        </p:nvSpPr>
        <p:spPr>
          <a:xfrm>
            <a:off x="7024199" y="3475747"/>
            <a:ext cx="115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Tanguy</a:t>
            </a:r>
          </a:p>
          <a:p>
            <a:pPr algn="ctr"/>
            <a:r>
              <a:rPr lang="fr-FR" dirty="0"/>
              <a:t>Lelièvre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470EA0-A8A4-49EE-9BF3-EE43E2D43FC5}"/>
              </a:ext>
            </a:extLst>
          </p:cNvPr>
          <p:cNvSpPr txBox="1"/>
          <p:nvPr/>
        </p:nvSpPr>
        <p:spPr>
          <a:xfrm>
            <a:off x="1869083" y="5864676"/>
            <a:ext cx="115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Etienne</a:t>
            </a:r>
          </a:p>
          <a:p>
            <a:pPr algn="ctr"/>
            <a:r>
              <a:rPr lang="fr-FR" dirty="0" err="1"/>
              <a:t>Esclapez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BC95D9-91D8-4587-92C3-9ECCC67081D9}"/>
              </a:ext>
            </a:extLst>
          </p:cNvPr>
          <p:cNvSpPr txBox="1"/>
          <p:nvPr/>
        </p:nvSpPr>
        <p:spPr>
          <a:xfrm>
            <a:off x="4425239" y="5864676"/>
            <a:ext cx="115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Vladislav</a:t>
            </a:r>
          </a:p>
          <a:p>
            <a:pPr algn="ctr"/>
            <a:r>
              <a:rPr lang="fr-FR" dirty="0" err="1"/>
              <a:t>Zobov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A338A9F-8BE8-49CC-9592-6706C165E57A}"/>
              </a:ext>
            </a:extLst>
          </p:cNvPr>
          <p:cNvSpPr txBox="1"/>
          <p:nvPr/>
        </p:nvSpPr>
        <p:spPr>
          <a:xfrm>
            <a:off x="7049469" y="5897917"/>
            <a:ext cx="115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Philippe</a:t>
            </a:r>
          </a:p>
          <a:p>
            <a:pPr algn="ctr"/>
            <a:r>
              <a:rPr lang="fr-FR" dirty="0"/>
              <a:t>Lefevre</a:t>
            </a:r>
          </a:p>
        </p:txBody>
      </p:sp>
    </p:spTree>
    <p:extLst>
      <p:ext uri="{BB962C8B-B14F-4D97-AF65-F5344CB8AC3E}">
        <p14:creationId xmlns:p14="http://schemas.microsoft.com/office/powerpoint/2010/main" val="212609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8FCBA-45D8-4A3A-B5E6-F81233A0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3F1D36-B7C2-4576-A5AE-AB9901A4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01" y="1930400"/>
            <a:ext cx="8596668" cy="3880773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</a:rPr>
              <a:t>Bomberman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Date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Créateur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098" name="Picture 2" descr="Résultat de recherche d'images pour &quot;bomberman png&quot;">
            <a:extLst>
              <a:ext uri="{FF2B5EF4-FFF2-40B4-BE49-F238E27FC236}">
                <a16:creationId xmlns:a16="http://schemas.microsoft.com/office/drawing/2014/main" id="{9DD23387-32BD-409B-8DBC-5CB5725A4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4" y="4601064"/>
            <a:ext cx="3175519" cy="211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09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9A015-E86B-475F-803C-AFC2C6D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EF665B-F643-45FC-B016-4AEED3E8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</a:t>
            </a:r>
          </a:p>
          <a:p>
            <a:endParaRPr lang="fr-FR" dirty="0"/>
          </a:p>
          <a:p>
            <a:r>
              <a:rPr lang="fr-FR" dirty="0"/>
              <a:t>Graphique</a:t>
            </a:r>
          </a:p>
          <a:p>
            <a:endParaRPr lang="fr-FR" dirty="0"/>
          </a:p>
          <a:p>
            <a:r>
              <a:rPr lang="fr-FR" dirty="0"/>
              <a:t>IA</a:t>
            </a:r>
          </a:p>
          <a:p>
            <a:endParaRPr lang="fr-FR" dirty="0"/>
          </a:p>
          <a:p>
            <a:r>
              <a:rPr lang="fr-FR" dirty="0"/>
              <a:t>Problèmes rencontrés</a:t>
            </a:r>
          </a:p>
        </p:txBody>
      </p:sp>
      <p:pic>
        <p:nvPicPr>
          <p:cNvPr id="5122" name="Picture 2" descr="Résultat de recherche d'images pour &quot;bomberman png&quot;">
            <a:extLst>
              <a:ext uri="{FF2B5EF4-FFF2-40B4-BE49-F238E27FC236}">
                <a16:creationId xmlns:a16="http://schemas.microsoft.com/office/drawing/2014/main" id="{64E99EB2-B8BE-4E39-989A-FA90E4F4D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61" y="4618652"/>
            <a:ext cx="2230317" cy="22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7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DDC0E-BD1B-44BF-81D6-69552B76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Travail </a:t>
            </a:r>
            <a:r>
              <a:rPr lang="fr-FR" dirty="0" err="1"/>
              <a:t>Realisé</a:t>
            </a:r>
            <a:endParaRPr lang="fr-FR" dirty="0"/>
          </a:p>
        </p:txBody>
      </p:sp>
      <p:pic>
        <p:nvPicPr>
          <p:cNvPr id="6146" name="Picture 2" descr="https://scontent.xx.fbcdn.net/v/t34.0-0/s480x480/19397846_1814385548588254_537019223_n.png?oh=d8b412bce05c329713a5b964655dd70a&amp;oe=594B6384">
            <a:extLst>
              <a:ext uri="{FF2B5EF4-FFF2-40B4-BE49-F238E27FC236}">
                <a16:creationId xmlns:a16="http://schemas.microsoft.com/office/drawing/2014/main" id="{4E53DB39-ED10-4574-9D07-EC35A9E9E5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246" y="1828602"/>
            <a:ext cx="6342015" cy="369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28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ésultat de recherche d'images pour &quot;demo&quot;">
            <a:extLst>
              <a:ext uri="{FF2B5EF4-FFF2-40B4-BE49-F238E27FC236}">
                <a16:creationId xmlns:a16="http://schemas.microsoft.com/office/drawing/2014/main" id="{CFB16EDA-1775-4B14-9171-60D45680D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708" y="1322613"/>
            <a:ext cx="5268312" cy="42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ésultat de recherche d'images pour &quot;bomberman&quot;">
            <a:extLst>
              <a:ext uri="{FF2B5EF4-FFF2-40B4-BE49-F238E27FC236}">
                <a16:creationId xmlns:a16="http://schemas.microsoft.com/office/drawing/2014/main" id="{55ECBE1B-3DCD-4957-89E1-0218D409B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4" y="4569409"/>
            <a:ext cx="1697329" cy="19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55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795A2-824D-4F05-9EB3-5B4B5DF6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79" y="992155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Merci de votre attention !</a:t>
            </a:r>
          </a:p>
        </p:txBody>
      </p:sp>
      <p:pic>
        <p:nvPicPr>
          <p:cNvPr id="8194" name="Picture 2" descr="Résultat de recherche d'images pour &quot;epitech&quot;">
            <a:extLst>
              <a:ext uri="{FF2B5EF4-FFF2-40B4-BE49-F238E27FC236}">
                <a16:creationId xmlns:a16="http://schemas.microsoft.com/office/drawing/2014/main" id="{517BD393-BDCA-49D9-BDA4-49BE2120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788" y="1845906"/>
            <a:ext cx="3873759" cy="387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9357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47</Words>
  <Application>Microsoft Office PowerPoint</Application>
  <PresentationFormat>Grand écran</PresentationFormat>
  <Paragraphs>41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IndieStudio</vt:lpstr>
      <vt:lpstr>Sommaire</vt:lpstr>
      <vt:lpstr>Team Les Indécis</vt:lpstr>
      <vt:lpstr>Histoire</vt:lpstr>
      <vt:lpstr>Présentation du Projet</vt:lpstr>
      <vt:lpstr>Travail Realisé</vt:lpstr>
      <vt:lpstr>Présentation PowerPoint</vt:lpstr>
      <vt:lpstr>Merci de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IndieStudio</dc:title>
  <dc:creator>Q_Rouge</dc:creator>
  <cp:lastModifiedBy>Q_Rouge</cp:lastModifiedBy>
  <cp:revision>5</cp:revision>
  <dcterms:created xsi:type="dcterms:W3CDTF">2017-06-20T09:21:56Z</dcterms:created>
  <dcterms:modified xsi:type="dcterms:W3CDTF">2017-06-20T10:00:53Z</dcterms:modified>
</cp:coreProperties>
</file>