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10312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66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6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48" y="-318"/>
      </p:cViewPr>
      <p:guideLst>
        <p:guide orient="horz" pos="4032"/>
        <p:guide pos="66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8900" y="2095078"/>
            <a:ext cx="15773400" cy="4456853"/>
          </a:xfrm>
        </p:spPr>
        <p:txBody>
          <a:bodyPr anchor="b"/>
          <a:lstStyle>
            <a:lvl1pPr algn="ctr">
              <a:defRPr sz="103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8900" y="6723804"/>
            <a:ext cx="15773400" cy="3090756"/>
          </a:xfrm>
        </p:spPr>
        <p:txBody>
          <a:bodyPr/>
          <a:lstStyle>
            <a:lvl1pPr marL="0" indent="0" algn="ctr">
              <a:buNone/>
              <a:defRPr sz="4140"/>
            </a:lvl1pPr>
            <a:lvl2pPr marL="788670" indent="0" algn="ctr">
              <a:buNone/>
              <a:defRPr sz="3450"/>
            </a:lvl2pPr>
            <a:lvl3pPr marL="1577340" indent="0" algn="ctr">
              <a:buNone/>
              <a:defRPr sz="3105"/>
            </a:lvl3pPr>
            <a:lvl4pPr marL="2366010" indent="0" algn="ctr">
              <a:buNone/>
              <a:defRPr sz="2760"/>
            </a:lvl4pPr>
            <a:lvl5pPr marL="3154680" indent="0" algn="ctr">
              <a:buNone/>
              <a:defRPr sz="2760"/>
            </a:lvl5pPr>
            <a:lvl6pPr marL="3943350" indent="0" algn="ctr">
              <a:buNone/>
              <a:defRPr sz="2760"/>
            </a:lvl6pPr>
            <a:lvl7pPr marL="4732020" indent="0" algn="ctr">
              <a:buNone/>
              <a:defRPr sz="2760"/>
            </a:lvl7pPr>
            <a:lvl8pPr marL="5520690" indent="0" algn="ctr">
              <a:buNone/>
              <a:defRPr sz="2760"/>
            </a:lvl8pPr>
            <a:lvl9pPr marL="6309360" indent="0" algn="ctr">
              <a:buNone/>
              <a:defRPr sz="2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043F-C9BB-4BA1-96A8-40B0E84F08BC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A868-C4C7-418A-AEEC-A93110F9A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4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043F-C9BB-4BA1-96A8-40B0E84F08BC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A868-C4C7-418A-AEEC-A93110F9A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6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050452" y="681567"/>
            <a:ext cx="4534853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5895" y="681567"/>
            <a:ext cx="13341668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043F-C9BB-4BA1-96A8-40B0E84F08BC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A868-C4C7-418A-AEEC-A93110F9A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0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043F-C9BB-4BA1-96A8-40B0E84F08BC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A868-C4C7-418A-AEEC-A93110F9A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2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941" y="3191512"/>
            <a:ext cx="18139410" cy="5325109"/>
          </a:xfrm>
        </p:spPr>
        <p:txBody>
          <a:bodyPr anchor="b"/>
          <a:lstStyle>
            <a:lvl1pPr>
              <a:defRPr sz="103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941" y="8566999"/>
            <a:ext cx="18139410" cy="2800349"/>
          </a:xfrm>
        </p:spPr>
        <p:txBody>
          <a:bodyPr/>
          <a:lstStyle>
            <a:lvl1pPr marL="0" indent="0">
              <a:buNone/>
              <a:defRPr sz="4140">
                <a:solidFill>
                  <a:schemeClr val="tx1">
                    <a:tint val="75000"/>
                  </a:schemeClr>
                </a:solidFill>
              </a:defRPr>
            </a:lvl1pPr>
            <a:lvl2pPr marL="788670" indent="0">
              <a:buNone/>
              <a:defRPr sz="3450">
                <a:solidFill>
                  <a:schemeClr val="tx1">
                    <a:tint val="75000"/>
                  </a:schemeClr>
                </a:solidFill>
              </a:defRPr>
            </a:lvl2pPr>
            <a:lvl3pPr marL="1577340" indent="0">
              <a:buNone/>
              <a:defRPr sz="3105">
                <a:solidFill>
                  <a:schemeClr val="tx1">
                    <a:tint val="75000"/>
                  </a:schemeClr>
                </a:solidFill>
              </a:defRPr>
            </a:lvl3pPr>
            <a:lvl4pPr marL="236601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4pPr>
            <a:lvl5pPr marL="315468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5pPr>
            <a:lvl6pPr marL="394335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6pPr>
            <a:lvl7pPr marL="473202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7pPr>
            <a:lvl8pPr marL="552069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8pPr>
            <a:lvl9pPr marL="630936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043F-C9BB-4BA1-96A8-40B0E84F08BC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A868-C4C7-418A-AEEC-A93110F9A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2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5895" y="3407833"/>
            <a:ext cx="893826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47045" y="3407833"/>
            <a:ext cx="893826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043F-C9BB-4BA1-96A8-40B0E84F08BC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A868-C4C7-418A-AEEC-A93110F9A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8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634" y="681568"/>
            <a:ext cx="1813941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8635" y="3138171"/>
            <a:ext cx="8897183" cy="1537969"/>
          </a:xfrm>
        </p:spPr>
        <p:txBody>
          <a:bodyPr anchor="b"/>
          <a:lstStyle>
            <a:lvl1pPr marL="0" indent="0">
              <a:buNone/>
              <a:defRPr sz="4140" b="1"/>
            </a:lvl1pPr>
            <a:lvl2pPr marL="788670" indent="0">
              <a:buNone/>
              <a:defRPr sz="3450" b="1"/>
            </a:lvl2pPr>
            <a:lvl3pPr marL="1577340" indent="0">
              <a:buNone/>
              <a:defRPr sz="3105" b="1"/>
            </a:lvl3pPr>
            <a:lvl4pPr marL="2366010" indent="0">
              <a:buNone/>
              <a:defRPr sz="2760" b="1"/>
            </a:lvl4pPr>
            <a:lvl5pPr marL="3154680" indent="0">
              <a:buNone/>
              <a:defRPr sz="2760" b="1"/>
            </a:lvl5pPr>
            <a:lvl6pPr marL="3943350" indent="0">
              <a:buNone/>
              <a:defRPr sz="2760" b="1"/>
            </a:lvl6pPr>
            <a:lvl7pPr marL="4732020" indent="0">
              <a:buNone/>
              <a:defRPr sz="2760" b="1"/>
            </a:lvl7pPr>
            <a:lvl8pPr marL="5520690" indent="0">
              <a:buNone/>
              <a:defRPr sz="2760" b="1"/>
            </a:lvl8pPr>
            <a:lvl9pPr marL="6309360" indent="0">
              <a:buNone/>
              <a:defRPr sz="2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8635" y="4676140"/>
            <a:ext cx="8897183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47045" y="3138171"/>
            <a:ext cx="8940999" cy="1537969"/>
          </a:xfrm>
        </p:spPr>
        <p:txBody>
          <a:bodyPr anchor="b"/>
          <a:lstStyle>
            <a:lvl1pPr marL="0" indent="0">
              <a:buNone/>
              <a:defRPr sz="4140" b="1"/>
            </a:lvl1pPr>
            <a:lvl2pPr marL="788670" indent="0">
              <a:buNone/>
              <a:defRPr sz="3450" b="1"/>
            </a:lvl2pPr>
            <a:lvl3pPr marL="1577340" indent="0">
              <a:buNone/>
              <a:defRPr sz="3105" b="1"/>
            </a:lvl3pPr>
            <a:lvl4pPr marL="2366010" indent="0">
              <a:buNone/>
              <a:defRPr sz="2760" b="1"/>
            </a:lvl4pPr>
            <a:lvl5pPr marL="3154680" indent="0">
              <a:buNone/>
              <a:defRPr sz="2760" b="1"/>
            </a:lvl5pPr>
            <a:lvl6pPr marL="3943350" indent="0">
              <a:buNone/>
              <a:defRPr sz="2760" b="1"/>
            </a:lvl6pPr>
            <a:lvl7pPr marL="4732020" indent="0">
              <a:buNone/>
              <a:defRPr sz="2760" b="1"/>
            </a:lvl7pPr>
            <a:lvl8pPr marL="5520690" indent="0">
              <a:buNone/>
              <a:defRPr sz="2760" b="1"/>
            </a:lvl8pPr>
            <a:lvl9pPr marL="6309360" indent="0">
              <a:buNone/>
              <a:defRPr sz="2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47045" y="4676140"/>
            <a:ext cx="8940999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043F-C9BB-4BA1-96A8-40B0E84F08BC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A868-C4C7-418A-AEEC-A93110F9A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8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043F-C9BB-4BA1-96A8-40B0E84F08BC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A868-C4C7-418A-AEEC-A93110F9A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4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043F-C9BB-4BA1-96A8-40B0E84F08BC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A868-C4C7-418A-AEEC-A93110F9A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1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635" y="853440"/>
            <a:ext cx="6783109" cy="2987040"/>
          </a:xfrm>
        </p:spPr>
        <p:txBody>
          <a:bodyPr anchor="b"/>
          <a:lstStyle>
            <a:lvl1pPr>
              <a:defRPr sz="5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999" y="1843194"/>
            <a:ext cx="10647045" cy="9097433"/>
          </a:xfrm>
        </p:spPr>
        <p:txBody>
          <a:bodyPr/>
          <a:lstStyle>
            <a:lvl1pPr>
              <a:defRPr sz="5520"/>
            </a:lvl1pPr>
            <a:lvl2pPr>
              <a:defRPr sz="4830"/>
            </a:lvl2pPr>
            <a:lvl3pPr>
              <a:defRPr sz="4140"/>
            </a:lvl3pPr>
            <a:lvl4pPr>
              <a:defRPr sz="3450"/>
            </a:lvl4pPr>
            <a:lvl5pPr>
              <a:defRPr sz="3450"/>
            </a:lvl5pPr>
            <a:lvl6pPr>
              <a:defRPr sz="3450"/>
            </a:lvl6pPr>
            <a:lvl7pPr>
              <a:defRPr sz="3450"/>
            </a:lvl7pPr>
            <a:lvl8pPr>
              <a:defRPr sz="3450"/>
            </a:lvl8pPr>
            <a:lvl9pPr>
              <a:defRPr sz="34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8635" y="3840480"/>
            <a:ext cx="6783109" cy="7114964"/>
          </a:xfrm>
        </p:spPr>
        <p:txBody>
          <a:bodyPr/>
          <a:lstStyle>
            <a:lvl1pPr marL="0" indent="0">
              <a:buNone/>
              <a:defRPr sz="2760"/>
            </a:lvl1pPr>
            <a:lvl2pPr marL="788670" indent="0">
              <a:buNone/>
              <a:defRPr sz="2415"/>
            </a:lvl2pPr>
            <a:lvl3pPr marL="1577340" indent="0">
              <a:buNone/>
              <a:defRPr sz="2070"/>
            </a:lvl3pPr>
            <a:lvl4pPr marL="2366010" indent="0">
              <a:buNone/>
              <a:defRPr sz="1725"/>
            </a:lvl4pPr>
            <a:lvl5pPr marL="3154680" indent="0">
              <a:buNone/>
              <a:defRPr sz="1725"/>
            </a:lvl5pPr>
            <a:lvl6pPr marL="3943350" indent="0">
              <a:buNone/>
              <a:defRPr sz="1725"/>
            </a:lvl6pPr>
            <a:lvl7pPr marL="4732020" indent="0">
              <a:buNone/>
              <a:defRPr sz="1725"/>
            </a:lvl7pPr>
            <a:lvl8pPr marL="5520690" indent="0">
              <a:buNone/>
              <a:defRPr sz="1725"/>
            </a:lvl8pPr>
            <a:lvl9pPr marL="6309360" indent="0">
              <a:buNone/>
              <a:defRPr sz="17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043F-C9BB-4BA1-96A8-40B0E84F08BC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A868-C4C7-418A-AEEC-A93110F9A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6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635" y="853440"/>
            <a:ext cx="6783109" cy="2987040"/>
          </a:xfrm>
        </p:spPr>
        <p:txBody>
          <a:bodyPr anchor="b"/>
          <a:lstStyle>
            <a:lvl1pPr>
              <a:defRPr sz="5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40999" y="1843194"/>
            <a:ext cx="10647045" cy="9097433"/>
          </a:xfrm>
        </p:spPr>
        <p:txBody>
          <a:bodyPr anchor="t"/>
          <a:lstStyle>
            <a:lvl1pPr marL="0" indent="0">
              <a:buNone/>
              <a:defRPr sz="5520"/>
            </a:lvl1pPr>
            <a:lvl2pPr marL="788670" indent="0">
              <a:buNone/>
              <a:defRPr sz="4830"/>
            </a:lvl2pPr>
            <a:lvl3pPr marL="1577340" indent="0">
              <a:buNone/>
              <a:defRPr sz="4140"/>
            </a:lvl3pPr>
            <a:lvl4pPr marL="2366010" indent="0">
              <a:buNone/>
              <a:defRPr sz="3450"/>
            </a:lvl4pPr>
            <a:lvl5pPr marL="3154680" indent="0">
              <a:buNone/>
              <a:defRPr sz="3450"/>
            </a:lvl5pPr>
            <a:lvl6pPr marL="3943350" indent="0">
              <a:buNone/>
              <a:defRPr sz="3450"/>
            </a:lvl6pPr>
            <a:lvl7pPr marL="4732020" indent="0">
              <a:buNone/>
              <a:defRPr sz="3450"/>
            </a:lvl7pPr>
            <a:lvl8pPr marL="5520690" indent="0">
              <a:buNone/>
              <a:defRPr sz="3450"/>
            </a:lvl8pPr>
            <a:lvl9pPr marL="6309360" indent="0">
              <a:buNone/>
              <a:defRPr sz="34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8635" y="3840480"/>
            <a:ext cx="6783109" cy="7114964"/>
          </a:xfrm>
        </p:spPr>
        <p:txBody>
          <a:bodyPr/>
          <a:lstStyle>
            <a:lvl1pPr marL="0" indent="0">
              <a:buNone/>
              <a:defRPr sz="2760"/>
            </a:lvl1pPr>
            <a:lvl2pPr marL="788670" indent="0">
              <a:buNone/>
              <a:defRPr sz="2415"/>
            </a:lvl2pPr>
            <a:lvl3pPr marL="1577340" indent="0">
              <a:buNone/>
              <a:defRPr sz="2070"/>
            </a:lvl3pPr>
            <a:lvl4pPr marL="2366010" indent="0">
              <a:buNone/>
              <a:defRPr sz="1725"/>
            </a:lvl4pPr>
            <a:lvl5pPr marL="3154680" indent="0">
              <a:buNone/>
              <a:defRPr sz="1725"/>
            </a:lvl5pPr>
            <a:lvl6pPr marL="3943350" indent="0">
              <a:buNone/>
              <a:defRPr sz="1725"/>
            </a:lvl6pPr>
            <a:lvl7pPr marL="4732020" indent="0">
              <a:buNone/>
              <a:defRPr sz="1725"/>
            </a:lvl7pPr>
            <a:lvl8pPr marL="5520690" indent="0">
              <a:buNone/>
              <a:defRPr sz="1725"/>
            </a:lvl8pPr>
            <a:lvl9pPr marL="6309360" indent="0">
              <a:buNone/>
              <a:defRPr sz="17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043F-C9BB-4BA1-96A8-40B0E84F08BC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A868-C4C7-418A-AEEC-A93110F9A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6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5895" y="681568"/>
            <a:ext cx="1813941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5895" y="3407833"/>
            <a:ext cx="1813941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5895" y="11865187"/>
            <a:ext cx="47320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D043F-C9BB-4BA1-96A8-40B0E84F08BC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66585" y="11865187"/>
            <a:ext cx="709803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53285" y="11865187"/>
            <a:ext cx="47320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AA868-C4C7-418A-AEEC-A93110F9A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8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577340" rtl="0" eaLnBrk="1" latinLnBrk="0" hangingPunct="1">
        <a:lnSpc>
          <a:spcPct val="90000"/>
        </a:lnSpc>
        <a:spcBef>
          <a:spcPct val="0"/>
        </a:spcBef>
        <a:buNone/>
        <a:defRPr sz="7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335" indent="-394335" algn="l" defTabSz="1577340" rtl="0" eaLnBrk="1" latinLnBrk="0" hangingPunct="1">
        <a:lnSpc>
          <a:spcPct val="90000"/>
        </a:lnSpc>
        <a:spcBef>
          <a:spcPts val="1725"/>
        </a:spcBef>
        <a:buFont typeface="Arial" panose="020B0604020202020204" pitchFamily="34" charset="0"/>
        <a:buChar char="•"/>
        <a:defRPr sz="4830" kern="1200">
          <a:solidFill>
            <a:schemeClr val="tx1"/>
          </a:solidFill>
          <a:latin typeface="+mn-lt"/>
          <a:ea typeface="+mn-ea"/>
          <a:cs typeface="+mn-cs"/>
        </a:defRPr>
      </a:lvl1pPr>
      <a:lvl2pPr marL="118300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4140" kern="1200">
          <a:solidFill>
            <a:schemeClr val="tx1"/>
          </a:solidFill>
          <a:latin typeface="+mn-lt"/>
          <a:ea typeface="+mn-ea"/>
          <a:cs typeface="+mn-cs"/>
        </a:defRPr>
      </a:lvl2pPr>
      <a:lvl3pPr marL="197167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450" kern="1200">
          <a:solidFill>
            <a:schemeClr val="tx1"/>
          </a:solidFill>
          <a:latin typeface="+mn-lt"/>
          <a:ea typeface="+mn-ea"/>
          <a:cs typeface="+mn-cs"/>
        </a:defRPr>
      </a:lvl3pPr>
      <a:lvl4pPr marL="276034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4pPr>
      <a:lvl5pPr marL="354901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5pPr>
      <a:lvl6pPr marL="433768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6pPr>
      <a:lvl7pPr marL="512635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7pPr>
      <a:lvl8pPr marL="591502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8pPr>
      <a:lvl9pPr marL="670369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1pPr>
      <a:lvl2pPr marL="78867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2pPr>
      <a:lvl3pPr marL="157734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3pPr>
      <a:lvl4pPr marL="236601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4pPr>
      <a:lvl5pPr marL="315468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5pPr>
      <a:lvl6pPr marL="394335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6pPr>
      <a:lvl7pPr marL="473202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7pPr>
      <a:lvl8pPr marL="552069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8pPr>
      <a:lvl9pPr marL="630936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18113445"/>
              </p:ext>
            </p:extLst>
          </p:nvPr>
        </p:nvGraphicFramePr>
        <p:xfrm>
          <a:off x="1111300" y="2760840"/>
          <a:ext cx="3124200" cy="7315200"/>
        </p:xfrm>
        <a:graphic>
          <a:graphicData uri="http://schemas.openxmlformats.org/drawingml/2006/table">
            <a:tbl>
              <a:tblPr firstRow="1" la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85888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0231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80997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739731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8474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472394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914528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482115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417289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744449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138965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837159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752527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184159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6588668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8979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143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4081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24863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8687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837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5437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2795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401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79117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4903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3152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26637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1794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1103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827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472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024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968983"/>
                  </a:ext>
                </a:extLst>
              </a:tr>
            </a:tbl>
          </a:graphicData>
        </a:graphic>
      </p:graphicFrame>
      <p:sp>
        <p:nvSpPr>
          <p:cNvPr id="12" name="Left Brace 11"/>
          <p:cNvSpPr/>
          <p:nvPr/>
        </p:nvSpPr>
        <p:spPr>
          <a:xfrm>
            <a:off x="784242" y="2760840"/>
            <a:ext cx="146731" cy="73152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5729" y="6259507"/>
            <a:ext cx="45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20</a:t>
            </a:r>
          </a:p>
        </p:txBody>
      </p:sp>
      <p:sp>
        <p:nvSpPr>
          <p:cNvPr id="14" name="Left Brace 13"/>
          <p:cNvSpPr/>
          <p:nvPr/>
        </p:nvSpPr>
        <p:spPr>
          <a:xfrm rot="16200000">
            <a:off x="2602795" y="8876146"/>
            <a:ext cx="144608" cy="312419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440462" y="10657693"/>
            <a:ext cx="46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15</a:t>
            </a:r>
          </a:p>
        </p:txBody>
      </p:sp>
      <p:graphicFrame>
        <p:nvGraphicFramePr>
          <p:cNvPr id="16" name="Table 1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84409236"/>
              </p:ext>
            </p:extLst>
          </p:nvPr>
        </p:nvGraphicFramePr>
        <p:xfrm>
          <a:off x="6642010" y="749177"/>
          <a:ext cx="208280" cy="365760"/>
        </p:xfrm>
        <a:graphic>
          <a:graphicData uri="http://schemas.openxmlformats.org/drawingml/2006/table">
            <a:tbl>
              <a:tblPr firstRow="1" la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858880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89799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71579964"/>
              </p:ext>
            </p:extLst>
          </p:nvPr>
        </p:nvGraphicFramePr>
        <p:xfrm>
          <a:off x="6433730" y="2529942"/>
          <a:ext cx="416560" cy="365760"/>
        </p:xfrm>
        <a:graphic>
          <a:graphicData uri="http://schemas.openxmlformats.org/drawingml/2006/table">
            <a:tbl>
              <a:tblPr firstRow="1" la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85888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02319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89799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39810084"/>
              </p:ext>
            </p:extLst>
          </p:nvPr>
        </p:nvGraphicFramePr>
        <p:xfrm>
          <a:off x="6229066" y="4310707"/>
          <a:ext cx="624840" cy="365760"/>
        </p:xfrm>
        <a:graphic>
          <a:graphicData uri="http://schemas.openxmlformats.org/drawingml/2006/table">
            <a:tbl>
              <a:tblPr firstRow="1" la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85888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0231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809973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89799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198911"/>
              </p:ext>
            </p:extLst>
          </p:nvPr>
        </p:nvGraphicFramePr>
        <p:xfrm>
          <a:off x="6017170" y="6091472"/>
          <a:ext cx="833120" cy="365760"/>
        </p:xfrm>
        <a:graphic>
          <a:graphicData uri="http://schemas.openxmlformats.org/drawingml/2006/table">
            <a:tbl>
              <a:tblPr firstRow="1" la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85888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0231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80997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7397313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89799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74318943"/>
              </p:ext>
            </p:extLst>
          </p:nvPr>
        </p:nvGraphicFramePr>
        <p:xfrm>
          <a:off x="5808890" y="7872238"/>
          <a:ext cx="1041400" cy="365760"/>
        </p:xfrm>
        <a:graphic>
          <a:graphicData uri="http://schemas.openxmlformats.org/drawingml/2006/table">
            <a:tbl>
              <a:tblPr firstRow="1" la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85888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0231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80997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739731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847473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89799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02568463"/>
              </p:ext>
            </p:extLst>
          </p:nvPr>
        </p:nvGraphicFramePr>
        <p:xfrm>
          <a:off x="5600610" y="9653004"/>
          <a:ext cx="1249680" cy="365760"/>
        </p:xfrm>
        <a:graphic>
          <a:graphicData uri="http://schemas.openxmlformats.org/drawingml/2006/table">
            <a:tbl>
              <a:tblPr firstRow="1" la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85888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0231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80997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739731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8474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154317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89799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13741400"/>
              </p:ext>
            </p:extLst>
          </p:nvPr>
        </p:nvGraphicFramePr>
        <p:xfrm>
          <a:off x="5392330" y="11433770"/>
          <a:ext cx="1457960" cy="365760"/>
        </p:xfrm>
        <a:graphic>
          <a:graphicData uri="http://schemas.openxmlformats.org/drawingml/2006/table">
            <a:tbl>
              <a:tblPr firstRow="1" la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85888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0231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680997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739731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1847473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15431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0239833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B684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B684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B684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B684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B684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B684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B68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89799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 flipV="1">
            <a:off x="4385921" y="749178"/>
            <a:ext cx="1853142" cy="1872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353809" y="10282415"/>
            <a:ext cx="858195" cy="1699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21374167"/>
              </p:ext>
            </p:extLst>
          </p:nvPr>
        </p:nvGraphicFramePr>
        <p:xfrm>
          <a:off x="7964344" y="462656"/>
          <a:ext cx="208280" cy="365760"/>
        </p:xfrm>
        <a:graphic>
          <a:graphicData uri="http://schemas.openxmlformats.org/drawingml/2006/table">
            <a:tbl>
              <a:tblPr firstRow="1" la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858880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89799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66412047"/>
              </p:ext>
            </p:extLst>
          </p:nvPr>
        </p:nvGraphicFramePr>
        <p:xfrm>
          <a:off x="7964344" y="1157429"/>
          <a:ext cx="208280" cy="365760"/>
        </p:xfrm>
        <a:graphic>
          <a:graphicData uri="http://schemas.openxmlformats.org/drawingml/2006/table">
            <a:tbl>
              <a:tblPr firstRow="1" la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858880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89799"/>
                  </a:ext>
                </a:extLst>
              </a:tr>
            </a:tbl>
          </a:graphicData>
        </a:graphic>
      </p:graphicFrame>
      <p:sp>
        <p:nvSpPr>
          <p:cNvPr id="35" name="Oval 34"/>
          <p:cNvSpPr/>
          <p:nvPr/>
        </p:nvSpPr>
        <p:spPr>
          <a:xfrm>
            <a:off x="8045974" y="836922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045974" y="951134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045974" y="1065346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Left Brace 37"/>
          <p:cNvSpPr/>
          <p:nvPr/>
        </p:nvSpPr>
        <p:spPr>
          <a:xfrm>
            <a:off x="7718914" y="462660"/>
            <a:ext cx="160256" cy="106053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223843" y="800420"/>
            <a:ext cx="45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20</a:t>
            </a:r>
          </a:p>
        </p:txBody>
      </p:sp>
      <p:graphicFrame>
        <p:nvGraphicFramePr>
          <p:cNvPr id="43" name="Table 4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25181521"/>
              </p:ext>
            </p:extLst>
          </p:nvPr>
        </p:nvGraphicFramePr>
        <p:xfrm>
          <a:off x="8561233" y="462656"/>
          <a:ext cx="208280" cy="365760"/>
        </p:xfrm>
        <a:graphic>
          <a:graphicData uri="http://schemas.openxmlformats.org/drawingml/2006/table">
            <a:tbl>
              <a:tblPr firstRow="1" la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858880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89799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76984406"/>
              </p:ext>
            </p:extLst>
          </p:nvPr>
        </p:nvGraphicFramePr>
        <p:xfrm>
          <a:off x="8561233" y="1157429"/>
          <a:ext cx="208280" cy="365760"/>
        </p:xfrm>
        <a:graphic>
          <a:graphicData uri="http://schemas.openxmlformats.org/drawingml/2006/table">
            <a:tbl>
              <a:tblPr firstRow="1" la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858880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89799"/>
                  </a:ext>
                </a:extLst>
              </a:tr>
            </a:tbl>
          </a:graphicData>
        </a:graphic>
      </p:graphicFrame>
      <p:sp>
        <p:nvSpPr>
          <p:cNvPr id="45" name="Oval 44"/>
          <p:cNvSpPr/>
          <p:nvPr/>
        </p:nvSpPr>
        <p:spPr>
          <a:xfrm>
            <a:off x="8642862" y="836922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642862" y="951134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642862" y="1065346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227068" y="622884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340248" y="622884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8448528" y="622884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 rot="16200000">
            <a:off x="8262789" y="1276716"/>
            <a:ext cx="208280" cy="80516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155717" y="1905920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50</a:t>
            </a:r>
          </a:p>
        </p:txBody>
      </p:sp>
      <p:sp>
        <p:nvSpPr>
          <p:cNvPr id="53" name="Oval 52"/>
          <p:cNvSpPr/>
          <p:nvPr/>
        </p:nvSpPr>
        <p:spPr>
          <a:xfrm>
            <a:off x="8227068" y="1248474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8340248" y="1248474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448528" y="1248474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6" name="Table 5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99752603"/>
              </p:ext>
            </p:extLst>
          </p:nvPr>
        </p:nvGraphicFramePr>
        <p:xfrm>
          <a:off x="9038171" y="2018796"/>
          <a:ext cx="208280" cy="365760"/>
        </p:xfrm>
        <a:graphic>
          <a:graphicData uri="http://schemas.openxmlformats.org/drawingml/2006/table">
            <a:tbl>
              <a:tblPr firstRow="1" la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858880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89799"/>
                  </a:ext>
                </a:extLst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04767604"/>
              </p:ext>
            </p:extLst>
          </p:nvPr>
        </p:nvGraphicFramePr>
        <p:xfrm>
          <a:off x="9038171" y="2713569"/>
          <a:ext cx="208280" cy="365760"/>
        </p:xfrm>
        <a:graphic>
          <a:graphicData uri="http://schemas.openxmlformats.org/drawingml/2006/table">
            <a:tbl>
              <a:tblPr firstRow="1" la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858880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89799"/>
                  </a:ext>
                </a:extLst>
              </a:tr>
            </a:tbl>
          </a:graphicData>
        </a:graphic>
      </p:graphicFrame>
      <p:sp>
        <p:nvSpPr>
          <p:cNvPr id="58" name="Oval 57"/>
          <p:cNvSpPr/>
          <p:nvPr/>
        </p:nvSpPr>
        <p:spPr>
          <a:xfrm>
            <a:off x="9119800" y="2393061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9119800" y="2507273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9119800" y="2621485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3" name="Table 6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880589"/>
              </p:ext>
            </p:extLst>
          </p:nvPr>
        </p:nvGraphicFramePr>
        <p:xfrm>
          <a:off x="9635059" y="2018796"/>
          <a:ext cx="208280" cy="365760"/>
        </p:xfrm>
        <a:graphic>
          <a:graphicData uri="http://schemas.openxmlformats.org/drawingml/2006/table">
            <a:tbl>
              <a:tblPr firstRow="1" la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858880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89799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19955014"/>
              </p:ext>
            </p:extLst>
          </p:nvPr>
        </p:nvGraphicFramePr>
        <p:xfrm>
          <a:off x="9635059" y="2713569"/>
          <a:ext cx="208280" cy="365760"/>
        </p:xfrm>
        <a:graphic>
          <a:graphicData uri="http://schemas.openxmlformats.org/drawingml/2006/table">
            <a:tbl>
              <a:tblPr firstRow="1" la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858880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89799"/>
                  </a:ext>
                </a:extLst>
              </a:tr>
            </a:tbl>
          </a:graphicData>
        </a:graphic>
      </p:graphicFrame>
      <p:sp>
        <p:nvSpPr>
          <p:cNvPr id="65" name="Oval 64"/>
          <p:cNvSpPr/>
          <p:nvPr/>
        </p:nvSpPr>
        <p:spPr>
          <a:xfrm>
            <a:off x="9716688" y="2393061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9716688" y="2507273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9716688" y="2621485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9300894" y="2179023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9414074" y="2179023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9522354" y="2179023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Left Brace 70"/>
          <p:cNvSpPr/>
          <p:nvPr/>
        </p:nvSpPr>
        <p:spPr>
          <a:xfrm rot="16200000">
            <a:off x="9336615" y="2832855"/>
            <a:ext cx="208280" cy="80516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9146821" y="3430201"/>
            <a:ext cx="56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100</a:t>
            </a:r>
          </a:p>
        </p:txBody>
      </p:sp>
      <p:sp>
        <p:nvSpPr>
          <p:cNvPr id="73" name="Oval 72"/>
          <p:cNvSpPr/>
          <p:nvPr/>
        </p:nvSpPr>
        <p:spPr>
          <a:xfrm>
            <a:off x="9300894" y="2804613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9414074" y="2804613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522354" y="2804613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6" name="Table 7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28776328"/>
              </p:ext>
            </p:extLst>
          </p:nvPr>
        </p:nvGraphicFramePr>
        <p:xfrm>
          <a:off x="7964345" y="3939121"/>
          <a:ext cx="208280" cy="365760"/>
        </p:xfrm>
        <a:graphic>
          <a:graphicData uri="http://schemas.openxmlformats.org/drawingml/2006/table">
            <a:tbl>
              <a:tblPr firstRow="1" la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858880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89799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63228810"/>
              </p:ext>
            </p:extLst>
          </p:nvPr>
        </p:nvGraphicFramePr>
        <p:xfrm>
          <a:off x="7964345" y="4633894"/>
          <a:ext cx="208280" cy="365760"/>
        </p:xfrm>
        <a:graphic>
          <a:graphicData uri="http://schemas.openxmlformats.org/drawingml/2006/table">
            <a:tbl>
              <a:tblPr firstRow="1" la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858880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89799"/>
                  </a:ext>
                </a:extLst>
              </a:tr>
            </a:tbl>
          </a:graphicData>
        </a:graphic>
      </p:graphicFrame>
      <p:sp>
        <p:nvSpPr>
          <p:cNvPr id="78" name="Oval 77"/>
          <p:cNvSpPr/>
          <p:nvPr/>
        </p:nvSpPr>
        <p:spPr>
          <a:xfrm>
            <a:off x="8045974" y="4313387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045974" y="4427599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045974" y="4541811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83" name="Table 8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38963719"/>
              </p:ext>
            </p:extLst>
          </p:nvPr>
        </p:nvGraphicFramePr>
        <p:xfrm>
          <a:off x="8561232" y="3939121"/>
          <a:ext cx="208280" cy="365760"/>
        </p:xfrm>
        <a:graphic>
          <a:graphicData uri="http://schemas.openxmlformats.org/drawingml/2006/table">
            <a:tbl>
              <a:tblPr firstRow="1" la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858880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89799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00701973"/>
              </p:ext>
            </p:extLst>
          </p:nvPr>
        </p:nvGraphicFramePr>
        <p:xfrm>
          <a:off x="8561232" y="4633894"/>
          <a:ext cx="208280" cy="365760"/>
        </p:xfrm>
        <a:graphic>
          <a:graphicData uri="http://schemas.openxmlformats.org/drawingml/2006/table">
            <a:tbl>
              <a:tblPr firstRow="1" la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858880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89799"/>
                  </a:ext>
                </a:extLst>
              </a:tr>
            </a:tbl>
          </a:graphicData>
        </a:graphic>
      </p:graphicFrame>
      <p:sp>
        <p:nvSpPr>
          <p:cNvPr id="85" name="Oval 84"/>
          <p:cNvSpPr/>
          <p:nvPr/>
        </p:nvSpPr>
        <p:spPr>
          <a:xfrm>
            <a:off x="8642862" y="4313387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8642862" y="4427599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8642862" y="4541811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8227068" y="4099349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8340248" y="4099349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448528" y="4099349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Left Brace 90"/>
          <p:cNvSpPr/>
          <p:nvPr/>
        </p:nvSpPr>
        <p:spPr>
          <a:xfrm rot="16200000">
            <a:off x="8262789" y="4753181"/>
            <a:ext cx="208280" cy="80516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8058111" y="5438964"/>
            <a:ext cx="60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150</a:t>
            </a:r>
          </a:p>
        </p:txBody>
      </p:sp>
      <p:sp>
        <p:nvSpPr>
          <p:cNvPr id="93" name="Oval 92"/>
          <p:cNvSpPr/>
          <p:nvPr/>
        </p:nvSpPr>
        <p:spPr>
          <a:xfrm>
            <a:off x="8227068" y="4724939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8340248" y="4724939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8448528" y="4724939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99" name="Table 9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27804013"/>
              </p:ext>
            </p:extLst>
          </p:nvPr>
        </p:nvGraphicFramePr>
        <p:xfrm>
          <a:off x="9038171" y="5868694"/>
          <a:ext cx="208280" cy="365760"/>
        </p:xfrm>
        <a:graphic>
          <a:graphicData uri="http://schemas.openxmlformats.org/drawingml/2006/table">
            <a:tbl>
              <a:tblPr firstRow="1" la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858880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89799"/>
                  </a:ext>
                </a:extLst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35982830"/>
              </p:ext>
            </p:extLst>
          </p:nvPr>
        </p:nvGraphicFramePr>
        <p:xfrm>
          <a:off x="9038171" y="6563467"/>
          <a:ext cx="208280" cy="365760"/>
        </p:xfrm>
        <a:graphic>
          <a:graphicData uri="http://schemas.openxmlformats.org/drawingml/2006/table">
            <a:tbl>
              <a:tblPr firstRow="1" la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858880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89799"/>
                  </a:ext>
                </a:extLst>
              </a:tr>
            </a:tbl>
          </a:graphicData>
        </a:graphic>
      </p:graphicFrame>
      <p:sp>
        <p:nvSpPr>
          <p:cNvPr id="101" name="Oval 100"/>
          <p:cNvSpPr/>
          <p:nvPr/>
        </p:nvSpPr>
        <p:spPr>
          <a:xfrm>
            <a:off x="9119800" y="6242960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9119800" y="6357172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9119800" y="6471384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06" name="Table 10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69657397"/>
              </p:ext>
            </p:extLst>
          </p:nvPr>
        </p:nvGraphicFramePr>
        <p:xfrm>
          <a:off x="9635058" y="5868694"/>
          <a:ext cx="208280" cy="365760"/>
        </p:xfrm>
        <a:graphic>
          <a:graphicData uri="http://schemas.openxmlformats.org/drawingml/2006/table">
            <a:tbl>
              <a:tblPr firstRow="1" la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858880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89799"/>
                  </a:ext>
                </a:extLst>
              </a:tr>
            </a:tbl>
          </a:graphicData>
        </a:graphic>
      </p:graphicFrame>
      <p:graphicFrame>
        <p:nvGraphicFramePr>
          <p:cNvPr id="107" name="Table 10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84985405"/>
              </p:ext>
            </p:extLst>
          </p:nvPr>
        </p:nvGraphicFramePr>
        <p:xfrm>
          <a:off x="9635058" y="6563467"/>
          <a:ext cx="208280" cy="365760"/>
        </p:xfrm>
        <a:graphic>
          <a:graphicData uri="http://schemas.openxmlformats.org/drawingml/2006/table">
            <a:tbl>
              <a:tblPr firstRow="1" la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858880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89799"/>
                  </a:ext>
                </a:extLst>
              </a:tr>
            </a:tbl>
          </a:graphicData>
        </a:graphic>
      </p:graphicFrame>
      <p:sp>
        <p:nvSpPr>
          <p:cNvPr id="108" name="Oval 107"/>
          <p:cNvSpPr/>
          <p:nvPr/>
        </p:nvSpPr>
        <p:spPr>
          <a:xfrm>
            <a:off x="9716688" y="6242960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9716688" y="6357172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9716688" y="6471384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9300894" y="6028922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9414074" y="6028922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9522354" y="6028922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4" name="Left Brace 113"/>
          <p:cNvSpPr/>
          <p:nvPr/>
        </p:nvSpPr>
        <p:spPr>
          <a:xfrm rot="16200000">
            <a:off x="9336615" y="6682754"/>
            <a:ext cx="208280" cy="80516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9193941" y="7351484"/>
            <a:ext cx="60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200</a:t>
            </a:r>
          </a:p>
        </p:txBody>
      </p:sp>
      <p:sp>
        <p:nvSpPr>
          <p:cNvPr id="116" name="Oval 115"/>
          <p:cNvSpPr/>
          <p:nvPr/>
        </p:nvSpPr>
        <p:spPr>
          <a:xfrm>
            <a:off x="9300894" y="6654512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9414074" y="6654512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9522354" y="6654512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19" name="Table 11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0022799"/>
              </p:ext>
            </p:extLst>
          </p:nvPr>
        </p:nvGraphicFramePr>
        <p:xfrm>
          <a:off x="7964345" y="7554887"/>
          <a:ext cx="208280" cy="365760"/>
        </p:xfrm>
        <a:graphic>
          <a:graphicData uri="http://schemas.openxmlformats.org/drawingml/2006/table">
            <a:tbl>
              <a:tblPr firstRow="1" la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858880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89799"/>
                  </a:ext>
                </a:extLst>
              </a:tr>
            </a:tbl>
          </a:graphicData>
        </a:graphic>
      </p:graphicFrame>
      <p:graphicFrame>
        <p:nvGraphicFramePr>
          <p:cNvPr id="120" name="Table 11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4385330"/>
              </p:ext>
            </p:extLst>
          </p:nvPr>
        </p:nvGraphicFramePr>
        <p:xfrm>
          <a:off x="7964345" y="8249660"/>
          <a:ext cx="208280" cy="365760"/>
        </p:xfrm>
        <a:graphic>
          <a:graphicData uri="http://schemas.openxmlformats.org/drawingml/2006/table">
            <a:tbl>
              <a:tblPr firstRow="1" la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858880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89799"/>
                  </a:ext>
                </a:extLst>
              </a:tr>
            </a:tbl>
          </a:graphicData>
        </a:graphic>
      </p:graphicFrame>
      <p:sp>
        <p:nvSpPr>
          <p:cNvPr id="121" name="Oval 120"/>
          <p:cNvSpPr/>
          <p:nvPr/>
        </p:nvSpPr>
        <p:spPr>
          <a:xfrm>
            <a:off x="8045974" y="7929153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8045974" y="8043365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8045974" y="8157577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26" name="Table 12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14896547"/>
              </p:ext>
            </p:extLst>
          </p:nvPr>
        </p:nvGraphicFramePr>
        <p:xfrm>
          <a:off x="8561232" y="7554887"/>
          <a:ext cx="208280" cy="365760"/>
        </p:xfrm>
        <a:graphic>
          <a:graphicData uri="http://schemas.openxmlformats.org/drawingml/2006/table">
            <a:tbl>
              <a:tblPr firstRow="1" la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858880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89799"/>
                  </a:ext>
                </a:extLst>
              </a:tr>
            </a:tbl>
          </a:graphicData>
        </a:graphic>
      </p:graphicFrame>
      <p:graphicFrame>
        <p:nvGraphicFramePr>
          <p:cNvPr id="127" name="Table 12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24303460"/>
              </p:ext>
            </p:extLst>
          </p:nvPr>
        </p:nvGraphicFramePr>
        <p:xfrm>
          <a:off x="8561232" y="8249660"/>
          <a:ext cx="208280" cy="365760"/>
        </p:xfrm>
        <a:graphic>
          <a:graphicData uri="http://schemas.openxmlformats.org/drawingml/2006/table">
            <a:tbl>
              <a:tblPr firstRow="1" la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858880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89799"/>
                  </a:ext>
                </a:extLst>
              </a:tr>
            </a:tbl>
          </a:graphicData>
        </a:graphic>
      </p:graphicFrame>
      <p:sp>
        <p:nvSpPr>
          <p:cNvPr id="128" name="Oval 127"/>
          <p:cNvSpPr/>
          <p:nvPr/>
        </p:nvSpPr>
        <p:spPr>
          <a:xfrm>
            <a:off x="8642862" y="7929153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8642862" y="8043365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8642862" y="8157577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8227068" y="7715115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8340248" y="7715115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8448528" y="7715115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4" name="Left Brace 133"/>
          <p:cNvSpPr/>
          <p:nvPr/>
        </p:nvSpPr>
        <p:spPr>
          <a:xfrm rot="16200000">
            <a:off x="8262789" y="8368947"/>
            <a:ext cx="208280" cy="80516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8058111" y="9054730"/>
            <a:ext cx="60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200</a:t>
            </a:r>
          </a:p>
        </p:txBody>
      </p:sp>
      <p:sp>
        <p:nvSpPr>
          <p:cNvPr id="136" name="Oval 135"/>
          <p:cNvSpPr/>
          <p:nvPr/>
        </p:nvSpPr>
        <p:spPr>
          <a:xfrm>
            <a:off x="8227068" y="8340705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8340248" y="8340705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8448528" y="8340705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39" name="Table 13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96186915"/>
              </p:ext>
            </p:extLst>
          </p:nvPr>
        </p:nvGraphicFramePr>
        <p:xfrm>
          <a:off x="7964345" y="11127817"/>
          <a:ext cx="208280" cy="365760"/>
        </p:xfrm>
        <a:graphic>
          <a:graphicData uri="http://schemas.openxmlformats.org/drawingml/2006/table">
            <a:tbl>
              <a:tblPr firstRow="1" la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858880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B68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89799"/>
                  </a:ext>
                </a:extLst>
              </a:tr>
            </a:tbl>
          </a:graphicData>
        </a:graphic>
      </p:graphicFrame>
      <p:graphicFrame>
        <p:nvGraphicFramePr>
          <p:cNvPr id="140" name="Table 13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48862914"/>
              </p:ext>
            </p:extLst>
          </p:nvPr>
        </p:nvGraphicFramePr>
        <p:xfrm>
          <a:off x="7964345" y="11822590"/>
          <a:ext cx="208280" cy="365760"/>
        </p:xfrm>
        <a:graphic>
          <a:graphicData uri="http://schemas.openxmlformats.org/drawingml/2006/table">
            <a:tbl>
              <a:tblPr firstRow="1" la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858880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B68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89799"/>
                  </a:ext>
                </a:extLst>
              </a:tr>
            </a:tbl>
          </a:graphicData>
        </a:graphic>
      </p:graphicFrame>
      <p:sp>
        <p:nvSpPr>
          <p:cNvPr id="141" name="Oval 140"/>
          <p:cNvSpPr/>
          <p:nvPr/>
        </p:nvSpPr>
        <p:spPr>
          <a:xfrm>
            <a:off x="8045974" y="11502083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8045974" y="11616295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8045974" y="11730507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46" name="Table 14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73402243"/>
              </p:ext>
            </p:extLst>
          </p:nvPr>
        </p:nvGraphicFramePr>
        <p:xfrm>
          <a:off x="8561232" y="11127817"/>
          <a:ext cx="208280" cy="365760"/>
        </p:xfrm>
        <a:graphic>
          <a:graphicData uri="http://schemas.openxmlformats.org/drawingml/2006/table">
            <a:tbl>
              <a:tblPr firstRow="1" la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858880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B68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89799"/>
                  </a:ext>
                </a:extLst>
              </a:tr>
            </a:tbl>
          </a:graphicData>
        </a:graphic>
      </p:graphicFrame>
      <p:graphicFrame>
        <p:nvGraphicFramePr>
          <p:cNvPr id="147" name="Table 14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86340669"/>
              </p:ext>
            </p:extLst>
          </p:nvPr>
        </p:nvGraphicFramePr>
        <p:xfrm>
          <a:off x="8561232" y="11822590"/>
          <a:ext cx="208280" cy="365760"/>
        </p:xfrm>
        <a:graphic>
          <a:graphicData uri="http://schemas.openxmlformats.org/drawingml/2006/table">
            <a:tbl>
              <a:tblPr firstRow="1" la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858880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B68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89799"/>
                  </a:ext>
                </a:extLst>
              </a:tr>
            </a:tbl>
          </a:graphicData>
        </a:graphic>
      </p:graphicFrame>
      <p:sp>
        <p:nvSpPr>
          <p:cNvPr id="148" name="Oval 147"/>
          <p:cNvSpPr/>
          <p:nvPr/>
        </p:nvSpPr>
        <p:spPr>
          <a:xfrm>
            <a:off x="8642862" y="11502083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8642862" y="11616295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8642862" y="11730507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8227068" y="11288045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8340248" y="11288045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8448528" y="11288045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4" name="Left Brace 153"/>
          <p:cNvSpPr/>
          <p:nvPr/>
        </p:nvSpPr>
        <p:spPr>
          <a:xfrm rot="5400000">
            <a:off x="8258965" y="10517767"/>
            <a:ext cx="208280" cy="80516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8105422" y="10434260"/>
            <a:ext cx="60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200</a:t>
            </a:r>
          </a:p>
        </p:txBody>
      </p:sp>
      <p:sp>
        <p:nvSpPr>
          <p:cNvPr id="156" name="Oval 155"/>
          <p:cNvSpPr/>
          <p:nvPr/>
        </p:nvSpPr>
        <p:spPr>
          <a:xfrm>
            <a:off x="8227068" y="11913635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8340248" y="11913635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8448528" y="11913635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59" name="Table 15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89055902"/>
              </p:ext>
            </p:extLst>
          </p:nvPr>
        </p:nvGraphicFramePr>
        <p:xfrm>
          <a:off x="8973529" y="9428689"/>
          <a:ext cx="208280" cy="365760"/>
        </p:xfrm>
        <a:graphic>
          <a:graphicData uri="http://schemas.openxmlformats.org/drawingml/2006/table">
            <a:tbl>
              <a:tblPr firstRow="1" la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858880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89799"/>
                  </a:ext>
                </a:extLst>
              </a:tr>
            </a:tbl>
          </a:graphicData>
        </a:graphic>
      </p:graphicFrame>
      <p:graphicFrame>
        <p:nvGraphicFramePr>
          <p:cNvPr id="160" name="Table 15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88595996"/>
              </p:ext>
            </p:extLst>
          </p:nvPr>
        </p:nvGraphicFramePr>
        <p:xfrm>
          <a:off x="8973529" y="10123462"/>
          <a:ext cx="208280" cy="365760"/>
        </p:xfrm>
        <a:graphic>
          <a:graphicData uri="http://schemas.openxmlformats.org/drawingml/2006/table">
            <a:tbl>
              <a:tblPr firstRow="1" la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858880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89799"/>
                  </a:ext>
                </a:extLst>
              </a:tr>
            </a:tbl>
          </a:graphicData>
        </a:graphic>
      </p:graphicFrame>
      <p:sp>
        <p:nvSpPr>
          <p:cNvPr id="161" name="Oval 160"/>
          <p:cNvSpPr/>
          <p:nvPr/>
        </p:nvSpPr>
        <p:spPr>
          <a:xfrm>
            <a:off x="9055158" y="9802955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9055158" y="9917167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9055158" y="10031379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66" name="Table 16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531447804"/>
              </p:ext>
            </p:extLst>
          </p:nvPr>
        </p:nvGraphicFramePr>
        <p:xfrm>
          <a:off x="9570416" y="9428689"/>
          <a:ext cx="208280" cy="365760"/>
        </p:xfrm>
        <a:graphic>
          <a:graphicData uri="http://schemas.openxmlformats.org/drawingml/2006/table">
            <a:tbl>
              <a:tblPr firstRow="1" la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858880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89799"/>
                  </a:ext>
                </a:extLst>
              </a:tr>
            </a:tbl>
          </a:graphicData>
        </a:graphic>
      </p:graphicFrame>
      <p:graphicFrame>
        <p:nvGraphicFramePr>
          <p:cNvPr id="167" name="Table 16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16921612"/>
              </p:ext>
            </p:extLst>
          </p:nvPr>
        </p:nvGraphicFramePr>
        <p:xfrm>
          <a:off x="9570416" y="10123462"/>
          <a:ext cx="208280" cy="365760"/>
        </p:xfrm>
        <a:graphic>
          <a:graphicData uri="http://schemas.openxmlformats.org/drawingml/2006/table">
            <a:tbl>
              <a:tblPr firstRow="1" la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858880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89799"/>
                  </a:ext>
                </a:extLst>
              </a:tr>
            </a:tbl>
          </a:graphicData>
        </a:graphic>
      </p:graphicFrame>
      <p:sp>
        <p:nvSpPr>
          <p:cNvPr id="168" name="Oval 167"/>
          <p:cNvSpPr/>
          <p:nvPr/>
        </p:nvSpPr>
        <p:spPr>
          <a:xfrm>
            <a:off x="9652046" y="9802955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9652046" y="9917167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9652046" y="10031379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9236252" y="9588917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9349432" y="9588917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9457712" y="9588917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4" name="Left Brace 173"/>
          <p:cNvSpPr/>
          <p:nvPr/>
        </p:nvSpPr>
        <p:spPr>
          <a:xfrm rot="16200000">
            <a:off x="9271973" y="10242749"/>
            <a:ext cx="208280" cy="80516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9067295" y="10787197"/>
            <a:ext cx="60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200</a:t>
            </a:r>
          </a:p>
        </p:txBody>
      </p:sp>
      <p:sp>
        <p:nvSpPr>
          <p:cNvPr id="176" name="Oval 175"/>
          <p:cNvSpPr/>
          <p:nvPr/>
        </p:nvSpPr>
        <p:spPr>
          <a:xfrm>
            <a:off x="9236252" y="10214507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9349432" y="10214507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9457712" y="10214507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6995887" y="951133"/>
            <a:ext cx="2279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>
            <a:off x="6995886" y="2713569"/>
            <a:ext cx="17195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6995886" y="4541810"/>
            <a:ext cx="723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6995887" y="6310868"/>
            <a:ext cx="18723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6995886" y="8043364"/>
            <a:ext cx="883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6995886" y="9794450"/>
            <a:ext cx="1719526" cy="8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6995886" y="11561747"/>
            <a:ext cx="842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8" name="Table 19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48384976"/>
              </p:ext>
            </p:extLst>
          </p:nvPr>
        </p:nvGraphicFramePr>
        <p:xfrm>
          <a:off x="11231400" y="2731998"/>
          <a:ext cx="208280" cy="7315200"/>
        </p:xfrm>
        <a:graphic>
          <a:graphicData uri="http://schemas.openxmlformats.org/drawingml/2006/table">
            <a:tbl>
              <a:tblPr firstRow="1" la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858880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8979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28343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7565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2741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6563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31364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5403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671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4062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99612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69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1168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62853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8739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128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65363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367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7098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5627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98140"/>
                  </a:ext>
                </a:extLst>
              </a:tr>
            </a:tbl>
          </a:graphicData>
        </a:graphic>
      </p:graphicFrame>
      <p:graphicFrame>
        <p:nvGraphicFramePr>
          <p:cNvPr id="205" name="Table 20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29816808"/>
              </p:ext>
            </p:extLst>
          </p:nvPr>
        </p:nvGraphicFramePr>
        <p:xfrm>
          <a:off x="11885392" y="2731998"/>
          <a:ext cx="208280" cy="7315200"/>
        </p:xfrm>
        <a:graphic>
          <a:graphicData uri="http://schemas.openxmlformats.org/drawingml/2006/table">
            <a:tbl>
              <a:tblPr firstRow="1" la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858880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8979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28343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7565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2741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6563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31364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5403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671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4062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99612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69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1168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62853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8739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128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65363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367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7098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5627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98140"/>
                  </a:ext>
                </a:extLst>
              </a:tr>
            </a:tbl>
          </a:graphicData>
        </a:graphic>
      </p:graphicFrame>
      <p:graphicFrame>
        <p:nvGraphicFramePr>
          <p:cNvPr id="206" name="Table 20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60890980"/>
              </p:ext>
            </p:extLst>
          </p:nvPr>
        </p:nvGraphicFramePr>
        <p:xfrm>
          <a:off x="12539384" y="2731998"/>
          <a:ext cx="208280" cy="7315200"/>
        </p:xfrm>
        <a:graphic>
          <a:graphicData uri="http://schemas.openxmlformats.org/drawingml/2006/table">
            <a:tbl>
              <a:tblPr firstRow="1" la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858880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8979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28343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7565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2741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6563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31364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5403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671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4062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99612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69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1168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62853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8739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128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65363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367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7098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5627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98140"/>
                  </a:ext>
                </a:extLst>
              </a:tr>
            </a:tbl>
          </a:graphicData>
        </a:graphic>
      </p:graphicFrame>
      <p:graphicFrame>
        <p:nvGraphicFramePr>
          <p:cNvPr id="207" name="Table 20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15436905"/>
              </p:ext>
            </p:extLst>
          </p:nvPr>
        </p:nvGraphicFramePr>
        <p:xfrm>
          <a:off x="13193376" y="2731998"/>
          <a:ext cx="208280" cy="7315200"/>
        </p:xfrm>
        <a:graphic>
          <a:graphicData uri="http://schemas.openxmlformats.org/drawingml/2006/table">
            <a:tbl>
              <a:tblPr firstRow="1" la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858880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8979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28343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7565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2741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6563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31364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5403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671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4062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99612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69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1168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62853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8739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128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65363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367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7098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5627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98140"/>
                  </a:ext>
                </a:extLst>
              </a:tr>
            </a:tbl>
          </a:graphicData>
        </a:graphic>
      </p:graphicFrame>
      <p:graphicFrame>
        <p:nvGraphicFramePr>
          <p:cNvPr id="208" name="Table 20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87068127"/>
              </p:ext>
            </p:extLst>
          </p:nvPr>
        </p:nvGraphicFramePr>
        <p:xfrm>
          <a:off x="13847368" y="2731998"/>
          <a:ext cx="208280" cy="7315200"/>
        </p:xfrm>
        <a:graphic>
          <a:graphicData uri="http://schemas.openxmlformats.org/drawingml/2006/table">
            <a:tbl>
              <a:tblPr firstRow="1" la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858880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8979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28343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7565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2741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6563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31364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5403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671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4062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99612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69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1168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62853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8739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128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65363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367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7098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5627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98140"/>
                  </a:ext>
                </a:extLst>
              </a:tr>
            </a:tbl>
          </a:graphicData>
        </a:graphic>
      </p:graphicFrame>
      <p:graphicFrame>
        <p:nvGraphicFramePr>
          <p:cNvPr id="209" name="Table 20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30919328"/>
              </p:ext>
            </p:extLst>
          </p:nvPr>
        </p:nvGraphicFramePr>
        <p:xfrm>
          <a:off x="14501360" y="2731998"/>
          <a:ext cx="208280" cy="7315200"/>
        </p:xfrm>
        <a:graphic>
          <a:graphicData uri="http://schemas.openxmlformats.org/drawingml/2006/table">
            <a:tbl>
              <a:tblPr firstRow="1" la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858880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8979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28343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7565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2741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6563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31364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5403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671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4062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99612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69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1168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62853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8739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128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65363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367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7098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5627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98140"/>
                  </a:ext>
                </a:extLst>
              </a:tr>
            </a:tbl>
          </a:graphicData>
        </a:graphic>
      </p:graphicFrame>
      <p:graphicFrame>
        <p:nvGraphicFramePr>
          <p:cNvPr id="210" name="Table 20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96030991"/>
              </p:ext>
            </p:extLst>
          </p:nvPr>
        </p:nvGraphicFramePr>
        <p:xfrm>
          <a:off x="15155353" y="2731998"/>
          <a:ext cx="208280" cy="7315200"/>
        </p:xfrm>
        <a:graphic>
          <a:graphicData uri="http://schemas.openxmlformats.org/drawingml/2006/table">
            <a:tbl>
              <a:tblPr firstRow="1" lastRow="1" bandRow="1">
                <a:tableStyleId>{D7AC3CCA-C797-4891-BE02-D94E43425B78}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6858880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B68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8979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B68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28343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B68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7565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B68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2741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B68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6563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B68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31364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B68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5403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B68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671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B68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4062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B68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99612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B68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269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B68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1168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B68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62853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B68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8739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B68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128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B68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65363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B68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367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B68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7098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B68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5627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8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B68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98140"/>
                  </a:ext>
                </a:extLst>
              </a:tr>
            </a:tbl>
          </a:graphicData>
        </a:graphic>
      </p:graphicFrame>
      <p:sp>
        <p:nvSpPr>
          <p:cNvPr id="211" name="Oval 210"/>
          <p:cNvSpPr/>
          <p:nvPr/>
        </p:nvSpPr>
        <p:spPr>
          <a:xfrm>
            <a:off x="11507358" y="6354895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11620538" y="6354895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11728818" y="6354895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12158810" y="6354895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12271990" y="6354895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12380270" y="6354895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12820294" y="6354895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12933474" y="6354895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13041754" y="6354895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13459645" y="6354895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13572825" y="6354895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13681105" y="6354895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14130475" y="6354895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14243655" y="6354895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14351935" y="6354895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14790488" y="6354895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14903668" y="6354895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15011948" y="6354895"/>
            <a:ext cx="45719" cy="6790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9" name="Left Brace 228"/>
          <p:cNvSpPr/>
          <p:nvPr/>
        </p:nvSpPr>
        <p:spPr>
          <a:xfrm rot="16200000">
            <a:off x="13263563" y="8182346"/>
            <a:ext cx="67909" cy="413223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0" name="TextBox 229"/>
          <p:cNvSpPr txBox="1"/>
          <p:nvPr/>
        </p:nvSpPr>
        <p:spPr>
          <a:xfrm>
            <a:off x="12966251" y="10534856"/>
            <a:ext cx="66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1100</a:t>
            </a:r>
          </a:p>
        </p:txBody>
      </p:sp>
      <p:cxnSp>
        <p:nvCxnSpPr>
          <p:cNvPr id="232" name="Straight Connector 231"/>
          <p:cNvCxnSpPr/>
          <p:nvPr/>
        </p:nvCxnSpPr>
        <p:spPr>
          <a:xfrm>
            <a:off x="9119800" y="447502"/>
            <a:ext cx="2111600" cy="2013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V="1">
            <a:off x="9093876" y="10718987"/>
            <a:ext cx="2059647" cy="1469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>
            <a:off x="2311252" y="12116359"/>
            <a:ext cx="595086" cy="6044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7059857" y="12116359"/>
            <a:ext cx="595086" cy="6044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7" name="Oval 236"/>
          <p:cNvSpPr/>
          <p:nvPr/>
        </p:nvSpPr>
        <p:spPr>
          <a:xfrm>
            <a:off x="12977739" y="12116358"/>
            <a:ext cx="595086" cy="6044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465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14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Philippe Marcotte</dc:creator>
  <cp:lastModifiedBy>Philippe Marcotte</cp:lastModifiedBy>
  <cp:revision>10</cp:revision>
  <dcterms:created xsi:type="dcterms:W3CDTF">2017-04-18T15:34:33Z</dcterms:created>
  <dcterms:modified xsi:type="dcterms:W3CDTF">2017-04-18T17:02:09Z</dcterms:modified>
</cp:coreProperties>
</file>