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75B7-FE9E-44D3-9B42-EB84B293E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1E904-6791-43C3-8152-D1DA45B88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95058-9C85-476E-A356-020915BF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51F7F-2729-4CE1-8D2C-8DBE937F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EB2D8-ED52-4CE2-A0C8-9A940364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78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CB10-0DF1-4446-B46A-067ABECF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AF31C-7EF2-41A3-B788-36573C744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3E3AA-DF90-4FCB-B7FB-47EEBD33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29A9F-DA13-48B9-83BF-1C5F7039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5DC99-CFCB-4D2F-9C6A-DAB093B0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36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9CCA2-AA89-4783-B539-6A349E369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801C0-B93A-48F1-800C-B1FDED29E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42A0A-1AD6-4B20-B3D0-3BB6ACA1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92EB5-6761-4EBD-8B51-7405884E2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C87C9-3849-4E62-A67C-565CCFA6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63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90E0-8878-4BF7-9050-17F7B609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6F3C4-4520-40C6-9955-7BF9A5105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2B7A5-A7ED-4CB4-AA15-B2F6A1A9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D34C1-C48E-4643-A419-FDD4B858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5F196-1BF4-445B-9914-403F1727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31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A748-B8AE-4C78-BF53-2C872F9A1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5517E-5A23-48FC-99BA-78098E4F4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AEEDF-BFF7-4BDC-9E78-1AFF0C50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645D3-28FE-4257-8D76-EC50F85E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FB41A-EFBD-4C9F-BC06-444C38C3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9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27F0-4B03-4A58-BA19-3B72D84D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D0324-79B2-468F-8EF7-DE6E1DE89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ED337-21AB-4ECA-97C7-AA374396E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18BFE-AE78-46D8-97C5-2D225551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46835-AD22-42A2-A967-59582547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6E6F7-0778-4496-A932-3A169582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30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73D1-A791-48AC-9098-6CAFA4A1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12A97-90AA-42F6-95AA-22473C306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03A34-7A5E-49C5-A57F-6C4CD4800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57DCA-E27C-4CAE-8E35-704BF1A3D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A0B078-A0E1-45BF-BC2E-44778CDF5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FCDFE4-C48B-461C-BD04-404B3E1D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F5A55-E7A4-448A-B23D-D4CFABA3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8879A-5FA7-4B92-87E0-7055EEED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60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A8A4-E4CF-4FA6-BA26-D0745E6B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AB841-5E62-416F-9CED-4C5034DE2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33E60-F0B2-433E-B699-EC42A38F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30DBC-17E0-4C85-B830-5A5A7B06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42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C2F00-49B9-48D2-885E-ED4FA232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3FC52-517F-4C02-8459-0726F9BA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2A8C8-0A07-46C6-957D-E00C404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9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8ACA-E559-448D-B123-325593BD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1B144-66F7-444F-894E-A1BF09C32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1A929-BA33-4974-92AD-83FFD4342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C5BE8-F679-46D2-B60A-422E8B6F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52743-CCDE-4882-8C48-71B82931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5706A-72E2-4974-99B2-37000C08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7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AD11-5790-4D17-B759-F1A48468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2B0B0-443B-4757-8FF1-298A126F7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63254-DB72-4AE8-A1FE-00EFFFA4A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3C032-E827-493B-8ED4-1AB1AFBC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6B90E-4FFC-4715-8BA2-9415FE47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E4699-916F-4AA3-9D17-AD4AF198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61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E6C8D-2277-4AC5-9ECD-A1398768A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60D18-AA2A-4037-B6F1-EE90F071D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91779-38B8-4F8C-9507-12F436230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C117D-A73C-4137-B645-D455D547709E}" type="datetimeFigureOut">
              <a:rPr lang="fr-FR" smtClean="0"/>
              <a:t>12/04/2022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31B84-0C83-466D-BA4F-356DF35AC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52FE3-BADC-4275-90A0-AF86BD95A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94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8F34-E0EE-4B5F-932A-5668BF29CA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Pos Nft4Art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01137-D093-4BD7-856E-EE74AA3B8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711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</a:t>
            </a:r>
            <a:r>
              <a:rPr lang="en-US" dirty="0" smtClean="0"/>
              <a:t> – Main 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different </a:t>
            </a:r>
            <a:r>
              <a:rPr lang="en-US" dirty="0" err="1" smtClean="0"/>
              <a:t>PoS</a:t>
            </a:r>
            <a:r>
              <a:rPr lang="en-US" dirty="0" smtClean="0"/>
              <a:t> are registered on the server (via the </a:t>
            </a:r>
            <a:r>
              <a:rPr lang="en-US" dirty="0" err="1" smtClean="0"/>
              <a:t>PoS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app) and the login is performed via the finger print</a:t>
            </a:r>
          </a:p>
          <a:p>
            <a:r>
              <a:rPr lang="en-US" dirty="0" smtClean="0"/>
              <a:t>The landing screen is the map of all the shards. If a shard is not available, it is greyed out otherwise the area around the shard is clickable</a:t>
            </a:r>
          </a:p>
          <a:p>
            <a:r>
              <a:rPr lang="en-US" dirty="0" smtClean="0"/>
              <a:t>Clicking on a shard opens its identity card it is then possible to buy it</a:t>
            </a:r>
          </a:p>
          <a:p>
            <a:r>
              <a:rPr lang="en-US" dirty="0" smtClean="0"/>
              <a:t>Clicking the buy button reserves the shard, if the number of co-owners is reached (1 for an </a:t>
            </a:r>
            <a:r>
              <a:rPr lang="en-US" dirty="0" err="1" smtClean="0"/>
              <a:t>Nft</a:t>
            </a:r>
            <a:r>
              <a:rPr lang="en-US" dirty="0" smtClean="0"/>
              <a:t>), the shard is made non available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37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</a:t>
            </a:r>
            <a:r>
              <a:rPr lang="en-US" dirty="0" smtClean="0"/>
              <a:t> – Main 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buying screen shows the different payment means:</a:t>
            </a:r>
          </a:p>
          <a:p>
            <a:pPr lvl="1"/>
            <a:r>
              <a:rPr lang="en-US" dirty="0" smtClean="0"/>
              <a:t>Cash</a:t>
            </a:r>
          </a:p>
          <a:p>
            <a:pPr lvl="1"/>
            <a:r>
              <a:rPr lang="en-US" dirty="0" smtClean="0"/>
              <a:t>Card</a:t>
            </a:r>
          </a:p>
          <a:p>
            <a:pPr lvl="1"/>
            <a:r>
              <a:rPr lang="en-US" dirty="0" smtClean="0"/>
              <a:t>Crypto (stable coin or Ether)</a:t>
            </a:r>
          </a:p>
          <a:p>
            <a:r>
              <a:rPr lang="en-US" dirty="0" smtClean="0"/>
              <a:t>This screen also contains a QR code scanner to read the destination address where the token should be transferred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PoS</a:t>
            </a:r>
            <a:r>
              <a:rPr lang="en-US" dirty="0" smtClean="0"/>
              <a:t> only transfers the buying information to the server which performs the processing</a:t>
            </a:r>
          </a:p>
          <a:p>
            <a:r>
              <a:rPr lang="en-US" dirty="0" smtClean="0"/>
              <a:t>A technical screens displays the progress of the different sales so that buyers can be updated on the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65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PoSConfig</a:t>
            </a:r>
            <a:r>
              <a:rPr lang="en-US" dirty="0" smtClean="0"/>
              <a:t> – An app to setup the </a:t>
            </a:r>
            <a:r>
              <a:rPr lang="en-US" dirty="0" err="1" smtClean="0"/>
              <a:t>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the map of shards: position, id, price of each shard</a:t>
            </a:r>
          </a:p>
          <a:p>
            <a:r>
              <a:rPr lang="en-US" dirty="0" smtClean="0"/>
              <a:t>Enroll a </a:t>
            </a:r>
            <a:r>
              <a:rPr lang="en-US" dirty="0" err="1" smtClean="0"/>
              <a:t>PoS</a:t>
            </a:r>
            <a:r>
              <a:rPr lang="en-US" dirty="0" smtClean="0"/>
              <a:t> / Salesman: define the cryptographic credentials for a </a:t>
            </a:r>
            <a:r>
              <a:rPr lang="en-US" dirty="0" err="1" smtClean="0"/>
              <a:t>PoS</a:t>
            </a:r>
            <a:r>
              <a:rPr lang="en-US" dirty="0" smtClean="0"/>
              <a:t> and for a salesman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86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App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the map</a:t>
            </a:r>
          </a:p>
          <a:p>
            <a:r>
              <a:rPr lang="en-US" dirty="0" smtClean="0"/>
              <a:t>Shows the purchased shard (picture and model)</a:t>
            </a:r>
          </a:p>
          <a:p>
            <a:r>
              <a:rPr lang="en-US" dirty="0" smtClean="0"/>
              <a:t>Plays the video (synchronized by the server)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FFE8-A56B-4CF8-BF2C-BF467D90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8F6ED-EF2F-41B5-8768-13431DAE5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Selling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tokens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an app in a </a:t>
            </a:r>
            <a:r>
              <a:rPr lang="fr-FR" dirty="0" err="1"/>
              <a:t>physical</a:t>
            </a:r>
            <a:r>
              <a:rPr lang="fr-FR" dirty="0"/>
              <a:t> sale running on mobile (phone or </a:t>
            </a:r>
            <a:r>
              <a:rPr lang="fr-FR" dirty="0" err="1"/>
              <a:t>tablet</a:t>
            </a:r>
            <a:r>
              <a:rPr lang="fr-FR" dirty="0"/>
              <a:t>)</a:t>
            </a:r>
          </a:p>
          <a:p>
            <a:r>
              <a:rPr lang="fr-FR" dirty="0"/>
              <a:t>Payments </a:t>
            </a:r>
            <a:r>
              <a:rPr lang="fr-FR" dirty="0" err="1"/>
              <a:t>accepted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In fiat money</a:t>
            </a:r>
          </a:p>
          <a:p>
            <a:pPr lvl="1"/>
            <a:r>
              <a:rPr lang="fr-FR" dirty="0"/>
              <a:t>In stable coins</a:t>
            </a:r>
          </a:p>
          <a:p>
            <a:pPr lvl="1"/>
            <a:r>
              <a:rPr lang="fr-FR" dirty="0" err="1"/>
              <a:t>Potentially</a:t>
            </a:r>
            <a:r>
              <a:rPr lang="fr-FR" dirty="0"/>
              <a:t> in crypto</a:t>
            </a:r>
          </a:p>
          <a:p>
            <a:r>
              <a:rPr lang="fr-FR" dirty="0" err="1"/>
              <a:t>Supporting</a:t>
            </a:r>
            <a:r>
              <a:rPr lang="fr-FR" dirty="0"/>
              <a:t> multiple apps, multiple </a:t>
            </a:r>
            <a:r>
              <a:rPr lang="fr-FR" dirty="0" err="1"/>
              <a:t>vendors</a:t>
            </a:r>
            <a:r>
              <a:rPr lang="fr-FR" dirty="0"/>
              <a:t>/</a:t>
            </a:r>
            <a:r>
              <a:rPr lang="fr-FR" dirty="0" err="1"/>
              <a:t>customers</a:t>
            </a:r>
            <a:endParaRPr lang="fr-FR" dirty="0"/>
          </a:p>
          <a:p>
            <a:r>
              <a:rPr lang="fr-FR" dirty="0" err="1"/>
              <a:t>Being</a:t>
            </a:r>
            <a:r>
              <a:rPr lang="fr-FR" dirty="0"/>
              <a:t> responsive </a:t>
            </a:r>
            <a:r>
              <a:rPr lang="fr-FR" dirty="0" err="1"/>
              <a:t>enough</a:t>
            </a:r>
            <a:r>
              <a:rPr lang="fr-FR" dirty="0"/>
              <a:t>, </a:t>
            </a:r>
            <a:r>
              <a:rPr lang="fr-FR" dirty="0" err="1"/>
              <a:t>avioding</a:t>
            </a:r>
            <a:r>
              <a:rPr lang="fr-FR" dirty="0"/>
              <a:t> blockchain </a:t>
            </a:r>
            <a:r>
              <a:rPr lang="fr-FR" dirty="0" err="1"/>
              <a:t>latencies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055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9FB5-0430-47EC-8E26-2A5EE2F1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Sale in fiat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A0471-A073-490F-B2AE-ABBEB8F1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customer selects a token to buy</a:t>
            </a:r>
          </a:p>
          <a:p>
            <a:r>
              <a:rPr lang="en-GB" dirty="0"/>
              <a:t>The salesman locks the token preventing a concurrent sale</a:t>
            </a:r>
          </a:p>
          <a:p>
            <a:r>
              <a:rPr lang="en-GB" dirty="0"/>
              <a:t>The payment is received (either in cash or by card)</a:t>
            </a:r>
          </a:p>
          <a:p>
            <a:r>
              <a:rPr lang="en-GB" dirty="0"/>
              <a:t>The token is then transferred to the destination address</a:t>
            </a:r>
          </a:p>
          <a:p>
            <a:r>
              <a:rPr lang="en-GB" dirty="0"/>
              <a:t>If the customer has no wallet, he is invited to pick up a prepared sealed envelope which contains the private key and on which the address is printed as QR code. (note that the private key could also be stored on a ledger in the envelope)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711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9FB5-0430-47EC-8E26-2A5EE2F1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Sale in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A0471-A073-490F-B2AE-ABBEB8F1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customer selects a token to buy</a:t>
            </a:r>
          </a:p>
          <a:p>
            <a:r>
              <a:rPr lang="en-GB" dirty="0"/>
              <a:t>The customer gives the source address and the crypto used to pay</a:t>
            </a:r>
          </a:p>
          <a:p>
            <a:r>
              <a:rPr lang="en-GB" dirty="0"/>
              <a:t>The salesman locks the token preventing a concurrent sale</a:t>
            </a:r>
          </a:p>
          <a:p>
            <a:r>
              <a:rPr lang="en-GB" dirty="0"/>
              <a:t>The customer transfers the crypto to the destination address</a:t>
            </a:r>
          </a:p>
          <a:p>
            <a:r>
              <a:rPr lang="en-GB" dirty="0"/>
              <a:t>The server gets notified when the payment has arrived</a:t>
            </a:r>
          </a:p>
          <a:p>
            <a:r>
              <a:rPr lang="en-GB" dirty="0"/>
              <a:t>The server compares the announced payment with what has been received and if this ok, performs the token transfer</a:t>
            </a:r>
          </a:p>
        </p:txBody>
      </p:sp>
    </p:spTree>
    <p:extLst>
      <p:ext uri="{BB962C8B-B14F-4D97-AF65-F5344CB8AC3E}">
        <p14:creationId xmlns:p14="http://schemas.microsoft.com/office/powerpoint/2010/main" val="13237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BA0B-B2B2-456D-9C43-D2360D18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 be developed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9DEF3-6159-4F5D-B664-5FDB03247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server interfacing the </a:t>
            </a:r>
            <a:r>
              <a:rPr lang="en-GB" dirty="0" err="1"/>
              <a:t>PoS</a:t>
            </a:r>
            <a:r>
              <a:rPr lang="en-GB" dirty="0"/>
              <a:t> application with the blockchain:</a:t>
            </a:r>
          </a:p>
          <a:p>
            <a:pPr lvl="1"/>
            <a:r>
              <a:rPr lang="en-GB" dirty="0"/>
              <a:t>Pushing the sales transactions either directly or the smart contract</a:t>
            </a:r>
          </a:p>
          <a:p>
            <a:pPr lvl="1"/>
            <a:r>
              <a:rPr lang="en-GB" dirty="0"/>
              <a:t>Retrieving the events</a:t>
            </a:r>
          </a:p>
          <a:p>
            <a:pPr lvl="1"/>
            <a:r>
              <a:rPr lang="en-GB" dirty="0"/>
              <a:t>Isolating the </a:t>
            </a:r>
            <a:r>
              <a:rPr lang="en-GB" dirty="0" err="1"/>
              <a:t>PoS</a:t>
            </a:r>
            <a:r>
              <a:rPr lang="en-GB" dirty="0"/>
              <a:t> application from potential Blockchain slowness</a:t>
            </a:r>
          </a:p>
          <a:p>
            <a:r>
              <a:rPr lang="en-GB" dirty="0"/>
              <a:t>A </a:t>
            </a:r>
            <a:r>
              <a:rPr lang="en-GB" dirty="0" err="1"/>
              <a:t>PoS</a:t>
            </a:r>
            <a:r>
              <a:rPr lang="en-GB" dirty="0"/>
              <a:t> application (probably in React Native) connected to the server:</a:t>
            </a:r>
          </a:p>
          <a:p>
            <a:pPr lvl="1"/>
            <a:r>
              <a:rPr lang="en-GB" dirty="0"/>
              <a:t>Displaying the available tokens, getting the sales events</a:t>
            </a:r>
          </a:p>
          <a:p>
            <a:pPr lvl="1"/>
            <a:r>
              <a:rPr lang="en-GB" dirty="0"/>
              <a:t>Capturing the sale details (source address, amount), locking the token</a:t>
            </a:r>
          </a:p>
          <a:p>
            <a:r>
              <a:rPr lang="en-GB" dirty="0"/>
              <a:t>Potentially an app for creating the </a:t>
            </a:r>
            <a:r>
              <a:rPr lang="en-GB" dirty="0" err="1"/>
              <a:t>Nfts</a:t>
            </a:r>
            <a:r>
              <a:rPr lang="en-GB" dirty="0"/>
              <a:t> (could be done manually)</a:t>
            </a:r>
          </a:p>
        </p:txBody>
      </p:sp>
    </p:spTree>
    <p:extLst>
      <p:ext uri="{BB962C8B-B14F-4D97-AF65-F5344CB8AC3E}">
        <p14:creationId xmlns:p14="http://schemas.microsoft.com/office/powerpoint/2010/main" val="3036542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B836-B480-493C-A9B8-D4FC23CF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08391-62DB-47BC-A591-BC44B54FE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Displays </a:t>
            </a:r>
            <a:r>
              <a:rPr lang="en-GB" dirty="0" smtClean="0"/>
              <a:t>a map of all </a:t>
            </a:r>
            <a:r>
              <a:rPr lang="en-GB" dirty="0"/>
              <a:t>available tokens, allows to define their price</a:t>
            </a:r>
          </a:p>
          <a:p>
            <a:r>
              <a:rPr lang="en-GB" dirty="0"/>
              <a:t>Receives all the updates from the server when a token is locked/sold</a:t>
            </a:r>
          </a:p>
          <a:p>
            <a:r>
              <a:rPr lang="en-GB" dirty="0"/>
              <a:t>Locks a token when a customer is interested</a:t>
            </a:r>
          </a:p>
          <a:p>
            <a:r>
              <a:rPr lang="en-GB" dirty="0"/>
              <a:t>Capture the payment details from the customer</a:t>
            </a:r>
          </a:p>
          <a:p>
            <a:r>
              <a:rPr lang="en-GB" dirty="0"/>
              <a:t>Instruct the server to perform the sale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13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B836-B480-493C-A9B8-D4FC23CF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08391-62DB-47BC-A591-BC44B54FE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Interface between the </a:t>
            </a:r>
            <a:r>
              <a:rPr lang="en-GB" dirty="0" err="1"/>
              <a:t>PoS</a:t>
            </a:r>
            <a:r>
              <a:rPr lang="en-GB" dirty="0"/>
              <a:t> and the blockchain:</a:t>
            </a:r>
          </a:p>
          <a:p>
            <a:pPr lvl="1"/>
            <a:r>
              <a:rPr lang="en-GB" dirty="0"/>
              <a:t>Caches all the </a:t>
            </a:r>
            <a:r>
              <a:rPr lang="en-GB" dirty="0" err="1"/>
              <a:t>Nft</a:t>
            </a:r>
            <a:r>
              <a:rPr lang="en-GB" dirty="0"/>
              <a:t> information (metadata, pictures, …)</a:t>
            </a:r>
          </a:p>
          <a:p>
            <a:pPr lvl="1"/>
            <a:r>
              <a:rPr lang="en-GB" dirty="0"/>
              <a:t>Locks tokens when a customer has confirmed his interest</a:t>
            </a:r>
          </a:p>
          <a:p>
            <a:pPr lvl="1"/>
            <a:r>
              <a:rPr lang="en-GB" dirty="0"/>
              <a:t>Receives the payment confirmation and generates the associated transaction</a:t>
            </a:r>
          </a:p>
          <a:p>
            <a:pPr lvl="1"/>
            <a:r>
              <a:rPr lang="en-GB" dirty="0"/>
              <a:t>Publishes all the events to the </a:t>
            </a:r>
            <a:r>
              <a:rPr lang="en-GB" dirty="0" err="1"/>
              <a:t>PoS</a:t>
            </a:r>
            <a:r>
              <a:rPr lang="en-GB" dirty="0"/>
              <a:t>:</a:t>
            </a:r>
          </a:p>
          <a:p>
            <a:pPr lvl="2"/>
            <a:r>
              <a:rPr lang="en-GB" dirty="0"/>
              <a:t>Locks</a:t>
            </a:r>
          </a:p>
          <a:p>
            <a:pPr lvl="2"/>
            <a:r>
              <a:rPr lang="en-GB" dirty="0"/>
              <a:t>Transactions</a:t>
            </a:r>
          </a:p>
          <a:p>
            <a:r>
              <a:rPr lang="en-GB" dirty="0"/>
              <a:t>Initial version configured with a file containing the </a:t>
            </a:r>
            <a:r>
              <a:rPr lang="en-GB" dirty="0" err="1"/>
              <a:t>Nft</a:t>
            </a:r>
            <a:r>
              <a:rPr lang="en-GB" dirty="0"/>
              <a:t> addresses and private key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54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B836-B480-493C-A9B8-D4FC23CF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– main end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08391-62DB-47BC-A591-BC44B54FE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Tokens functions (tokens are identified with address and id):</a:t>
            </a:r>
          </a:p>
          <a:p>
            <a:pPr lvl="1"/>
            <a:r>
              <a:rPr lang="en-GB" dirty="0" err="1"/>
              <a:t>listAvailableTokens</a:t>
            </a:r>
            <a:r>
              <a:rPr lang="en-GB" dirty="0"/>
              <a:t>: provides all the available tokens (including locked)</a:t>
            </a:r>
          </a:p>
          <a:p>
            <a:pPr lvl="1"/>
            <a:r>
              <a:rPr lang="en-GB" dirty="0" err="1"/>
              <a:t>listAllTokens</a:t>
            </a:r>
            <a:r>
              <a:rPr lang="en-GB" dirty="0"/>
              <a:t>: provides the list of all the tokens (including sold)</a:t>
            </a:r>
          </a:p>
          <a:p>
            <a:pPr lvl="1"/>
            <a:r>
              <a:rPr lang="en-GB" dirty="0"/>
              <a:t>lock/</a:t>
            </a:r>
            <a:r>
              <a:rPr lang="en-GB" dirty="0" err="1"/>
              <a:t>unlockToken</a:t>
            </a:r>
            <a:r>
              <a:rPr lang="en-GB" dirty="0"/>
              <a:t>: locks or unlocks a token</a:t>
            </a:r>
          </a:p>
          <a:p>
            <a:pPr lvl="1"/>
            <a:r>
              <a:rPr lang="en-GB" dirty="0" err="1"/>
              <a:t>tokenImage</a:t>
            </a:r>
            <a:r>
              <a:rPr lang="en-GB" dirty="0"/>
              <a:t>: get a token’s full image</a:t>
            </a:r>
          </a:p>
          <a:p>
            <a:pPr lvl="1"/>
            <a:r>
              <a:rPr lang="en-GB" dirty="0" err="1"/>
              <a:t>tokenIcon</a:t>
            </a:r>
            <a:r>
              <a:rPr lang="en-GB" dirty="0"/>
              <a:t>: get a token’s icon</a:t>
            </a:r>
          </a:p>
          <a:p>
            <a:pPr lvl="1"/>
            <a:endParaRPr lang="en-GB" dirty="0"/>
          </a:p>
          <a:p>
            <a:r>
              <a:rPr lang="en-GB" dirty="0"/>
              <a:t>Sale functions:</a:t>
            </a:r>
          </a:p>
          <a:p>
            <a:pPr lvl="1"/>
            <a:r>
              <a:rPr lang="en-GB" dirty="0"/>
              <a:t>Register a payment fiat or crypto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52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B836-B480-493C-A9B8-D4FC23CF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– </a:t>
            </a:r>
            <a:r>
              <a:rPr lang="en-GB" dirty="0" err="1"/>
              <a:t>webSockets</a:t>
            </a:r>
            <a:r>
              <a:rPr lang="en-GB" dirty="0"/>
              <a:t> and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08391-62DB-47BC-A591-BC44B54FE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WS pushing to the </a:t>
            </a:r>
            <a:r>
              <a:rPr lang="en-GB" dirty="0" err="1"/>
              <a:t>PoSs</a:t>
            </a:r>
            <a:r>
              <a:rPr lang="en-GB" dirty="0"/>
              <a:t> the updates on:</a:t>
            </a:r>
          </a:p>
          <a:p>
            <a:pPr lvl="1"/>
            <a:r>
              <a:rPr lang="en-GB" dirty="0"/>
              <a:t>Tokens locks </a:t>
            </a:r>
            <a:r>
              <a:rPr lang="en-GB" dirty="0" smtClean="0"/>
              <a:t>/ </a:t>
            </a:r>
            <a:r>
              <a:rPr lang="en-GB" dirty="0" err="1" smtClean="0"/>
              <a:t>unlockcs</a:t>
            </a:r>
            <a:r>
              <a:rPr lang="en-GB" dirty="0" smtClean="0"/>
              <a:t> / sales</a:t>
            </a:r>
          </a:p>
          <a:p>
            <a:pPr lvl="1"/>
            <a:r>
              <a:rPr lang="en-GB" dirty="0" smtClean="0"/>
              <a:t>Token price changes (optional)</a:t>
            </a:r>
          </a:p>
          <a:p>
            <a:pPr lvl="1"/>
            <a:r>
              <a:rPr lang="en-GB" dirty="0" smtClean="0"/>
              <a:t>Synchronize the video players in the client apps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Listens to blockchain events:</a:t>
            </a:r>
          </a:p>
          <a:p>
            <a:pPr lvl="1"/>
            <a:r>
              <a:rPr lang="en-GB" dirty="0"/>
              <a:t>Stable coins transfers to the smart contract</a:t>
            </a:r>
          </a:p>
          <a:p>
            <a:pPr lvl="1"/>
            <a:r>
              <a:rPr lang="en-GB" dirty="0"/>
              <a:t>Ether </a:t>
            </a:r>
            <a:r>
              <a:rPr lang="en-GB" dirty="0" smtClean="0"/>
              <a:t>payments</a:t>
            </a:r>
          </a:p>
          <a:p>
            <a:pPr lvl="1"/>
            <a:endParaRPr lang="en-GB" dirty="0"/>
          </a:p>
          <a:p>
            <a:r>
              <a:rPr lang="en-GB" dirty="0" smtClean="0"/>
              <a:t>Usage statistics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10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752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Pos Nft4Art</vt:lpstr>
      <vt:lpstr>Overview</vt:lpstr>
      <vt:lpstr>Sale in fiat</vt:lpstr>
      <vt:lpstr>Sale in crypto</vt:lpstr>
      <vt:lpstr>To be developed</vt:lpstr>
      <vt:lpstr>PoS</vt:lpstr>
      <vt:lpstr>Server</vt:lpstr>
      <vt:lpstr>Server – main end points</vt:lpstr>
      <vt:lpstr>Server – webSockets and Events</vt:lpstr>
      <vt:lpstr>Pos – Main screens</vt:lpstr>
      <vt:lpstr>Pos – Main screens</vt:lpstr>
      <vt:lpstr>PoSConfig – An app to setup the PoS</vt:lpstr>
      <vt:lpstr>Client App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</dc:creator>
  <cp:lastModifiedBy>Meyer Philippe</cp:lastModifiedBy>
  <cp:revision>12</cp:revision>
  <dcterms:created xsi:type="dcterms:W3CDTF">2022-04-03T10:49:59Z</dcterms:created>
  <dcterms:modified xsi:type="dcterms:W3CDTF">2022-04-12T14:50:47Z</dcterms:modified>
</cp:coreProperties>
</file>