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F7B"/>
    <a:srgbClr val="D76D77"/>
    <a:srgbClr val="3A1C71"/>
    <a:srgbClr val="A5FC64"/>
    <a:srgbClr val="F868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400" d="100"/>
          <a:sy n="400" d="100"/>
        </p:scale>
        <p:origin x="-2352" y="-6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BBFC-64F9-4F2B-A7DC-AEB74DF4E8EC}" type="datetimeFigureOut">
              <a:rPr lang="de-CH" smtClean="0"/>
              <a:t>27.04.2022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1D803-7BD6-4828-8A39-3D86A9779AE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285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BBFC-64F9-4F2B-A7DC-AEB74DF4E8EC}" type="datetimeFigureOut">
              <a:rPr lang="de-CH" smtClean="0"/>
              <a:t>27.04.2022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1D803-7BD6-4828-8A39-3D86A9779AE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4249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BBFC-64F9-4F2B-A7DC-AEB74DF4E8EC}" type="datetimeFigureOut">
              <a:rPr lang="de-CH" smtClean="0"/>
              <a:t>27.04.2022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1D803-7BD6-4828-8A39-3D86A9779AE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4700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BBFC-64F9-4F2B-A7DC-AEB74DF4E8EC}" type="datetimeFigureOut">
              <a:rPr lang="de-CH" smtClean="0"/>
              <a:t>27.04.2022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1D803-7BD6-4828-8A39-3D86A9779AE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8441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BBFC-64F9-4F2B-A7DC-AEB74DF4E8EC}" type="datetimeFigureOut">
              <a:rPr lang="de-CH" smtClean="0"/>
              <a:t>27.04.2022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1D803-7BD6-4828-8A39-3D86A9779AE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55162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BBFC-64F9-4F2B-A7DC-AEB74DF4E8EC}" type="datetimeFigureOut">
              <a:rPr lang="de-CH" smtClean="0"/>
              <a:t>27.04.2022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1D803-7BD6-4828-8A39-3D86A9779AE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14001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BBFC-64F9-4F2B-A7DC-AEB74DF4E8EC}" type="datetimeFigureOut">
              <a:rPr lang="de-CH" smtClean="0"/>
              <a:t>27.04.2022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1D803-7BD6-4828-8A39-3D86A9779AE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28351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BBFC-64F9-4F2B-A7DC-AEB74DF4E8EC}" type="datetimeFigureOut">
              <a:rPr lang="de-CH" smtClean="0"/>
              <a:t>27.04.2022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1D803-7BD6-4828-8A39-3D86A9779AE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5125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BBFC-64F9-4F2B-A7DC-AEB74DF4E8EC}" type="datetimeFigureOut">
              <a:rPr lang="de-CH" smtClean="0"/>
              <a:t>27.04.2022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1D803-7BD6-4828-8A39-3D86A9779AE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2848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BBFC-64F9-4F2B-A7DC-AEB74DF4E8EC}" type="datetimeFigureOut">
              <a:rPr lang="de-CH" smtClean="0"/>
              <a:t>27.04.2022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1D803-7BD6-4828-8A39-3D86A9779AE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0479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BBFC-64F9-4F2B-A7DC-AEB74DF4E8EC}" type="datetimeFigureOut">
              <a:rPr lang="de-CH" smtClean="0"/>
              <a:t>27.04.2022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1D803-7BD6-4828-8A39-3D86A9779AE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04206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DBBFC-64F9-4F2B-A7DC-AEB74DF4E8EC}" type="datetimeFigureOut">
              <a:rPr lang="de-CH" smtClean="0"/>
              <a:t>27.04.2022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1D803-7BD6-4828-8A39-3D86A9779AE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1046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2"/>
          <p:cNvSpPr/>
          <p:nvPr/>
        </p:nvSpPr>
        <p:spPr>
          <a:xfrm>
            <a:off x="6357453" y="1328341"/>
            <a:ext cx="1146349" cy="1523628"/>
          </a:xfrm>
          <a:custGeom>
            <a:avLst/>
            <a:gdLst/>
            <a:ahLst/>
            <a:cxnLst/>
            <a:rect l="l" t="t" r="r" b="b"/>
            <a:pathLst>
              <a:path w="1146349" h="1523628">
                <a:moveTo>
                  <a:pt x="0" y="0"/>
                </a:moveTo>
                <a:lnTo>
                  <a:pt x="1146349" y="0"/>
                </a:lnTo>
                <a:lnTo>
                  <a:pt x="1146349" y="437555"/>
                </a:lnTo>
                <a:lnTo>
                  <a:pt x="800323" y="437555"/>
                </a:lnTo>
                <a:lnTo>
                  <a:pt x="800323" y="1523628"/>
                </a:lnTo>
                <a:lnTo>
                  <a:pt x="347142" y="1523628"/>
                </a:lnTo>
                <a:lnTo>
                  <a:pt x="347142" y="437555"/>
                </a:lnTo>
                <a:lnTo>
                  <a:pt x="0" y="437555"/>
                </a:lnTo>
                <a:close/>
              </a:path>
            </a:pathLst>
          </a:custGeom>
          <a:gradFill>
            <a:gsLst>
              <a:gs pos="56000">
                <a:srgbClr val="D76D77"/>
              </a:gs>
              <a:gs pos="0">
                <a:srgbClr val="3A1C71"/>
              </a:gs>
              <a:gs pos="100000">
                <a:srgbClr val="FFAF7B"/>
              </a:gs>
            </a:gsLst>
            <a:lin ang="0" scaled="1"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2" name="Freeform 51"/>
          <p:cNvSpPr/>
          <p:nvPr/>
        </p:nvSpPr>
        <p:spPr>
          <a:xfrm>
            <a:off x="5676967" y="1328341"/>
            <a:ext cx="1215554" cy="1523628"/>
          </a:xfrm>
          <a:custGeom>
            <a:avLst/>
            <a:gdLst/>
            <a:ahLst/>
            <a:cxnLst/>
            <a:rect l="l" t="t" r="r" b="b"/>
            <a:pathLst>
              <a:path w="1215554" h="1523628">
                <a:moveTo>
                  <a:pt x="0" y="0"/>
                </a:moveTo>
                <a:lnTo>
                  <a:pt x="581546" y="0"/>
                </a:lnTo>
                <a:cubicBezTo>
                  <a:pt x="758651" y="0"/>
                  <a:pt x="895945" y="43905"/>
                  <a:pt x="993428" y="131713"/>
                </a:cubicBezTo>
                <a:cubicBezTo>
                  <a:pt x="1102072" y="229940"/>
                  <a:pt x="1156395" y="354583"/>
                  <a:pt x="1156395" y="505644"/>
                </a:cubicBezTo>
                <a:cubicBezTo>
                  <a:pt x="1156395" y="659681"/>
                  <a:pt x="1089050" y="789533"/>
                  <a:pt x="954360" y="895201"/>
                </a:cubicBezTo>
                <a:lnTo>
                  <a:pt x="1215554" y="1523628"/>
                </a:lnTo>
                <a:lnTo>
                  <a:pt x="740048" y="1523628"/>
                </a:lnTo>
                <a:lnTo>
                  <a:pt x="520154" y="1032495"/>
                </a:lnTo>
                <a:lnTo>
                  <a:pt x="520154" y="640705"/>
                </a:lnTo>
                <a:lnTo>
                  <a:pt x="555873" y="640705"/>
                </a:lnTo>
                <a:cubicBezTo>
                  <a:pt x="651123" y="640705"/>
                  <a:pt x="698748" y="599778"/>
                  <a:pt x="698748" y="517922"/>
                </a:cubicBezTo>
                <a:cubicBezTo>
                  <a:pt x="698748" y="445741"/>
                  <a:pt x="643682" y="409650"/>
                  <a:pt x="533549" y="409650"/>
                </a:cubicBezTo>
                <a:lnTo>
                  <a:pt x="453182" y="409650"/>
                </a:lnTo>
                <a:lnTo>
                  <a:pt x="453182" y="1523628"/>
                </a:lnTo>
                <a:lnTo>
                  <a:pt x="0" y="1523628"/>
                </a:lnTo>
                <a:close/>
              </a:path>
            </a:pathLst>
          </a:custGeom>
          <a:gradFill>
            <a:gsLst>
              <a:gs pos="56000">
                <a:srgbClr val="D76D77"/>
              </a:gs>
              <a:gs pos="0">
                <a:srgbClr val="3A1C71"/>
              </a:gs>
              <a:gs pos="100000">
                <a:srgbClr val="FFAF7B"/>
              </a:gs>
            </a:gsLst>
            <a:lin ang="0" scaled="1"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TextBox 3"/>
          <p:cNvSpPr txBox="1"/>
          <p:nvPr/>
        </p:nvSpPr>
        <p:spPr>
          <a:xfrm>
            <a:off x="2491454" y="-107168"/>
            <a:ext cx="16321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9600" spc="-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nft</a:t>
            </a:r>
            <a:endParaRPr lang="de-CH" sz="9600" spc="-2000" dirty="0">
              <a:latin typeface="Bauhaus 93" panose="04030905020B02020C02" pitchFamily="82" charset="0"/>
              <a:cs typeface="Courier New" panose="02070309020205020404" pitchFamily="49" charset="0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5239756" y="403157"/>
            <a:ext cx="611386" cy="812601"/>
          </a:xfrm>
          <a:custGeom>
            <a:avLst/>
            <a:gdLst/>
            <a:ahLst/>
            <a:cxnLst/>
            <a:rect l="l" t="t" r="r" b="b"/>
            <a:pathLst>
              <a:path w="611386" h="812601">
                <a:moveTo>
                  <a:pt x="0" y="0"/>
                </a:moveTo>
                <a:lnTo>
                  <a:pt x="611386" y="0"/>
                </a:lnTo>
                <a:lnTo>
                  <a:pt x="611386" y="233362"/>
                </a:lnTo>
                <a:lnTo>
                  <a:pt x="426839" y="233362"/>
                </a:lnTo>
                <a:lnTo>
                  <a:pt x="426839" y="812601"/>
                </a:lnTo>
                <a:lnTo>
                  <a:pt x="185142" y="812601"/>
                </a:lnTo>
                <a:lnTo>
                  <a:pt x="185142" y="233362"/>
                </a:lnTo>
                <a:lnTo>
                  <a:pt x="0" y="233362"/>
                </a:lnTo>
                <a:close/>
              </a:path>
            </a:pathLst>
          </a:custGeom>
          <a:gradFill>
            <a:gsLst>
              <a:gs pos="56000">
                <a:srgbClr val="D76D77"/>
              </a:gs>
              <a:gs pos="0">
                <a:srgbClr val="3A1C71"/>
              </a:gs>
              <a:gs pos="100000">
                <a:srgbClr val="FFAF7B"/>
              </a:gs>
            </a:gsLst>
            <a:lin ang="0" scaled="1"/>
          </a:gra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Freeform 15"/>
          <p:cNvSpPr/>
          <p:nvPr/>
        </p:nvSpPr>
        <p:spPr>
          <a:xfrm>
            <a:off x="4872120" y="403157"/>
            <a:ext cx="648295" cy="812601"/>
          </a:xfrm>
          <a:custGeom>
            <a:avLst/>
            <a:gdLst/>
            <a:ahLst/>
            <a:cxnLst/>
            <a:rect l="l" t="t" r="r" b="b"/>
            <a:pathLst>
              <a:path w="648295" h="812601">
                <a:moveTo>
                  <a:pt x="0" y="0"/>
                </a:moveTo>
                <a:lnTo>
                  <a:pt x="310158" y="0"/>
                </a:lnTo>
                <a:cubicBezTo>
                  <a:pt x="404614" y="0"/>
                  <a:pt x="477838" y="23415"/>
                  <a:pt x="529828" y="70246"/>
                </a:cubicBezTo>
                <a:cubicBezTo>
                  <a:pt x="587772" y="122634"/>
                  <a:pt x="616744" y="189110"/>
                  <a:pt x="616744" y="269676"/>
                </a:cubicBezTo>
                <a:cubicBezTo>
                  <a:pt x="616744" y="351829"/>
                  <a:pt x="580827" y="421084"/>
                  <a:pt x="508992" y="477440"/>
                </a:cubicBezTo>
                <a:lnTo>
                  <a:pt x="648295" y="812601"/>
                </a:lnTo>
                <a:lnTo>
                  <a:pt x="394692" y="812601"/>
                </a:lnTo>
                <a:lnTo>
                  <a:pt x="277416" y="550664"/>
                </a:lnTo>
                <a:lnTo>
                  <a:pt x="277416" y="341709"/>
                </a:lnTo>
                <a:lnTo>
                  <a:pt x="296466" y="341709"/>
                </a:lnTo>
                <a:cubicBezTo>
                  <a:pt x="347266" y="341709"/>
                  <a:pt x="372666" y="319881"/>
                  <a:pt x="372666" y="276225"/>
                </a:cubicBezTo>
                <a:cubicBezTo>
                  <a:pt x="372666" y="237728"/>
                  <a:pt x="343297" y="218479"/>
                  <a:pt x="284559" y="218479"/>
                </a:cubicBezTo>
                <a:lnTo>
                  <a:pt x="241697" y="218479"/>
                </a:lnTo>
                <a:lnTo>
                  <a:pt x="241697" y="812601"/>
                </a:lnTo>
                <a:lnTo>
                  <a:pt x="0" y="812601"/>
                </a:lnTo>
                <a:close/>
              </a:path>
            </a:pathLst>
          </a:custGeom>
          <a:gradFill>
            <a:gsLst>
              <a:gs pos="56000">
                <a:srgbClr val="D76D77"/>
              </a:gs>
              <a:gs pos="0">
                <a:srgbClr val="3A1C71"/>
              </a:gs>
              <a:gs pos="100000">
                <a:srgbClr val="FFAF7B"/>
              </a:gs>
            </a:gsLst>
            <a:lin ang="0" scaled="1"/>
          </a:gra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Freeform 14"/>
          <p:cNvSpPr/>
          <p:nvPr/>
        </p:nvSpPr>
        <p:spPr>
          <a:xfrm>
            <a:off x="4522345" y="403157"/>
            <a:ext cx="591741" cy="812601"/>
          </a:xfrm>
          <a:custGeom>
            <a:avLst/>
            <a:gdLst/>
            <a:ahLst/>
            <a:cxnLst/>
            <a:rect l="l" t="t" r="r" b="b"/>
            <a:pathLst>
              <a:path w="591741" h="832842">
                <a:moveTo>
                  <a:pt x="311944" y="0"/>
                </a:moveTo>
                <a:cubicBezTo>
                  <a:pt x="407194" y="0"/>
                  <a:pt x="477639" y="25102"/>
                  <a:pt x="523280" y="75307"/>
                </a:cubicBezTo>
                <a:cubicBezTo>
                  <a:pt x="568921" y="125512"/>
                  <a:pt x="591741" y="203001"/>
                  <a:pt x="591741" y="307776"/>
                </a:cubicBezTo>
                <a:lnTo>
                  <a:pt x="591741" y="832842"/>
                </a:lnTo>
                <a:lnTo>
                  <a:pt x="350044" y="832842"/>
                </a:lnTo>
                <a:lnTo>
                  <a:pt x="350044" y="323850"/>
                </a:lnTo>
                <a:cubicBezTo>
                  <a:pt x="350044" y="292100"/>
                  <a:pt x="346274" y="270073"/>
                  <a:pt x="338733" y="257770"/>
                </a:cubicBezTo>
                <a:cubicBezTo>
                  <a:pt x="331192" y="245467"/>
                  <a:pt x="317699" y="239316"/>
                  <a:pt x="298252" y="239316"/>
                </a:cubicBezTo>
                <a:cubicBezTo>
                  <a:pt x="260549" y="239316"/>
                  <a:pt x="241697" y="267494"/>
                  <a:pt x="241697" y="323850"/>
                </a:cubicBezTo>
                <a:lnTo>
                  <a:pt x="241697" y="425053"/>
                </a:lnTo>
                <a:lnTo>
                  <a:pt x="311349" y="425053"/>
                </a:lnTo>
                <a:lnTo>
                  <a:pt x="311349" y="639366"/>
                </a:lnTo>
                <a:lnTo>
                  <a:pt x="241697" y="639366"/>
                </a:lnTo>
                <a:lnTo>
                  <a:pt x="241697" y="832842"/>
                </a:lnTo>
                <a:lnTo>
                  <a:pt x="0" y="832842"/>
                </a:lnTo>
                <a:lnTo>
                  <a:pt x="0" y="316111"/>
                </a:lnTo>
                <a:cubicBezTo>
                  <a:pt x="0" y="216098"/>
                  <a:pt x="27285" y="138410"/>
                  <a:pt x="81856" y="83046"/>
                </a:cubicBezTo>
                <a:cubicBezTo>
                  <a:pt x="136426" y="27682"/>
                  <a:pt x="213122" y="0"/>
                  <a:pt x="311944" y="0"/>
                </a:cubicBezTo>
                <a:close/>
              </a:path>
            </a:pathLst>
          </a:custGeom>
          <a:gradFill>
            <a:gsLst>
              <a:gs pos="56000">
                <a:srgbClr val="D76D77"/>
              </a:gs>
              <a:gs pos="0">
                <a:srgbClr val="3A1C71"/>
              </a:gs>
              <a:gs pos="100000">
                <a:srgbClr val="FFAF7B"/>
              </a:gs>
            </a:gsLst>
            <a:lin ang="0" scaled="1"/>
          </a:gra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8" name="Freeform 37"/>
          <p:cNvSpPr/>
          <p:nvPr/>
        </p:nvSpPr>
        <p:spPr>
          <a:xfrm>
            <a:off x="4141309" y="404509"/>
            <a:ext cx="665560" cy="816172"/>
          </a:xfrm>
          <a:custGeom>
            <a:avLst/>
            <a:gdLst>
              <a:gd name="connsiteX0" fmla="*/ 305395 w 457795"/>
              <a:gd name="connsiteY0" fmla="*/ 50602 h 747117"/>
              <a:gd name="connsiteX1" fmla="*/ 52388 w 457795"/>
              <a:gd name="connsiteY1" fmla="*/ 488156 h 747117"/>
              <a:gd name="connsiteX2" fmla="*/ 331589 w 457795"/>
              <a:gd name="connsiteY2" fmla="*/ 488156 h 747117"/>
              <a:gd name="connsiteX3" fmla="*/ 331589 w 457795"/>
              <a:gd name="connsiteY3" fmla="*/ 50602 h 747117"/>
              <a:gd name="connsiteX4" fmla="*/ 305395 w 457795"/>
              <a:gd name="connsiteY4" fmla="*/ 50602 h 747117"/>
              <a:gd name="connsiteX5" fmla="*/ 278011 w 457795"/>
              <a:gd name="connsiteY5" fmla="*/ 0 h 747117"/>
              <a:gd name="connsiteX6" fmla="*/ 382191 w 457795"/>
              <a:gd name="connsiteY6" fmla="*/ 0 h 747117"/>
              <a:gd name="connsiteX7" fmla="*/ 382191 w 457795"/>
              <a:gd name="connsiteY7" fmla="*/ 488156 h 747117"/>
              <a:gd name="connsiteX8" fmla="*/ 379027 w 457795"/>
              <a:gd name="connsiteY8" fmla="*/ 487642 h 747117"/>
              <a:gd name="connsiteX9" fmla="*/ 423863 w 457795"/>
              <a:gd name="connsiteY9" fmla="*/ 488156 h 747117"/>
              <a:gd name="connsiteX10" fmla="*/ 450056 w 457795"/>
              <a:gd name="connsiteY10" fmla="*/ 495002 h 747117"/>
              <a:gd name="connsiteX11" fmla="*/ 457795 w 457795"/>
              <a:gd name="connsiteY11" fmla="*/ 513159 h 747117"/>
              <a:gd name="connsiteX12" fmla="*/ 450056 w 457795"/>
              <a:gd name="connsiteY12" fmla="*/ 531019 h 747117"/>
              <a:gd name="connsiteX13" fmla="*/ 423863 w 457795"/>
              <a:gd name="connsiteY13" fmla="*/ 538163 h 747117"/>
              <a:gd name="connsiteX14" fmla="*/ 382191 w 457795"/>
              <a:gd name="connsiteY14" fmla="*/ 538163 h 747117"/>
              <a:gd name="connsiteX15" fmla="*/ 382191 w 457795"/>
              <a:gd name="connsiteY15" fmla="*/ 697111 h 747117"/>
              <a:gd name="connsiteX16" fmla="*/ 423863 w 457795"/>
              <a:gd name="connsiteY16" fmla="*/ 697111 h 747117"/>
              <a:gd name="connsiteX17" fmla="*/ 450056 w 457795"/>
              <a:gd name="connsiteY17" fmla="*/ 703957 h 747117"/>
              <a:gd name="connsiteX18" fmla="*/ 457795 w 457795"/>
              <a:gd name="connsiteY18" fmla="*/ 722114 h 747117"/>
              <a:gd name="connsiteX19" fmla="*/ 450056 w 457795"/>
              <a:gd name="connsiteY19" fmla="*/ 739973 h 747117"/>
              <a:gd name="connsiteX20" fmla="*/ 423863 w 457795"/>
              <a:gd name="connsiteY20" fmla="*/ 747117 h 747117"/>
              <a:gd name="connsiteX21" fmla="*/ 238125 w 457795"/>
              <a:gd name="connsiteY21" fmla="*/ 747117 h 747117"/>
              <a:gd name="connsiteX22" fmla="*/ 211931 w 457795"/>
              <a:gd name="connsiteY22" fmla="*/ 739973 h 747117"/>
              <a:gd name="connsiteX23" fmla="*/ 204192 w 457795"/>
              <a:gd name="connsiteY23" fmla="*/ 722114 h 747117"/>
              <a:gd name="connsiteX24" fmla="*/ 211931 w 457795"/>
              <a:gd name="connsiteY24" fmla="*/ 703957 h 747117"/>
              <a:gd name="connsiteX25" fmla="*/ 238125 w 457795"/>
              <a:gd name="connsiteY25" fmla="*/ 697111 h 747117"/>
              <a:gd name="connsiteX26" fmla="*/ 331589 w 457795"/>
              <a:gd name="connsiteY26" fmla="*/ 697111 h 747117"/>
              <a:gd name="connsiteX27" fmla="*/ 331589 w 457795"/>
              <a:gd name="connsiteY27" fmla="*/ 538163 h 747117"/>
              <a:gd name="connsiteX28" fmla="*/ 0 w 457795"/>
              <a:gd name="connsiteY28" fmla="*/ 538163 h 747117"/>
              <a:gd name="connsiteX29" fmla="*/ 0 w 457795"/>
              <a:gd name="connsiteY29" fmla="*/ 480417 h 747117"/>
              <a:gd name="connsiteX30" fmla="*/ 278011 w 457795"/>
              <a:gd name="connsiteY30" fmla="*/ 0 h 747117"/>
              <a:gd name="connsiteX0" fmla="*/ 305395 w 457795"/>
              <a:gd name="connsiteY0" fmla="*/ 50602 h 747117"/>
              <a:gd name="connsiteX1" fmla="*/ 52388 w 457795"/>
              <a:gd name="connsiteY1" fmla="*/ 488156 h 747117"/>
              <a:gd name="connsiteX2" fmla="*/ 331589 w 457795"/>
              <a:gd name="connsiteY2" fmla="*/ 488156 h 747117"/>
              <a:gd name="connsiteX3" fmla="*/ 331589 w 457795"/>
              <a:gd name="connsiteY3" fmla="*/ 50602 h 747117"/>
              <a:gd name="connsiteX4" fmla="*/ 305395 w 457795"/>
              <a:gd name="connsiteY4" fmla="*/ 50602 h 747117"/>
              <a:gd name="connsiteX5" fmla="*/ 278011 w 457795"/>
              <a:gd name="connsiteY5" fmla="*/ 0 h 747117"/>
              <a:gd name="connsiteX6" fmla="*/ 382191 w 457795"/>
              <a:gd name="connsiteY6" fmla="*/ 0 h 747117"/>
              <a:gd name="connsiteX7" fmla="*/ 381091 w 457795"/>
              <a:gd name="connsiteY7" fmla="*/ 231896 h 747117"/>
              <a:gd name="connsiteX8" fmla="*/ 382191 w 457795"/>
              <a:gd name="connsiteY8" fmla="*/ 488156 h 747117"/>
              <a:gd name="connsiteX9" fmla="*/ 379027 w 457795"/>
              <a:gd name="connsiteY9" fmla="*/ 487642 h 747117"/>
              <a:gd name="connsiteX10" fmla="*/ 423863 w 457795"/>
              <a:gd name="connsiteY10" fmla="*/ 488156 h 747117"/>
              <a:gd name="connsiteX11" fmla="*/ 450056 w 457795"/>
              <a:gd name="connsiteY11" fmla="*/ 495002 h 747117"/>
              <a:gd name="connsiteX12" fmla="*/ 457795 w 457795"/>
              <a:gd name="connsiteY12" fmla="*/ 513159 h 747117"/>
              <a:gd name="connsiteX13" fmla="*/ 450056 w 457795"/>
              <a:gd name="connsiteY13" fmla="*/ 531019 h 747117"/>
              <a:gd name="connsiteX14" fmla="*/ 423863 w 457795"/>
              <a:gd name="connsiteY14" fmla="*/ 538163 h 747117"/>
              <a:gd name="connsiteX15" fmla="*/ 382191 w 457795"/>
              <a:gd name="connsiteY15" fmla="*/ 538163 h 747117"/>
              <a:gd name="connsiteX16" fmla="*/ 382191 w 457795"/>
              <a:gd name="connsiteY16" fmla="*/ 697111 h 747117"/>
              <a:gd name="connsiteX17" fmla="*/ 423863 w 457795"/>
              <a:gd name="connsiteY17" fmla="*/ 697111 h 747117"/>
              <a:gd name="connsiteX18" fmla="*/ 450056 w 457795"/>
              <a:gd name="connsiteY18" fmla="*/ 703957 h 747117"/>
              <a:gd name="connsiteX19" fmla="*/ 457795 w 457795"/>
              <a:gd name="connsiteY19" fmla="*/ 722114 h 747117"/>
              <a:gd name="connsiteX20" fmla="*/ 450056 w 457795"/>
              <a:gd name="connsiteY20" fmla="*/ 739973 h 747117"/>
              <a:gd name="connsiteX21" fmla="*/ 423863 w 457795"/>
              <a:gd name="connsiteY21" fmla="*/ 747117 h 747117"/>
              <a:gd name="connsiteX22" fmla="*/ 238125 w 457795"/>
              <a:gd name="connsiteY22" fmla="*/ 747117 h 747117"/>
              <a:gd name="connsiteX23" fmla="*/ 211931 w 457795"/>
              <a:gd name="connsiteY23" fmla="*/ 739973 h 747117"/>
              <a:gd name="connsiteX24" fmla="*/ 204192 w 457795"/>
              <a:gd name="connsiteY24" fmla="*/ 722114 h 747117"/>
              <a:gd name="connsiteX25" fmla="*/ 211931 w 457795"/>
              <a:gd name="connsiteY25" fmla="*/ 703957 h 747117"/>
              <a:gd name="connsiteX26" fmla="*/ 238125 w 457795"/>
              <a:gd name="connsiteY26" fmla="*/ 697111 h 747117"/>
              <a:gd name="connsiteX27" fmla="*/ 331589 w 457795"/>
              <a:gd name="connsiteY27" fmla="*/ 697111 h 747117"/>
              <a:gd name="connsiteX28" fmla="*/ 331589 w 457795"/>
              <a:gd name="connsiteY28" fmla="*/ 538163 h 747117"/>
              <a:gd name="connsiteX29" fmla="*/ 0 w 457795"/>
              <a:gd name="connsiteY29" fmla="*/ 538163 h 747117"/>
              <a:gd name="connsiteX30" fmla="*/ 0 w 457795"/>
              <a:gd name="connsiteY30" fmla="*/ 480417 h 747117"/>
              <a:gd name="connsiteX31" fmla="*/ 278011 w 457795"/>
              <a:gd name="connsiteY31" fmla="*/ 0 h 747117"/>
              <a:gd name="connsiteX0" fmla="*/ 305395 w 586979"/>
              <a:gd name="connsiteY0" fmla="*/ 107752 h 804267"/>
              <a:gd name="connsiteX1" fmla="*/ 52388 w 586979"/>
              <a:gd name="connsiteY1" fmla="*/ 545306 h 804267"/>
              <a:gd name="connsiteX2" fmla="*/ 331589 w 586979"/>
              <a:gd name="connsiteY2" fmla="*/ 545306 h 804267"/>
              <a:gd name="connsiteX3" fmla="*/ 331589 w 586979"/>
              <a:gd name="connsiteY3" fmla="*/ 107752 h 804267"/>
              <a:gd name="connsiteX4" fmla="*/ 305395 w 586979"/>
              <a:gd name="connsiteY4" fmla="*/ 107752 h 804267"/>
              <a:gd name="connsiteX5" fmla="*/ 278011 w 586979"/>
              <a:gd name="connsiteY5" fmla="*/ 57150 h 804267"/>
              <a:gd name="connsiteX6" fmla="*/ 586979 w 586979"/>
              <a:gd name="connsiteY6" fmla="*/ 0 h 804267"/>
              <a:gd name="connsiteX7" fmla="*/ 381091 w 586979"/>
              <a:gd name="connsiteY7" fmla="*/ 289046 h 804267"/>
              <a:gd name="connsiteX8" fmla="*/ 382191 w 586979"/>
              <a:gd name="connsiteY8" fmla="*/ 545306 h 804267"/>
              <a:gd name="connsiteX9" fmla="*/ 379027 w 586979"/>
              <a:gd name="connsiteY9" fmla="*/ 544792 h 804267"/>
              <a:gd name="connsiteX10" fmla="*/ 423863 w 586979"/>
              <a:gd name="connsiteY10" fmla="*/ 545306 h 804267"/>
              <a:gd name="connsiteX11" fmla="*/ 450056 w 586979"/>
              <a:gd name="connsiteY11" fmla="*/ 552152 h 804267"/>
              <a:gd name="connsiteX12" fmla="*/ 457795 w 586979"/>
              <a:gd name="connsiteY12" fmla="*/ 570309 h 804267"/>
              <a:gd name="connsiteX13" fmla="*/ 450056 w 586979"/>
              <a:gd name="connsiteY13" fmla="*/ 588169 h 804267"/>
              <a:gd name="connsiteX14" fmla="*/ 423863 w 586979"/>
              <a:gd name="connsiteY14" fmla="*/ 595313 h 804267"/>
              <a:gd name="connsiteX15" fmla="*/ 382191 w 586979"/>
              <a:gd name="connsiteY15" fmla="*/ 595313 h 804267"/>
              <a:gd name="connsiteX16" fmla="*/ 382191 w 586979"/>
              <a:gd name="connsiteY16" fmla="*/ 754261 h 804267"/>
              <a:gd name="connsiteX17" fmla="*/ 423863 w 586979"/>
              <a:gd name="connsiteY17" fmla="*/ 754261 h 804267"/>
              <a:gd name="connsiteX18" fmla="*/ 450056 w 586979"/>
              <a:gd name="connsiteY18" fmla="*/ 761107 h 804267"/>
              <a:gd name="connsiteX19" fmla="*/ 457795 w 586979"/>
              <a:gd name="connsiteY19" fmla="*/ 779264 h 804267"/>
              <a:gd name="connsiteX20" fmla="*/ 450056 w 586979"/>
              <a:gd name="connsiteY20" fmla="*/ 797123 h 804267"/>
              <a:gd name="connsiteX21" fmla="*/ 423863 w 586979"/>
              <a:gd name="connsiteY21" fmla="*/ 804267 h 804267"/>
              <a:gd name="connsiteX22" fmla="*/ 238125 w 586979"/>
              <a:gd name="connsiteY22" fmla="*/ 804267 h 804267"/>
              <a:gd name="connsiteX23" fmla="*/ 211931 w 586979"/>
              <a:gd name="connsiteY23" fmla="*/ 797123 h 804267"/>
              <a:gd name="connsiteX24" fmla="*/ 204192 w 586979"/>
              <a:gd name="connsiteY24" fmla="*/ 779264 h 804267"/>
              <a:gd name="connsiteX25" fmla="*/ 211931 w 586979"/>
              <a:gd name="connsiteY25" fmla="*/ 761107 h 804267"/>
              <a:gd name="connsiteX26" fmla="*/ 238125 w 586979"/>
              <a:gd name="connsiteY26" fmla="*/ 754261 h 804267"/>
              <a:gd name="connsiteX27" fmla="*/ 331589 w 586979"/>
              <a:gd name="connsiteY27" fmla="*/ 754261 h 804267"/>
              <a:gd name="connsiteX28" fmla="*/ 331589 w 586979"/>
              <a:gd name="connsiteY28" fmla="*/ 595313 h 804267"/>
              <a:gd name="connsiteX29" fmla="*/ 0 w 586979"/>
              <a:gd name="connsiteY29" fmla="*/ 595313 h 804267"/>
              <a:gd name="connsiteX30" fmla="*/ 0 w 586979"/>
              <a:gd name="connsiteY30" fmla="*/ 537567 h 804267"/>
              <a:gd name="connsiteX31" fmla="*/ 278011 w 586979"/>
              <a:gd name="connsiteY31" fmla="*/ 57150 h 804267"/>
              <a:gd name="connsiteX0" fmla="*/ 305395 w 586979"/>
              <a:gd name="connsiteY0" fmla="*/ 107752 h 804267"/>
              <a:gd name="connsiteX1" fmla="*/ 52388 w 586979"/>
              <a:gd name="connsiteY1" fmla="*/ 545306 h 804267"/>
              <a:gd name="connsiteX2" fmla="*/ 331589 w 586979"/>
              <a:gd name="connsiteY2" fmla="*/ 545306 h 804267"/>
              <a:gd name="connsiteX3" fmla="*/ 331589 w 586979"/>
              <a:gd name="connsiteY3" fmla="*/ 107752 h 804267"/>
              <a:gd name="connsiteX4" fmla="*/ 305395 w 586979"/>
              <a:gd name="connsiteY4" fmla="*/ 107752 h 804267"/>
              <a:gd name="connsiteX5" fmla="*/ 278011 w 586979"/>
              <a:gd name="connsiteY5" fmla="*/ 57150 h 804267"/>
              <a:gd name="connsiteX6" fmla="*/ 586979 w 586979"/>
              <a:gd name="connsiteY6" fmla="*/ 0 h 804267"/>
              <a:gd name="connsiteX7" fmla="*/ 381091 w 586979"/>
              <a:gd name="connsiteY7" fmla="*/ 289046 h 804267"/>
              <a:gd name="connsiteX8" fmla="*/ 382191 w 586979"/>
              <a:gd name="connsiteY8" fmla="*/ 545306 h 804267"/>
              <a:gd name="connsiteX9" fmla="*/ 379027 w 586979"/>
              <a:gd name="connsiteY9" fmla="*/ 544792 h 804267"/>
              <a:gd name="connsiteX10" fmla="*/ 423863 w 586979"/>
              <a:gd name="connsiteY10" fmla="*/ 545306 h 804267"/>
              <a:gd name="connsiteX11" fmla="*/ 450056 w 586979"/>
              <a:gd name="connsiteY11" fmla="*/ 552152 h 804267"/>
              <a:gd name="connsiteX12" fmla="*/ 457795 w 586979"/>
              <a:gd name="connsiteY12" fmla="*/ 570309 h 804267"/>
              <a:gd name="connsiteX13" fmla="*/ 450056 w 586979"/>
              <a:gd name="connsiteY13" fmla="*/ 588169 h 804267"/>
              <a:gd name="connsiteX14" fmla="*/ 423863 w 586979"/>
              <a:gd name="connsiteY14" fmla="*/ 595313 h 804267"/>
              <a:gd name="connsiteX15" fmla="*/ 382191 w 586979"/>
              <a:gd name="connsiteY15" fmla="*/ 595313 h 804267"/>
              <a:gd name="connsiteX16" fmla="*/ 382191 w 586979"/>
              <a:gd name="connsiteY16" fmla="*/ 754261 h 804267"/>
              <a:gd name="connsiteX17" fmla="*/ 423863 w 586979"/>
              <a:gd name="connsiteY17" fmla="*/ 754261 h 804267"/>
              <a:gd name="connsiteX18" fmla="*/ 450056 w 586979"/>
              <a:gd name="connsiteY18" fmla="*/ 761107 h 804267"/>
              <a:gd name="connsiteX19" fmla="*/ 457795 w 586979"/>
              <a:gd name="connsiteY19" fmla="*/ 779264 h 804267"/>
              <a:gd name="connsiteX20" fmla="*/ 450056 w 586979"/>
              <a:gd name="connsiteY20" fmla="*/ 797123 h 804267"/>
              <a:gd name="connsiteX21" fmla="*/ 423863 w 586979"/>
              <a:gd name="connsiteY21" fmla="*/ 804267 h 804267"/>
              <a:gd name="connsiteX22" fmla="*/ 238125 w 586979"/>
              <a:gd name="connsiteY22" fmla="*/ 804267 h 804267"/>
              <a:gd name="connsiteX23" fmla="*/ 211931 w 586979"/>
              <a:gd name="connsiteY23" fmla="*/ 797123 h 804267"/>
              <a:gd name="connsiteX24" fmla="*/ 204192 w 586979"/>
              <a:gd name="connsiteY24" fmla="*/ 779264 h 804267"/>
              <a:gd name="connsiteX25" fmla="*/ 211931 w 586979"/>
              <a:gd name="connsiteY25" fmla="*/ 761107 h 804267"/>
              <a:gd name="connsiteX26" fmla="*/ 238125 w 586979"/>
              <a:gd name="connsiteY26" fmla="*/ 754261 h 804267"/>
              <a:gd name="connsiteX27" fmla="*/ 331589 w 586979"/>
              <a:gd name="connsiteY27" fmla="*/ 754261 h 804267"/>
              <a:gd name="connsiteX28" fmla="*/ 331589 w 586979"/>
              <a:gd name="connsiteY28" fmla="*/ 595313 h 804267"/>
              <a:gd name="connsiteX29" fmla="*/ 0 w 586979"/>
              <a:gd name="connsiteY29" fmla="*/ 595313 h 804267"/>
              <a:gd name="connsiteX30" fmla="*/ 0 w 586979"/>
              <a:gd name="connsiteY30" fmla="*/ 537567 h 804267"/>
              <a:gd name="connsiteX31" fmla="*/ 278011 w 586979"/>
              <a:gd name="connsiteY31" fmla="*/ 57150 h 804267"/>
              <a:gd name="connsiteX0" fmla="*/ 305395 w 586979"/>
              <a:gd name="connsiteY0" fmla="*/ 107752 h 804267"/>
              <a:gd name="connsiteX1" fmla="*/ 52388 w 586979"/>
              <a:gd name="connsiteY1" fmla="*/ 545306 h 804267"/>
              <a:gd name="connsiteX2" fmla="*/ 331589 w 586979"/>
              <a:gd name="connsiteY2" fmla="*/ 545306 h 804267"/>
              <a:gd name="connsiteX3" fmla="*/ 331589 w 586979"/>
              <a:gd name="connsiteY3" fmla="*/ 107752 h 804267"/>
              <a:gd name="connsiteX4" fmla="*/ 305395 w 586979"/>
              <a:gd name="connsiteY4" fmla="*/ 107752 h 804267"/>
              <a:gd name="connsiteX5" fmla="*/ 278011 w 586979"/>
              <a:gd name="connsiteY5" fmla="*/ 57150 h 804267"/>
              <a:gd name="connsiteX6" fmla="*/ 586979 w 586979"/>
              <a:gd name="connsiteY6" fmla="*/ 0 h 804267"/>
              <a:gd name="connsiteX7" fmla="*/ 381091 w 586979"/>
              <a:gd name="connsiteY7" fmla="*/ 289046 h 804267"/>
              <a:gd name="connsiteX8" fmla="*/ 382191 w 586979"/>
              <a:gd name="connsiteY8" fmla="*/ 545306 h 804267"/>
              <a:gd name="connsiteX9" fmla="*/ 379027 w 586979"/>
              <a:gd name="connsiteY9" fmla="*/ 544792 h 804267"/>
              <a:gd name="connsiteX10" fmla="*/ 423863 w 586979"/>
              <a:gd name="connsiteY10" fmla="*/ 545306 h 804267"/>
              <a:gd name="connsiteX11" fmla="*/ 450056 w 586979"/>
              <a:gd name="connsiteY11" fmla="*/ 552152 h 804267"/>
              <a:gd name="connsiteX12" fmla="*/ 457795 w 586979"/>
              <a:gd name="connsiteY12" fmla="*/ 570309 h 804267"/>
              <a:gd name="connsiteX13" fmla="*/ 450056 w 586979"/>
              <a:gd name="connsiteY13" fmla="*/ 588169 h 804267"/>
              <a:gd name="connsiteX14" fmla="*/ 423863 w 586979"/>
              <a:gd name="connsiteY14" fmla="*/ 595313 h 804267"/>
              <a:gd name="connsiteX15" fmla="*/ 382191 w 586979"/>
              <a:gd name="connsiteY15" fmla="*/ 595313 h 804267"/>
              <a:gd name="connsiteX16" fmla="*/ 382191 w 586979"/>
              <a:gd name="connsiteY16" fmla="*/ 754261 h 804267"/>
              <a:gd name="connsiteX17" fmla="*/ 423863 w 586979"/>
              <a:gd name="connsiteY17" fmla="*/ 754261 h 804267"/>
              <a:gd name="connsiteX18" fmla="*/ 450056 w 586979"/>
              <a:gd name="connsiteY18" fmla="*/ 761107 h 804267"/>
              <a:gd name="connsiteX19" fmla="*/ 457795 w 586979"/>
              <a:gd name="connsiteY19" fmla="*/ 779264 h 804267"/>
              <a:gd name="connsiteX20" fmla="*/ 450056 w 586979"/>
              <a:gd name="connsiteY20" fmla="*/ 797123 h 804267"/>
              <a:gd name="connsiteX21" fmla="*/ 423863 w 586979"/>
              <a:gd name="connsiteY21" fmla="*/ 804267 h 804267"/>
              <a:gd name="connsiteX22" fmla="*/ 238125 w 586979"/>
              <a:gd name="connsiteY22" fmla="*/ 804267 h 804267"/>
              <a:gd name="connsiteX23" fmla="*/ 211931 w 586979"/>
              <a:gd name="connsiteY23" fmla="*/ 797123 h 804267"/>
              <a:gd name="connsiteX24" fmla="*/ 204192 w 586979"/>
              <a:gd name="connsiteY24" fmla="*/ 779264 h 804267"/>
              <a:gd name="connsiteX25" fmla="*/ 211931 w 586979"/>
              <a:gd name="connsiteY25" fmla="*/ 761107 h 804267"/>
              <a:gd name="connsiteX26" fmla="*/ 238125 w 586979"/>
              <a:gd name="connsiteY26" fmla="*/ 754261 h 804267"/>
              <a:gd name="connsiteX27" fmla="*/ 331589 w 586979"/>
              <a:gd name="connsiteY27" fmla="*/ 754261 h 804267"/>
              <a:gd name="connsiteX28" fmla="*/ 331589 w 586979"/>
              <a:gd name="connsiteY28" fmla="*/ 595313 h 804267"/>
              <a:gd name="connsiteX29" fmla="*/ 0 w 586979"/>
              <a:gd name="connsiteY29" fmla="*/ 595313 h 804267"/>
              <a:gd name="connsiteX30" fmla="*/ 0 w 586979"/>
              <a:gd name="connsiteY30" fmla="*/ 537567 h 804267"/>
              <a:gd name="connsiteX31" fmla="*/ 278011 w 586979"/>
              <a:gd name="connsiteY31" fmla="*/ 57150 h 804267"/>
              <a:gd name="connsiteX0" fmla="*/ 305395 w 586979"/>
              <a:gd name="connsiteY0" fmla="*/ 107752 h 804267"/>
              <a:gd name="connsiteX1" fmla="*/ 52388 w 586979"/>
              <a:gd name="connsiteY1" fmla="*/ 545306 h 804267"/>
              <a:gd name="connsiteX2" fmla="*/ 331589 w 586979"/>
              <a:gd name="connsiteY2" fmla="*/ 545306 h 804267"/>
              <a:gd name="connsiteX3" fmla="*/ 331589 w 586979"/>
              <a:gd name="connsiteY3" fmla="*/ 107752 h 804267"/>
              <a:gd name="connsiteX4" fmla="*/ 305395 w 586979"/>
              <a:gd name="connsiteY4" fmla="*/ 107752 h 804267"/>
              <a:gd name="connsiteX5" fmla="*/ 278011 w 586979"/>
              <a:gd name="connsiteY5" fmla="*/ 57150 h 804267"/>
              <a:gd name="connsiteX6" fmla="*/ 586979 w 586979"/>
              <a:gd name="connsiteY6" fmla="*/ 0 h 804267"/>
              <a:gd name="connsiteX7" fmla="*/ 381091 w 586979"/>
              <a:gd name="connsiteY7" fmla="*/ 289046 h 804267"/>
              <a:gd name="connsiteX8" fmla="*/ 382191 w 586979"/>
              <a:gd name="connsiteY8" fmla="*/ 545306 h 804267"/>
              <a:gd name="connsiteX9" fmla="*/ 379027 w 586979"/>
              <a:gd name="connsiteY9" fmla="*/ 544792 h 804267"/>
              <a:gd name="connsiteX10" fmla="*/ 423863 w 586979"/>
              <a:gd name="connsiteY10" fmla="*/ 545306 h 804267"/>
              <a:gd name="connsiteX11" fmla="*/ 450056 w 586979"/>
              <a:gd name="connsiteY11" fmla="*/ 552152 h 804267"/>
              <a:gd name="connsiteX12" fmla="*/ 457795 w 586979"/>
              <a:gd name="connsiteY12" fmla="*/ 570309 h 804267"/>
              <a:gd name="connsiteX13" fmla="*/ 450056 w 586979"/>
              <a:gd name="connsiteY13" fmla="*/ 588169 h 804267"/>
              <a:gd name="connsiteX14" fmla="*/ 423863 w 586979"/>
              <a:gd name="connsiteY14" fmla="*/ 595313 h 804267"/>
              <a:gd name="connsiteX15" fmla="*/ 382191 w 586979"/>
              <a:gd name="connsiteY15" fmla="*/ 595313 h 804267"/>
              <a:gd name="connsiteX16" fmla="*/ 382191 w 586979"/>
              <a:gd name="connsiteY16" fmla="*/ 754261 h 804267"/>
              <a:gd name="connsiteX17" fmla="*/ 423863 w 586979"/>
              <a:gd name="connsiteY17" fmla="*/ 754261 h 804267"/>
              <a:gd name="connsiteX18" fmla="*/ 450056 w 586979"/>
              <a:gd name="connsiteY18" fmla="*/ 761107 h 804267"/>
              <a:gd name="connsiteX19" fmla="*/ 457795 w 586979"/>
              <a:gd name="connsiteY19" fmla="*/ 779264 h 804267"/>
              <a:gd name="connsiteX20" fmla="*/ 450056 w 586979"/>
              <a:gd name="connsiteY20" fmla="*/ 797123 h 804267"/>
              <a:gd name="connsiteX21" fmla="*/ 423863 w 586979"/>
              <a:gd name="connsiteY21" fmla="*/ 804267 h 804267"/>
              <a:gd name="connsiteX22" fmla="*/ 238125 w 586979"/>
              <a:gd name="connsiteY22" fmla="*/ 804267 h 804267"/>
              <a:gd name="connsiteX23" fmla="*/ 211931 w 586979"/>
              <a:gd name="connsiteY23" fmla="*/ 797123 h 804267"/>
              <a:gd name="connsiteX24" fmla="*/ 204192 w 586979"/>
              <a:gd name="connsiteY24" fmla="*/ 779264 h 804267"/>
              <a:gd name="connsiteX25" fmla="*/ 211931 w 586979"/>
              <a:gd name="connsiteY25" fmla="*/ 761107 h 804267"/>
              <a:gd name="connsiteX26" fmla="*/ 238125 w 586979"/>
              <a:gd name="connsiteY26" fmla="*/ 754261 h 804267"/>
              <a:gd name="connsiteX27" fmla="*/ 331589 w 586979"/>
              <a:gd name="connsiteY27" fmla="*/ 754261 h 804267"/>
              <a:gd name="connsiteX28" fmla="*/ 331589 w 586979"/>
              <a:gd name="connsiteY28" fmla="*/ 595313 h 804267"/>
              <a:gd name="connsiteX29" fmla="*/ 0 w 586979"/>
              <a:gd name="connsiteY29" fmla="*/ 595313 h 804267"/>
              <a:gd name="connsiteX30" fmla="*/ 0 w 586979"/>
              <a:gd name="connsiteY30" fmla="*/ 537567 h 804267"/>
              <a:gd name="connsiteX31" fmla="*/ 278011 w 586979"/>
              <a:gd name="connsiteY31" fmla="*/ 57150 h 804267"/>
              <a:gd name="connsiteX0" fmla="*/ 305395 w 586979"/>
              <a:gd name="connsiteY0" fmla="*/ 107752 h 804267"/>
              <a:gd name="connsiteX1" fmla="*/ 52388 w 586979"/>
              <a:gd name="connsiteY1" fmla="*/ 545306 h 804267"/>
              <a:gd name="connsiteX2" fmla="*/ 331589 w 586979"/>
              <a:gd name="connsiteY2" fmla="*/ 545306 h 804267"/>
              <a:gd name="connsiteX3" fmla="*/ 331589 w 586979"/>
              <a:gd name="connsiteY3" fmla="*/ 107752 h 804267"/>
              <a:gd name="connsiteX4" fmla="*/ 305395 w 586979"/>
              <a:gd name="connsiteY4" fmla="*/ 107752 h 804267"/>
              <a:gd name="connsiteX5" fmla="*/ 278011 w 586979"/>
              <a:gd name="connsiteY5" fmla="*/ 57150 h 804267"/>
              <a:gd name="connsiteX6" fmla="*/ 586979 w 586979"/>
              <a:gd name="connsiteY6" fmla="*/ 0 h 804267"/>
              <a:gd name="connsiteX7" fmla="*/ 381091 w 586979"/>
              <a:gd name="connsiteY7" fmla="*/ 289046 h 804267"/>
              <a:gd name="connsiteX8" fmla="*/ 382191 w 586979"/>
              <a:gd name="connsiteY8" fmla="*/ 545306 h 804267"/>
              <a:gd name="connsiteX9" fmla="*/ 379027 w 586979"/>
              <a:gd name="connsiteY9" fmla="*/ 544792 h 804267"/>
              <a:gd name="connsiteX10" fmla="*/ 423863 w 586979"/>
              <a:gd name="connsiteY10" fmla="*/ 545306 h 804267"/>
              <a:gd name="connsiteX11" fmla="*/ 450056 w 586979"/>
              <a:gd name="connsiteY11" fmla="*/ 552152 h 804267"/>
              <a:gd name="connsiteX12" fmla="*/ 457795 w 586979"/>
              <a:gd name="connsiteY12" fmla="*/ 570309 h 804267"/>
              <a:gd name="connsiteX13" fmla="*/ 450056 w 586979"/>
              <a:gd name="connsiteY13" fmla="*/ 588169 h 804267"/>
              <a:gd name="connsiteX14" fmla="*/ 423863 w 586979"/>
              <a:gd name="connsiteY14" fmla="*/ 595313 h 804267"/>
              <a:gd name="connsiteX15" fmla="*/ 382191 w 586979"/>
              <a:gd name="connsiteY15" fmla="*/ 595313 h 804267"/>
              <a:gd name="connsiteX16" fmla="*/ 382191 w 586979"/>
              <a:gd name="connsiteY16" fmla="*/ 754261 h 804267"/>
              <a:gd name="connsiteX17" fmla="*/ 423863 w 586979"/>
              <a:gd name="connsiteY17" fmla="*/ 754261 h 804267"/>
              <a:gd name="connsiteX18" fmla="*/ 450056 w 586979"/>
              <a:gd name="connsiteY18" fmla="*/ 761107 h 804267"/>
              <a:gd name="connsiteX19" fmla="*/ 457795 w 586979"/>
              <a:gd name="connsiteY19" fmla="*/ 779264 h 804267"/>
              <a:gd name="connsiteX20" fmla="*/ 450056 w 586979"/>
              <a:gd name="connsiteY20" fmla="*/ 797123 h 804267"/>
              <a:gd name="connsiteX21" fmla="*/ 423863 w 586979"/>
              <a:gd name="connsiteY21" fmla="*/ 804267 h 804267"/>
              <a:gd name="connsiteX22" fmla="*/ 238125 w 586979"/>
              <a:gd name="connsiteY22" fmla="*/ 804267 h 804267"/>
              <a:gd name="connsiteX23" fmla="*/ 211931 w 586979"/>
              <a:gd name="connsiteY23" fmla="*/ 797123 h 804267"/>
              <a:gd name="connsiteX24" fmla="*/ 204192 w 586979"/>
              <a:gd name="connsiteY24" fmla="*/ 779264 h 804267"/>
              <a:gd name="connsiteX25" fmla="*/ 211931 w 586979"/>
              <a:gd name="connsiteY25" fmla="*/ 761107 h 804267"/>
              <a:gd name="connsiteX26" fmla="*/ 238125 w 586979"/>
              <a:gd name="connsiteY26" fmla="*/ 754261 h 804267"/>
              <a:gd name="connsiteX27" fmla="*/ 331589 w 586979"/>
              <a:gd name="connsiteY27" fmla="*/ 754261 h 804267"/>
              <a:gd name="connsiteX28" fmla="*/ 331589 w 586979"/>
              <a:gd name="connsiteY28" fmla="*/ 595313 h 804267"/>
              <a:gd name="connsiteX29" fmla="*/ 0 w 586979"/>
              <a:gd name="connsiteY29" fmla="*/ 595313 h 804267"/>
              <a:gd name="connsiteX30" fmla="*/ 0 w 586979"/>
              <a:gd name="connsiteY30" fmla="*/ 537567 h 804267"/>
              <a:gd name="connsiteX31" fmla="*/ 278011 w 586979"/>
              <a:gd name="connsiteY31" fmla="*/ 57150 h 804267"/>
              <a:gd name="connsiteX0" fmla="*/ 305395 w 586979"/>
              <a:gd name="connsiteY0" fmla="*/ 107752 h 804267"/>
              <a:gd name="connsiteX1" fmla="*/ 52388 w 586979"/>
              <a:gd name="connsiteY1" fmla="*/ 545306 h 804267"/>
              <a:gd name="connsiteX2" fmla="*/ 331589 w 586979"/>
              <a:gd name="connsiteY2" fmla="*/ 545306 h 804267"/>
              <a:gd name="connsiteX3" fmla="*/ 331589 w 586979"/>
              <a:gd name="connsiteY3" fmla="*/ 107752 h 804267"/>
              <a:gd name="connsiteX4" fmla="*/ 305395 w 586979"/>
              <a:gd name="connsiteY4" fmla="*/ 107752 h 804267"/>
              <a:gd name="connsiteX5" fmla="*/ 278011 w 586979"/>
              <a:gd name="connsiteY5" fmla="*/ 57150 h 804267"/>
              <a:gd name="connsiteX6" fmla="*/ 586979 w 586979"/>
              <a:gd name="connsiteY6" fmla="*/ 0 h 804267"/>
              <a:gd name="connsiteX7" fmla="*/ 381091 w 586979"/>
              <a:gd name="connsiteY7" fmla="*/ 289046 h 804267"/>
              <a:gd name="connsiteX8" fmla="*/ 382191 w 586979"/>
              <a:gd name="connsiteY8" fmla="*/ 545306 h 804267"/>
              <a:gd name="connsiteX9" fmla="*/ 379027 w 586979"/>
              <a:gd name="connsiteY9" fmla="*/ 544792 h 804267"/>
              <a:gd name="connsiteX10" fmla="*/ 423863 w 586979"/>
              <a:gd name="connsiteY10" fmla="*/ 545306 h 804267"/>
              <a:gd name="connsiteX11" fmla="*/ 450056 w 586979"/>
              <a:gd name="connsiteY11" fmla="*/ 552152 h 804267"/>
              <a:gd name="connsiteX12" fmla="*/ 457795 w 586979"/>
              <a:gd name="connsiteY12" fmla="*/ 570309 h 804267"/>
              <a:gd name="connsiteX13" fmla="*/ 450056 w 586979"/>
              <a:gd name="connsiteY13" fmla="*/ 588169 h 804267"/>
              <a:gd name="connsiteX14" fmla="*/ 423863 w 586979"/>
              <a:gd name="connsiteY14" fmla="*/ 595313 h 804267"/>
              <a:gd name="connsiteX15" fmla="*/ 382191 w 586979"/>
              <a:gd name="connsiteY15" fmla="*/ 595313 h 804267"/>
              <a:gd name="connsiteX16" fmla="*/ 382191 w 586979"/>
              <a:gd name="connsiteY16" fmla="*/ 754261 h 804267"/>
              <a:gd name="connsiteX17" fmla="*/ 423863 w 586979"/>
              <a:gd name="connsiteY17" fmla="*/ 754261 h 804267"/>
              <a:gd name="connsiteX18" fmla="*/ 450056 w 586979"/>
              <a:gd name="connsiteY18" fmla="*/ 761107 h 804267"/>
              <a:gd name="connsiteX19" fmla="*/ 457795 w 586979"/>
              <a:gd name="connsiteY19" fmla="*/ 779264 h 804267"/>
              <a:gd name="connsiteX20" fmla="*/ 450056 w 586979"/>
              <a:gd name="connsiteY20" fmla="*/ 797123 h 804267"/>
              <a:gd name="connsiteX21" fmla="*/ 423863 w 586979"/>
              <a:gd name="connsiteY21" fmla="*/ 804267 h 804267"/>
              <a:gd name="connsiteX22" fmla="*/ 238125 w 586979"/>
              <a:gd name="connsiteY22" fmla="*/ 804267 h 804267"/>
              <a:gd name="connsiteX23" fmla="*/ 211931 w 586979"/>
              <a:gd name="connsiteY23" fmla="*/ 797123 h 804267"/>
              <a:gd name="connsiteX24" fmla="*/ 204192 w 586979"/>
              <a:gd name="connsiteY24" fmla="*/ 779264 h 804267"/>
              <a:gd name="connsiteX25" fmla="*/ 211931 w 586979"/>
              <a:gd name="connsiteY25" fmla="*/ 761107 h 804267"/>
              <a:gd name="connsiteX26" fmla="*/ 238125 w 586979"/>
              <a:gd name="connsiteY26" fmla="*/ 754261 h 804267"/>
              <a:gd name="connsiteX27" fmla="*/ 331589 w 586979"/>
              <a:gd name="connsiteY27" fmla="*/ 754261 h 804267"/>
              <a:gd name="connsiteX28" fmla="*/ 331589 w 586979"/>
              <a:gd name="connsiteY28" fmla="*/ 595313 h 804267"/>
              <a:gd name="connsiteX29" fmla="*/ 0 w 586979"/>
              <a:gd name="connsiteY29" fmla="*/ 595313 h 804267"/>
              <a:gd name="connsiteX30" fmla="*/ 0 w 586979"/>
              <a:gd name="connsiteY30" fmla="*/ 537567 h 804267"/>
              <a:gd name="connsiteX31" fmla="*/ 278011 w 586979"/>
              <a:gd name="connsiteY31" fmla="*/ 57150 h 804267"/>
              <a:gd name="connsiteX0" fmla="*/ 305395 w 586979"/>
              <a:gd name="connsiteY0" fmla="*/ 107752 h 804267"/>
              <a:gd name="connsiteX1" fmla="*/ 52388 w 586979"/>
              <a:gd name="connsiteY1" fmla="*/ 545306 h 804267"/>
              <a:gd name="connsiteX2" fmla="*/ 331589 w 586979"/>
              <a:gd name="connsiteY2" fmla="*/ 545306 h 804267"/>
              <a:gd name="connsiteX3" fmla="*/ 331589 w 586979"/>
              <a:gd name="connsiteY3" fmla="*/ 107752 h 804267"/>
              <a:gd name="connsiteX4" fmla="*/ 305395 w 586979"/>
              <a:gd name="connsiteY4" fmla="*/ 107752 h 804267"/>
              <a:gd name="connsiteX5" fmla="*/ 278011 w 586979"/>
              <a:gd name="connsiteY5" fmla="*/ 57150 h 804267"/>
              <a:gd name="connsiteX6" fmla="*/ 586979 w 586979"/>
              <a:gd name="connsiteY6" fmla="*/ 0 h 804267"/>
              <a:gd name="connsiteX7" fmla="*/ 381091 w 586979"/>
              <a:gd name="connsiteY7" fmla="*/ 289046 h 804267"/>
              <a:gd name="connsiteX8" fmla="*/ 382191 w 586979"/>
              <a:gd name="connsiteY8" fmla="*/ 545306 h 804267"/>
              <a:gd name="connsiteX9" fmla="*/ 379027 w 586979"/>
              <a:gd name="connsiteY9" fmla="*/ 544792 h 804267"/>
              <a:gd name="connsiteX10" fmla="*/ 423863 w 586979"/>
              <a:gd name="connsiteY10" fmla="*/ 545306 h 804267"/>
              <a:gd name="connsiteX11" fmla="*/ 450056 w 586979"/>
              <a:gd name="connsiteY11" fmla="*/ 552152 h 804267"/>
              <a:gd name="connsiteX12" fmla="*/ 457795 w 586979"/>
              <a:gd name="connsiteY12" fmla="*/ 570309 h 804267"/>
              <a:gd name="connsiteX13" fmla="*/ 450056 w 586979"/>
              <a:gd name="connsiteY13" fmla="*/ 588169 h 804267"/>
              <a:gd name="connsiteX14" fmla="*/ 423863 w 586979"/>
              <a:gd name="connsiteY14" fmla="*/ 595313 h 804267"/>
              <a:gd name="connsiteX15" fmla="*/ 382191 w 586979"/>
              <a:gd name="connsiteY15" fmla="*/ 595313 h 804267"/>
              <a:gd name="connsiteX16" fmla="*/ 382191 w 586979"/>
              <a:gd name="connsiteY16" fmla="*/ 754261 h 804267"/>
              <a:gd name="connsiteX17" fmla="*/ 423863 w 586979"/>
              <a:gd name="connsiteY17" fmla="*/ 754261 h 804267"/>
              <a:gd name="connsiteX18" fmla="*/ 450056 w 586979"/>
              <a:gd name="connsiteY18" fmla="*/ 761107 h 804267"/>
              <a:gd name="connsiteX19" fmla="*/ 457795 w 586979"/>
              <a:gd name="connsiteY19" fmla="*/ 779264 h 804267"/>
              <a:gd name="connsiteX20" fmla="*/ 450056 w 586979"/>
              <a:gd name="connsiteY20" fmla="*/ 797123 h 804267"/>
              <a:gd name="connsiteX21" fmla="*/ 423863 w 586979"/>
              <a:gd name="connsiteY21" fmla="*/ 804267 h 804267"/>
              <a:gd name="connsiteX22" fmla="*/ 238125 w 586979"/>
              <a:gd name="connsiteY22" fmla="*/ 804267 h 804267"/>
              <a:gd name="connsiteX23" fmla="*/ 211931 w 586979"/>
              <a:gd name="connsiteY23" fmla="*/ 797123 h 804267"/>
              <a:gd name="connsiteX24" fmla="*/ 204192 w 586979"/>
              <a:gd name="connsiteY24" fmla="*/ 779264 h 804267"/>
              <a:gd name="connsiteX25" fmla="*/ 211931 w 586979"/>
              <a:gd name="connsiteY25" fmla="*/ 761107 h 804267"/>
              <a:gd name="connsiteX26" fmla="*/ 238125 w 586979"/>
              <a:gd name="connsiteY26" fmla="*/ 754261 h 804267"/>
              <a:gd name="connsiteX27" fmla="*/ 331589 w 586979"/>
              <a:gd name="connsiteY27" fmla="*/ 754261 h 804267"/>
              <a:gd name="connsiteX28" fmla="*/ 331589 w 586979"/>
              <a:gd name="connsiteY28" fmla="*/ 595313 h 804267"/>
              <a:gd name="connsiteX29" fmla="*/ 0 w 586979"/>
              <a:gd name="connsiteY29" fmla="*/ 595313 h 804267"/>
              <a:gd name="connsiteX30" fmla="*/ 0 w 586979"/>
              <a:gd name="connsiteY30" fmla="*/ 537567 h 804267"/>
              <a:gd name="connsiteX31" fmla="*/ 278011 w 586979"/>
              <a:gd name="connsiteY31" fmla="*/ 57150 h 804267"/>
              <a:gd name="connsiteX0" fmla="*/ 305395 w 586979"/>
              <a:gd name="connsiteY0" fmla="*/ 107752 h 804267"/>
              <a:gd name="connsiteX1" fmla="*/ 52388 w 586979"/>
              <a:gd name="connsiteY1" fmla="*/ 545306 h 804267"/>
              <a:gd name="connsiteX2" fmla="*/ 331589 w 586979"/>
              <a:gd name="connsiteY2" fmla="*/ 545306 h 804267"/>
              <a:gd name="connsiteX3" fmla="*/ 331589 w 586979"/>
              <a:gd name="connsiteY3" fmla="*/ 107752 h 804267"/>
              <a:gd name="connsiteX4" fmla="*/ 305395 w 586979"/>
              <a:gd name="connsiteY4" fmla="*/ 107752 h 804267"/>
              <a:gd name="connsiteX5" fmla="*/ 278011 w 586979"/>
              <a:gd name="connsiteY5" fmla="*/ 57150 h 804267"/>
              <a:gd name="connsiteX6" fmla="*/ 586979 w 586979"/>
              <a:gd name="connsiteY6" fmla="*/ 0 h 804267"/>
              <a:gd name="connsiteX7" fmla="*/ 381091 w 586979"/>
              <a:gd name="connsiteY7" fmla="*/ 289046 h 804267"/>
              <a:gd name="connsiteX8" fmla="*/ 382191 w 586979"/>
              <a:gd name="connsiteY8" fmla="*/ 545306 h 804267"/>
              <a:gd name="connsiteX9" fmla="*/ 379027 w 586979"/>
              <a:gd name="connsiteY9" fmla="*/ 544792 h 804267"/>
              <a:gd name="connsiteX10" fmla="*/ 423863 w 586979"/>
              <a:gd name="connsiteY10" fmla="*/ 545306 h 804267"/>
              <a:gd name="connsiteX11" fmla="*/ 450056 w 586979"/>
              <a:gd name="connsiteY11" fmla="*/ 552152 h 804267"/>
              <a:gd name="connsiteX12" fmla="*/ 457795 w 586979"/>
              <a:gd name="connsiteY12" fmla="*/ 570309 h 804267"/>
              <a:gd name="connsiteX13" fmla="*/ 450056 w 586979"/>
              <a:gd name="connsiteY13" fmla="*/ 588169 h 804267"/>
              <a:gd name="connsiteX14" fmla="*/ 423863 w 586979"/>
              <a:gd name="connsiteY14" fmla="*/ 595313 h 804267"/>
              <a:gd name="connsiteX15" fmla="*/ 382191 w 586979"/>
              <a:gd name="connsiteY15" fmla="*/ 595313 h 804267"/>
              <a:gd name="connsiteX16" fmla="*/ 382191 w 586979"/>
              <a:gd name="connsiteY16" fmla="*/ 754261 h 804267"/>
              <a:gd name="connsiteX17" fmla="*/ 423863 w 586979"/>
              <a:gd name="connsiteY17" fmla="*/ 754261 h 804267"/>
              <a:gd name="connsiteX18" fmla="*/ 450056 w 586979"/>
              <a:gd name="connsiteY18" fmla="*/ 761107 h 804267"/>
              <a:gd name="connsiteX19" fmla="*/ 457795 w 586979"/>
              <a:gd name="connsiteY19" fmla="*/ 779264 h 804267"/>
              <a:gd name="connsiteX20" fmla="*/ 450056 w 586979"/>
              <a:gd name="connsiteY20" fmla="*/ 797123 h 804267"/>
              <a:gd name="connsiteX21" fmla="*/ 423863 w 586979"/>
              <a:gd name="connsiteY21" fmla="*/ 804267 h 804267"/>
              <a:gd name="connsiteX22" fmla="*/ 238125 w 586979"/>
              <a:gd name="connsiteY22" fmla="*/ 804267 h 804267"/>
              <a:gd name="connsiteX23" fmla="*/ 211931 w 586979"/>
              <a:gd name="connsiteY23" fmla="*/ 797123 h 804267"/>
              <a:gd name="connsiteX24" fmla="*/ 204192 w 586979"/>
              <a:gd name="connsiteY24" fmla="*/ 779264 h 804267"/>
              <a:gd name="connsiteX25" fmla="*/ 211931 w 586979"/>
              <a:gd name="connsiteY25" fmla="*/ 761107 h 804267"/>
              <a:gd name="connsiteX26" fmla="*/ 238125 w 586979"/>
              <a:gd name="connsiteY26" fmla="*/ 754261 h 804267"/>
              <a:gd name="connsiteX27" fmla="*/ 331589 w 586979"/>
              <a:gd name="connsiteY27" fmla="*/ 754261 h 804267"/>
              <a:gd name="connsiteX28" fmla="*/ 331589 w 586979"/>
              <a:gd name="connsiteY28" fmla="*/ 595313 h 804267"/>
              <a:gd name="connsiteX29" fmla="*/ 0 w 586979"/>
              <a:gd name="connsiteY29" fmla="*/ 595313 h 804267"/>
              <a:gd name="connsiteX30" fmla="*/ 0 w 586979"/>
              <a:gd name="connsiteY30" fmla="*/ 537567 h 804267"/>
              <a:gd name="connsiteX31" fmla="*/ 278011 w 586979"/>
              <a:gd name="connsiteY31" fmla="*/ 57150 h 804267"/>
              <a:gd name="connsiteX0" fmla="*/ 305395 w 672704"/>
              <a:gd name="connsiteY0" fmla="*/ 124421 h 820936"/>
              <a:gd name="connsiteX1" fmla="*/ 52388 w 672704"/>
              <a:gd name="connsiteY1" fmla="*/ 561975 h 820936"/>
              <a:gd name="connsiteX2" fmla="*/ 331589 w 672704"/>
              <a:gd name="connsiteY2" fmla="*/ 561975 h 820936"/>
              <a:gd name="connsiteX3" fmla="*/ 331589 w 672704"/>
              <a:gd name="connsiteY3" fmla="*/ 124421 h 820936"/>
              <a:gd name="connsiteX4" fmla="*/ 305395 w 672704"/>
              <a:gd name="connsiteY4" fmla="*/ 124421 h 820936"/>
              <a:gd name="connsiteX5" fmla="*/ 278011 w 672704"/>
              <a:gd name="connsiteY5" fmla="*/ 73819 h 820936"/>
              <a:gd name="connsiteX6" fmla="*/ 672704 w 672704"/>
              <a:gd name="connsiteY6" fmla="*/ 0 h 820936"/>
              <a:gd name="connsiteX7" fmla="*/ 381091 w 672704"/>
              <a:gd name="connsiteY7" fmla="*/ 305715 h 820936"/>
              <a:gd name="connsiteX8" fmla="*/ 382191 w 672704"/>
              <a:gd name="connsiteY8" fmla="*/ 561975 h 820936"/>
              <a:gd name="connsiteX9" fmla="*/ 379027 w 672704"/>
              <a:gd name="connsiteY9" fmla="*/ 561461 h 820936"/>
              <a:gd name="connsiteX10" fmla="*/ 423863 w 672704"/>
              <a:gd name="connsiteY10" fmla="*/ 561975 h 820936"/>
              <a:gd name="connsiteX11" fmla="*/ 450056 w 672704"/>
              <a:gd name="connsiteY11" fmla="*/ 568821 h 820936"/>
              <a:gd name="connsiteX12" fmla="*/ 457795 w 672704"/>
              <a:gd name="connsiteY12" fmla="*/ 586978 h 820936"/>
              <a:gd name="connsiteX13" fmla="*/ 450056 w 672704"/>
              <a:gd name="connsiteY13" fmla="*/ 604838 h 820936"/>
              <a:gd name="connsiteX14" fmla="*/ 423863 w 672704"/>
              <a:gd name="connsiteY14" fmla="*/ 611982 h 820936"/>
              <a:gd name="connsiteX15" fmla="*/ 382191 w 672704"/>
              <a:gd name="connsiteY15" fmla="*/ 611982 h 820936"/>
              <a:gd name="connsiteX16" fmla="*/ 382191 w 672704"/>
              <a:gd name="connsiteY16" fmla="*/ 770930 h 820936"/>
              <a:gd name="connsiteX17" fmla="*/ 423863 w 672704"/>
              <a:gd name="connsiteY17" fmla="*/ 770930 h 820936"/>
              <a:gd name="connsiteX18" fmla="*/ 450056 w 672704"/>
              <a:gd name="connsiteY18" fmla="*/ 777776 h 820936"/>
              <a:gd name="connsiteX19" fmla="*/ 457795 w 672704"/>
              <a:gd name="connsiteY19" fmla="*/ 795933 h 820936"/>
              <a:gd name="connsiteX20" fmla="*/ 450056 w 672704"/>
              <a:gd name="connsiteY20" fmla="*/ 813792 h 820936"/>
              <a:gd name="connsiteX21" fmla="*/ 423863 w 672704"/>
              <a:gd name="connsiteY21" fmla="*/ 820936 h 820936"/>
              <a:gd name="connsiteX22" fmla="*/ 238125 w 672704"/>
              <a:gd name="connsiteY22" fmla="*/ 820936 h 820936"/>
              <a:gd name="connsiteX23" fmla="*/ 211931 w 672704"/>
              <a:gd name="connsiteY23" fmla="*/ 813792 h 820936"/>
              <a:gd name="connsiteX24" fmla="*/ 204192 w 672704"/>
              <a:gd name="connsiteY24" fmla="*/ 795933 h 820936"/>
              <a:gd name="connsiteX25" fmla="*/ 211931 w 672704"/>
              <a:gd name="connsiteY25" fmla="*/ 777776 h 820936"/>
              <a:gd name="connsiteX26" fmla="*/ 238125 w 672704"/>
              <a:gd name="connsiteY26" fmla="*/ 770930 h 820936"/>
              <a:gd name="connsiteX27" fmla="*/ 331589 w 672704"/>
              <a:gd name="connsiteY27" fmla="*/ 770930 h 820936"/>
              <a:gd name="connsiteX28" fmla="*/ 331589 w 672704"/>
              <a:gd name="connsiteY28" fmla="*/ 611982 h 820936"/>
              <a:gd name="connsiteX29" fmla="*/ 0 w 672704"/>
              <a:gd name="connsiteY29" fmla="*/ 611982 h 820936"/>
              <a:gd name="connsiteX30" fmla="*/ 0 w 672704"/>
              <a:gd name="connsiteY30" fmla="*/ 554236 h 820936"/>
              <a:gd name="connsiteX31" fmla="*/ 278011 w 672704"/>
              <a:gd name="connsiteY31" fmla="*/ 73819 h 820936"/>
              <a:gd name="connsiteX0" fmla="*/ 305395 w 672704"/>
              <a:gd name="connsiteY0" fmla="*/ 124421 h 820936"/>
              <a:gd name="connsiteX1" fmla="*/ 52388 w 672704"/>
              <a:gd name="connsiteY1" fmla="*/ 561975 h 820936"/>
              <a:gd name="connsiteX2" fmla="*/ 331589 w 672704"/>
              <a:gd name="connsiteY2" fmla="*/ 561975 h 820936"/>
              <a:gd name="connsiteX3" fmla="*/ 331589 w 672704"/>
              <a:gd name="connsiteY3" fmla="*/ 124421 h 820936"/>
              <a:gd name="connsiteX4" fmla="*/ 305395 w 672704"/>
              <a:gd name="connsiteY4" fmla="*/ 124421 h 820936"/>
              <a:gd name="connsiteX5" fmla="*/ 278011 w 672704"/>
              <a:gd name="connsiteY5" fmla="*/ 73819 h 820936"/>
              <a:gd name="connsiteX6" fmla="*/ 672704 w 672704"/>
              <a:gd name="connsiteY6" fmla="*/ 0 h 820936"/>
              <a:gd name="connsiteX7" fmla="*/ 381091 w 672704"/>
              <a:gd name="connsiteY7" fmla="*/ 305715 h 820936"/>
              <a:gd name="connsiteX8" fmla="*/ 382191 w 672704"/>
              <a:gd name="connsiteY8" fmla="*/ 561975 h 820936"/>
              <a:gd name="connsiteX9" fmla="*/ 379027 w 672704"/>
              <a:gd name="connsiteY9" fmla="*/ 561461 h 820936"/>
              <a:gd name="connsiteX10" fmla="*/ 423863 w 672704"/>
              <a:gd name="connsiteY10" fmla="*/ 561975 h 820936"/>
              <a:gd name="connsiteX11" fmla="*/ 450056 w 672704"/>
              <a:gd name="connsiteY11" fmla="*/ 568821 h 820936"/>
              <a:gd name="connsiteX12" fmla="*/ 457795 w 672704"/>
              <a:gd name="connsiteY12" fmla="*/ 586978 h 820936"/>
              <a:gd name="connsiteX13" fmla="*/ 450056 w 672704"/>
              <a:gd name="connsiteY13" fmla="*/ 604838 h 820936"/>
              <a:gd name="connsiteX14" fmla="*/ 423863 w 672704"/>
              <a:gd name="connsiteY14" fmla="*/ 611982 h 820936"/>
              <a:gd name="connsiteX15" fmla="*/ 382191 w 672704"/>
              <a:gd name="connsiteY15" fmla="*/ 611982 h 820936"/>
              <a:gd name="connsiteX16" fmla="*/ 382191 w 672704"/>
              <a:gd name="connsiteY16" fmla="*/ 770930 h 820936"/>
              <a:gd name="connsiteX17" fmla="*/ 423863 w 672704"/>
              <a:gd name="connsiteY17" fmla="*/ 770930 h 820936"/>
              <a:gd name="connsiteX18" fmla="*/ 450056 w 672704"/>
              <a:gd name="connsiteY18" fmla="*/ 777776 h 820936"/>
              <a:gd name="connsiteX19" fmla="*/ 457795 w 672704"/>
              <a:gd name="connsiteY19" fmla="*/ 795933 h 820936"/>
              <a:gd name="connsiteX20" fmla="*/ 450056 w 672704"/>
              <a:gd name="connsiteY20" fmla="*/ 813792 h 820936"/>
              <a:gd name="connsiteX21" fmla="*/ 423863 w 672704"/>
              <a:gd name="connsiteY21" fmla="*/ 820936 h 820936"/>
              <a:gd name="connsiteX22" fmla="*/ 238125 w 672704"/>
              <a:gd name="connsiteY22" fmla="*/ 820936 h 820936"/>
              <a:gd name="connsiteX23" fmla="*/ 211931 w 672704"/>
              <a:gd name="connsiteY23" fmla="*/ 813792 h 820936"/>
              <a:gd name="connsiteX24" fmla="*/ 204192 w 672704"/>
              <a:gd name="connsiteY24" fmla="*/ 795933 h 820936"/>
              <a:gd name="connsiteX25" fmla="*/ 211931 w 672704"/>
              <a:gd name="connsiteY25" fmla="*/ 777776 h 820936"/>
              <a:gd name="connsiteX26" fmla="*/ 238125 w 672704"/>
              <a:gd name="connsiteY26" fmla="*/ 770930 h 820936"/>
              <a:gd name="connsiteX27" fmla="*/ 331589 w 672704"/>
              <a:gd name="connsiteY27" fmla="*/ 770930 h 820936"/>
              <a:gd name="connsiteX28" fmla="*/ 331589 w 672704"/>
              <a:gd name="connsiteY28" fmla="*/ 611982 h 820936"/>
              <a:gd name="connsiteX29" fmla="*/ 0 w 672704"/>
              <a:gd name="connsiteY29" fmla="*/ 611982 h 820936"/>
              <a:gd name="connsiteX30" fmla="*/ 0 w 672704"/>
              <a:gd name="connsiteY30" fmla="*/ 554236 h 820936"/>
              <a:gd name="connsiteX31" fmla="*/ 278011 w 672704"/>
              <a:gd name="connsiteY31" fmla="*/ 73819 h 820936"/>
              <a:gd name="connsiteX0" fmla="*/ 305395 w 672704"/>
              <a:gd name="connsiteY0" fmla="*/ 150927 h 847442"/>
              <a:gd name="connsiteX1" fmla="*/ 52388 w 672704"/>
              <a:gd name="connsiteY1" fmla="*/ 588481 h 847442"/>
              <a:gd name="connsiteX2" fmla="*/ 331589 w 672704"/>
              <a:gd name="connsiteY2" fmla="*/ 588481 h 847442"/>
              <a:gd name="connsiteX3" fmla="*/ 331589 w 672704"/>
              <a:gd name="connsiteY3" fmla="*/ 150927 h 847442"/>
              <a:gd name="connsiteX4" fmla="*/ 305395 w 672704"/>
              <a:gd name="connsiteY4" fmla="*/ 150927 h 847442"/>
              <a:gd name="connsiteX5" fmla="*/ 278011 w 672704"/>
              <a:gd name="connsiteY5" fmla="*/ 100325 h 847442"/>
              <a:gd name="connsiteX6" fmla="*/ 672704 w 672704"/>
              <a:gd name="connsiteY6" fmla="*/ 26506 h 847442"/>
              <a:gd name="connsiteX7" fmla="*/ 381091 w 672704"/>
              <a:gd name="connsiteY7" fmla="*/ 332221 h 847442"/>
              <a:gd name="connsiteX8" fmla="*/ 382191 w 672704"/>
              <a:gd name="connsiteY8" fmla="*/ 588481 h 847442"/>
              <a:gd name="connsiteX9" fmla="*/ 379027 w 672704"/>
              <a:gd name="connsiteY9" fmla="*/ 587967 h 847442"/>
              <a:gd name="connsiteX10" fmla="*/ 423863 w 672704"/>
              <a:gd name="connsiteY10" fmla="*/ 588481 h 847442"/>
              <a:gd name="connsiteX11" fmla="*/ 450056 w 672704"/>
              <a:gd name="connsiteY11" fmla="*/ 595327 h 847442"/>
              <a:gd name="connsiteX12" fmla="*/ 457795 w 672704"/>
              <a:gd name="connsiteY12" fmla="*/ 613484 h 847442"/>
              <a:gd name="connsiteX13" fmla="*/ 450056 w 672704"/>
              <a:gd name="connsiteY13" fmla="*/ 631344 h 847442"/>
              <a:gd name="connsiteX14" fmla="*/ 423863 w 672704"/>
              <a:gd name="connsiteY14" fmla="*/ 638488 h 847442"/>
              <a:gd name="connsiteX15" fmla="*/ 382191 w 672704"/>
              <a:gd name="connsiteY15" fmla="*/ 638488 h 847442"/>
              <a:gd name="connsiteX16" fmla="*/ 382191 w 672704"/>
              <a:gd name="connsiteY16" fmla="*/ 797436 h 847442"/>
              <a:gd name="connsiteX17" fmla="*/ 423863 w 672704"/>
              <a:gd name="connsiteY17" fmla="*/ 797436 h 847442"/>
              <a:gd name="connsiteX18" fmla="*/ 450056 w 672704"/>
              <a:gd name="connsiteY18" fmla="*/ 804282 h 847442"/>
              <a:gd name="connsiteX19" fmla="*/ 457795 w 672704"/>
              <a:gd name="connsiteY19" fmla="*/ 822439 h 847442"/>
              <a:gd name="connsiteX20" fmla="*/ 450056 w 672704"/>
              <a:gd name="connsiteY20" fmla="*/ 840298 h 847442"/>
              <a:gd name="connsiteX21" fmla="*/ 423863 w 672704"/>
              <a:gd name="connsiteY21" fmla="*/ 847442 h 847442"/>
              <a:gd name="connsiteX22" fmla="*/ 238125 w 672704"/>
              <a:gd name="connsiteY22" fmla="*/ 847442 h 847442"/>
              <a:gd name="connsiteX23" fmla="*/ 211931 w 672704"/>
              <a:gd name="connsiteY23" fmla="*/ 840298 h 847442"/>
              <a:gd name="connsiteX24" fmla="*/ 204192 w 672704"/>
              <a:gd name="connsiteY24" fmla="*/ 822439 h 847442"/>
              <a:gd name="connsiteX25" fmla="*/ 211931 w 672704"/>
              <a:gd name="connsiteY25" fmla="*/ 804282 h 847442"/>
              <a:gd name="connsiteX26" fmla="*/ 238125 w 672704"/>
              <a:gd name="connsiteY26" fmla="*/ 797436 h 847442"/>
              <a:gd name="connsiteX27" fmla="*/ 331589 w 672704"/>
              <a:gd name="connsiteY27" fmla="*/ 797436 h 847442"/>
              <a:gd name="connsiteX28" fmla="*/ 331589 w 672704"/>
              <a:gd name="connsiteY28" fmla="*/ 638488 h 847442"/>
              <a:gd name="connsiteX29" fmla="*/ 0 w 672704"/>
              <a:gd name="connsiteY29" fmla="*/ 638488 h 847442"/>
              <a:gd name="connsiteX30" fmla="*/ 0 w 672704"/>
              <a:gd name="connsiteY30" fmla="*/ 580742 h 847442"/>
              <a:gd name="connsiteX31" fmla="*/ 278011 w 672704"/>
              <a:gd name="connsiteY31" fmla="*/ 100325 h 847442"/>
              <a:gd name="connsiteX0" fmla="*/ 305395 w 672704"/>
              <a:gd name="connsiteY0" fmla="*/ 150927 h 847442"/>
              <a:gd name="connsiteX1" fmla="*/ 52388 w 672704"/>
              <a:gd name="connsiteY1" fmla="*/ 588481 h 847442"/>
              <a:gd name="connsiteX2" fmla="*/ 331589 w 672704"/>
              <a:gd name="connsiteY2" fmla="*/ 588481 h 847442"/>
              <a:gd name="connsiteX3" fmla="*/ 331589 w 672704"/>
              <a:gd name="connsiteY3" fmla="*/ 150927 h 847442"/>
              <a:gd name="connsiteX4" fmla="*/ 305395 w 672704"/>
              <a:gd name="connsiteY4" fmla="*/ 150927 h 847442"/>
              <a:gd name="connsiteX5" fmla="*/ 278011 w 672704"/>
              <a:gd name="connsiteY5" fmla="*/ 100325 h 847442"/>
              <a:gd name="connsiteX6" fmla="*/ 672704 w 672704"/>
              <a:gd name="connsiteY6" fmla="*/ 26506 h 847442"/>
              <a:gd name="connsiteX7" fmla="*/ 381091 w 672704"/>
              <a:gd name="connsiteY7" fmla="*/ 332221 h 847442"/>
              <a:gd name="connsiteX8" fmla="*/ 382191 w 672704"/>
              <a:gd name="connsiteY8" fmla="*/ 588481 h 847442"/>
              <a:gd name="connsiteX9" fmla="*/ 379027 w 672704"/>
              <a:gd name="connsiteY9" fmla="*/ 587967 h 847442"/>
              <a:gd name="connsiteX10" fmla="*/ 423863 w 672704"/>
              <a:gd name="connsiteY10" fmla="*/ 588481 h 847442"/>
              <a:gd name="connsiteX11" fmla="*/ 450056 w 672704"/>
              <a:gd name="connsiteY11" fmla="*/ 595327 h 847442"/>
              <a:gd name="connsiteX12" fmla="*/ 457795 w 672704"/>
              <a:gd name="connsiteY12" fmla="*/ 613484 h 847442"/>
              <a:gd name="connsiteX13" fmla="*/ 450056 w 672704"/>
              <a:gd name="connsiteY13" fmla="*/ 631344 h 847442"/>
              <a:gd name="connsiteX14" fmla="*/ 423863 w 672704"/>
              <a:gd name="connsiteY14" fmla="*/ 638488 h 847442"/>
              <a:gd name="connsiteX15" fmla="*/ 382191 w 672704"/>
              <a:gd name="connsiteY15" fmla="*/ 638488 h 847442"/>
              <a:gd name="connsiteX16" fmla="*/ 382191 w 672704"/>
              <a:gd name="connsiteY16" fmla="*/ 797436 h 847442"/>
              <a:gd name="connsiteX17" fmla="*/ 423863 w 672704"/>
              <a:gd name="connsiteY17" fmla="*/ 797436 h 847442"/>
              <a:gd name="connsiteX18" fmla="*/ 450056 w 672704"/>
              <a:gd name="connsiteY18" fmla="*/ 804282 h 847442"/>
              <a:gd name="connsiteX19" fmla="*/ 457795 w 672704"/>
              <a:gd name="connsiteY19" fmla="*/ 822439 h 847442"/>
              <a:gd name="connsiteX20" fmla="*/ 450056 w 672704"/>
              <a:gd name="connsiteY20" fmla="*/ 840298 h 847442"/>
              <a:gd name="connsiteX21" fmla="*/ 423863 w 672704"/>
              <a:gd name="connsiteY21" fmla="*/ 847442 h 847442"/>
              <a:gd name="connsiteX22" fmla="*/ 238125 w 672704"/>
              <a:gd name="connsiteY22" fmla="*/ 847442 h 847442"/>
              <a:gd name="connsiteX23" fmla="*/ 211931 w 672704"/>
              <a:gd name="connsiteY23" fmla="*/ 840298 h 847442"/>
              <a:gd name="connsiteX24" fmla="*/ 204192 w 672704"/>
              <a:gd name="connsiteY24" fmla="*/ 822439 h 847442"/>
              <a:gd name="connsiteX25" fmla="*/ 211931 w 672704"/>
              <a:gd name="connsiteY25" fmla="*/ 804282 h 847442"/>
              <a:gd name="connsiteX26" fmla="*/ 238125 w 672704"/>
              <a:gd name="connsiteY26" fmla="*/ 797436 h 847442"/>
              <a:gd name="connsiteX27" fmla="*/ 331589 w 672704"/>
              <a:gd name="connsiteY27" fmla="*/ 797436 h 847442"/>
              <a:gd name="connsiteX28" fmla="*/ 331589 w 672704"/>
              <a:gd name="connsiteY28" fmla="*/ 638488 h 847442"/>
              <a:gd name="connsiteX29" fmla="*/ 0 w 672704"/>
              <a:gd name="connsiteY29" fmla="*/ 638488 h 847442"/>
              <a:gd name="connsiteX30" fmla="*/ 0 w 672704"/>
              <a:gd name="connsiteY30" fmla="*/ 580742 h 847442"/>
              <a:gd name="connsiteX31" fmla="*/ 278011 w 672704"/>
              <a:gd name="connsiteY31" fmla="*/ 100325 h 847442"/>
              <a:gd name="connsiteX0" fmla="*/ 305395 w 672704"/>
              <a:gd name="connsiteY0" fmla="*/ 150927 h 847442"/>
              <a:gd name="connsiteX1" fmla="*/ 52388 w 672704"/>
              <a:gd name="connsiteY1" fmla="*/ 588481 h 847442"/>
              <a:gd name="connsiteX2" fmla="*/ 331589 w 672704"/>
              <a:gd name="connsiteY2" fmla="*/ 588481 h 847442"/>
              <a:gd name="connsiteX3" fmla="*/ 331589 w 672704"/>
              <a:gd name="connsiteY3" fmla="*/ 150927 h 847442"/>
              <a:gd name="connsiteX4" fmla="*/ 305395 w 672704"/>
              <a:gd name="connsiteY4" fmla="*/ 150927 h 847442"/>
              <a:gd name="connsiteX5" fmla="*/ 278011 w 672704"/>
              <a:gd name="connsiteY5" fmla="*/ 100325 h 847442"/>
              <a:gd name="connsiteX6" fmla="*/ 672704 w 672704"/>
              <a:gd name="connsiteY6" fmla="*/ 26506 h 847442"/>
              <a:gd name="connsiteX7" fmla="*/ 381091 w 672704"/>
              <a:gd name="connsiteY7" fmla="*/ 332221 h 847442"/>
              <a:gd name="connsiteX8" fmla="*/ 382191 w 672704"/>
              <a:gd name="connsiteY8" fmla="*/ 588481 h 847442"/>
              <a:gd name="connsiteX9" fmla="*/ 379027 w 672704"/>
              <a:gd name="connsiteY9" fmla="*/ 587967 h 847442"/>
              <a:gd name="connsiteX10" fmla="*/ 423863 w 672704"/>
              <a:gd name="connsiteY10" fmla="*/ 588481 h 847442"/>
              <a:gd name="connsiteX11" fmla="*/ 450056 w 672704"/>
              <a:gd name="connsiteY11" fmla="*/ 595327 h 847442"/>
              <a:gd name="connsiteX12" fmla="*/ 457795 w 672704"/>
              <a:gd name="connsiteY12" fmla="*/ 613484 h 847442"/>
              <a:gd name="connsiteX13" fmla="*/ 450056 w 672704"/>
              <a:gd name="connsiteY13" fmla="*/ 631344 h 847442"/>
              <a:gd name="connsiteX14" fmla="*/ 423863 w 672704"/>
              <a:gd name="connsiteY14" fmla="*/ 638488 h 847442"/>
              <a:gd name="connsiteX15" fmla="*/ 382191 w 672704"/>
              <a:gd name="connsiteY15" fmla="*/ 638488 h 847442"/>
              <a:gd name="connsiteX16" fmla="*/ 382191 w 672704"/>
              <a:gd name="connsiteY16" fmla="*/ 797436 h 847442"/>
              <a:gd name="connsiteX17" fmla="*/ 423863 w 672704"/>
              <a:gd name="connsiteY17" fmla="*/ 797436 h 847442"/>
              <a:gd name="connsiteX18" fmla="*/ 450056 w 672704"/>
              <a:gd name="connsiteY18" fmla="*/ 804282 h 847442"/>
              <a:gd name="connsiteX19" fmla="*/ 457795 w 672704"/>
              <a:gd name="connsiteY19" fmla="*/ 822439 h 847442"/>
              <a:gd name="connsiteX20" fmla="*/ 450056 w 672704"/>
              <a:gd name="connsiteY20" fmla="*/ 840298 h 847442"/>
              <a:gd name="connsiteX21" fmla="*/ 423863 w 672704"/>
              <a:gd name="connsiteY21" fmla="*/ 847442 h 847442"/>
              <a:gd name="connsiteX22" fmla="*/ 238125 w 672704"/>
              <a:gd name="connsiteY22" fmla="*/ 847442 h 847442"/>
              <a:gd name="connsiteX23" fmla="*/ 211931 w 672704"/>
              <a:gd name="connsiteY23" fmla="*/ 840298 h 847442"/>
              <a:gd name="connsiteX24" fmla="*/ 204192 w 672704"/>
              <a:gd name="connsiteY24" fmla="*/ 822439 h 847442"/>
              <a:gd name="connsiteX25" fmla="*/ 211931 w 672704"/>
              <a:gd name="connsiteY25" fmla="*/ 804282 h 847442"/>
              <a:gd name="connsiteX26" fmla="*/ 238125 w 672704"/>
              <a:gd name="connsiteY26" fmla="*/ 797436 h 847442"/>
              <a:gd name="connsiteX27" fmla="*/ 331589 w 672704"/>
              <a:gd name="connsiteY27" fmla="*/ 797436 h 847442"/>
              <a:gd name="connsiteX28" fmla="*/ 331589 w 672704"/>
              <a:gd name="connsiteY28" fmla="*/ 638488 h 847442"/>
              <a:gd name="connsiteX29" fmla="*/ 0 w 672704"/>
              <a:gd name="connsiteY29" fmla="*/ 638488 h 847442"/>
              <a:gd name="connsiteX30" fmla="*/ 0 w 672704"/>
              <a:gd name="connsiteY30" fmla="*/ 580742 h 847442"/>
              <a:gd name="connsiteX31" fmla="*/ 278011 w 672704"/>
              <a:gd name="connsiteY31" fmla="*/ 100325 h 847442"/>
              <a:gd name="connsiteX0" fmla="*/ 305395 w 665560"/>
              <a:gd name="connsiteY0" fmla="*/ 142726 h 839241"/>
              <a:gd name="connsiteX1" fmla="*/ 52388 w 665560"/>
              <a:gd name="connsiteY1" fmla="*/ 580280 h 839241"/>
              <a:gd name="connsiteX2" fmla="*/ 331589 w 665560"/>
              <a:gd name="connsiteY2" fmla="*/ 580280 h 839241"/>
              <a:gd name="connsiteX3" fmla="*/ 331589 w 665560"/>
              <a:gd name="connsiteY3" fmla="*/ 142726 h 839241"/>
              <a:gd name="connsiteX4" fmla="*/ 305395 w 665560"/>
              <a:gd name="connsiteY4" fmla="*/ 142726 h 839241"/>
              <a:gd name="connsiteX5" fmla="*/ 278011 w 665560"/>
              <a:gd name="connsiteY5" fmla="*/ 92124 h 839241"/>
              <a:gd name="connsiteX6" fmla="*/ 665560 w 665560"/>
              <a:gd name="connsiteY6" fmla="*/ 27830 h 839241"/>
              <a:gd name="connsiteX7" fmla="*/ 381091 w 665560"/>
              <a:gd name="connsiteY7" fmla="*/ 324020 h 839241"/>
              <a:gd name="connsiteX8" fmla="*/ 382191 w 665560"/>
              <a:gd name="connsiteY8" fmla="*/ 580280 h 839241"/>
              <a:gd name="connsiteX9" fmla="*/ 379027 w 665560"/>
              <a:gd name="connsiteY9" fmla="*/ 579766 h 839241"/>
              <a:gd name="connsiteX10" fmla="*/ 423863 w 665560"/>
              <a:gd name="connsiteY10" fmla="*/ 580280 h 839241"/>
              <a:gd name="connsiteX11" fmla="*/ 450056 w 665560"/>
              <a:gd name="connsiteY11" fmla="*/ 587126 h 839241"/>
              <a:gd name="connsiteX12" fmla="*/ 457795 w 665560"/>
              <a:gd name="connsiteY12" fmla="*/ 605283 h 839241"/>
              <a:gd name="connsiteX13" fmla="*/ 450056 w 665560"/>
              <a:gd name="connsiteY13" fmla="*/ 623143 h 839241"/>
              <a:gd name="connsiteX14" fmla="*/ 423863 w 665560"/>
              <a:gd name="connsiteY14" fmla="*/ 630287 h 839241"/>
              <a:gd name="connsiteX15" fmla="*/ 382191 w 665560"/>
              <a:gd name="connsiteY15" fmla="*/ 630287 h 839241"/>
              <a:gd name="connsiteX16" fmla="*/ 382191 w 665560"/>
              <a:gd name="connsiteY16" fmla="*/ 789235 h 839241"/>
              <a:gd name="connsiteX17" fmla="*/ 423863 w 665560"/>
              <a:gd name="connsiteY17" fmla="*/ 789235 h 839241"/>
              <a:gd name="connsiteX18" fmla="*/ 450056 w 665560"/>
              <a:gd name="connsiteY18" fmla="*/ 796081 h 839241"/>
              <a:gd name="connsiteX19" fmla="*/ 457795 w 665560"/>
              <a:gd name="connsiteY19" fmla="*/ 814238 h 839241"/>
              <a:gd name="connsiteX20" fmla="*/ 450056 w 665560"/>
              <a:gd name="connsiteY20" fmla="*/ 832097 h 839241"/>
              <a:gd name="connsiteX21" fmla="*/ 423863 w 665560"/>
              <a:gd name="connsiteY21" fmla="*/ 839241 h 839241"/>
              <a:gd name="connsiteX22" fmla="*/ 238125 w 665560"/>
              <a:gd name="connsiteY22" fmla="*/ 839241 h 839241"/>
              <a:gd name="connsiteX23" fmla="*/ 211931 w 665560"/>
              <a:gd name="connsiteY23" fmla="*/ 832097 h 839241"/>
              <a:gd name="connsiteX24" fmla="*/ 204192 w 665560"/>
              <a:gd name="connsiteY24" fmla="*/ 814238 h 839241"/>
              <a:gd name="connsiteX25" fmla="*/ 211931 w 665560"/>
              <a:gd name="connsiteY25" fmla="*/ 796081 h 839241"/>
              <a:gd name="connsiteX26" fmla="*/ 238125 w 665560"/>
              <a:gd name="connsiteY26" fmla="*/ 789235 h 839241"/>
              <a:gd name="connsiteX27" fmla="*/ 331589 w 665560"/>
              <a:gd name="connsiteY27" fmla="*/ 789235 h 839241"/>
              <a:gd name="connsiteX28" fmla="*/ 331589 w 665560"/>
              <a:gd name="connsiteY28" fmla="*/ 630287 h 839241"/>
              <a:gd name="connsiteX29" fmla="*/ 0 w 665560"/>
              <a:gd name="connsiteY29" fmla="*/ 630287 h 839241"/>
              <a:gd name="connsiteX30" fmla="*/ 0 w 665560"/>
              <a:gd name="connsiteY30" fmla="*/ 572541 h 839241"/>
              <a:gd name="connsiteX31" fmla="*/ 278011 w 665560"/>
              <a:gd name="connsiteY31" fmla="*/ 92124 h 839241"/>
              <a:gd name="connsiteX0" fmla="*/ 305395 w 665560"/>
              <a:gd name="connsiteY0" fmla="*/ 114896 h 811411"/>
              <a:gd name="connsiteX1" fmla="*/ 52388 w 665560"/>
              <a:gd name="connsiteY1" fmla="*/ 552450 h 811411"/>
              <a:gd name="connsiteX2" fmla="*/ 331589 w 665560"/>
              <a:gd name="connsiteY2" fmla="*/ 552450 h 811411"/>
              <a:gd name="connsiteX3" fmla="*/ 331589 w 665560"/>
              <a:gd name="connsiteY3" fmla="*/ 114896 h 811411"/>
              <a:gd name="connsiteX4" fmla="*/ 305395 w 665560"/>
              <a:gd name="connsiteY4" fmla="*/ 114896 h 811411"/>
              <a:gd name="connsiteX5" fmla="*/ 278011 w 665560"/>
              <a:gd name="connsiteY5" fmla="*/ 64294 h 811411"/>
              <a:gd name="connsiteX6" fmla="*/ 665560 w 665560"/>
              <a:gd name="connsiteY6" fmla="*/ 0 h 811411"/>
              <a:gd name="connsiteX7" fmla="*/ 381091 w 665560"/>
              <a:gd name="connsiteY7" fmla="*/ 296190 h 811411"/>
              <a:gd name="connsiteX8" fmla="*/ 382191 w 665560"/>
              <a:gd name="connsiteY8" fmla="*/ 552450 h 811411"/>
              <a:gd name="connsiteX9" fmla="*/ 379027 w 665560"/>
              <a:gd name="connsiteY9" fmla="*/ 551936 h 811411"/>
              <a:gd name="connsiteX10" fmla="*/ 423863 w 665560"/>
              <a:gd name="connsiteY10" fmla="*/ 552450 h 811411"/>
              <a:gd name="connsiteX11" fmla="*/ 450056 w 665560"/>
              <a:gd name="connsiteY11" fmla="*/ 559296 h 811411"/>
              <a:gd name="connsiteX12" fmla="*/ 457795 w 665560"/>
              <a:gd name="connsiteY12" fmla="*/ 577453 h 811411"/>
              <a:gd name="connsiteX13" fmla="*/ 450056 w 665560"/>
              <a:gd name="connsiteY13" fmla="*/ 595313 h 811411"/>
              <a:gd name="connsiteX14" fmla="*/ 423863 w 665560"/>
              <a:gd name="connsiteY14" fmla="*/ 602457 h 811411"/>
              <a:gd name="connsiteX15" fmla="*/ 382191 w 665560"/>
              <a:gd name="connsiteY15" fmla="*/ 602457 h 811411"/>
              <a:gd name="connsiteX16" fmla="*/ 382191 w 665560"/>
              <a:gd name="connsiteY16" fmla="*/ 761405 h 811411"/>
              <a:gd name="connsiteX17" fmla="*/ 423863 w 665560"/>
              <a:gd name="connsiteY17" fmla="*/ 761405 h 811411"/>
              <a:gd name="connsiteX18" fmla="*/ 450056 w 665560"/>
              <a:gd name="connsiteY18" fmla="*/ 768251 h 811411"/>
              <a:gd name="connsiteX19" fmla="*/ 457795 w 665560"/>
              <a:gd name="connsiteY19" fmla="*/ 786408 h 811411"/>
              <a:gd name="connsiteX20" fmla="*/ 450056 w 665560"/>
              <a:gd name="connsiteY20" fmla="*/ 804267 h 811411"/>
              <a:gd name="connsiteX21" fmla="*/ 423863 w 665560"/>
              <a:gd name="connsiteY21" fmla="*/ 811411 h 811411"/>
              <a:gd name="connsiteX22" fmla="*/ 238125 w 665560"/>
              <a:gd name="connsiteY22" fmla="*/ 811411 h 811411"/>
              <a:gd name="connsiteX23" fmla="*/ 211931 w 665560"/>
              <a:gd name="connsiteY23" fmla="*/ 804267 h 811411"/>
              <a:gd name="connsiteX24" fmla="*/ 204192 w 665560"/>
              <a:gd name="connsiteY24" fmla="*/ 786408 h 811411"/>
              <a:gd name="connsiteX25" fmla="*/ 211931 w 665560"/>
              <a:gd name="connsiteY25" fmla="*/ 768251 h 811411"/>
              <a:gd name="connsiteX26" fmla="*/ 238125 w 665560"/>
              <a:gd name="connsiteY26" fmla="*/ 761405 h 811411"/>
              <a:gd name="connsiteX27" fmla="*/ 331589 w 665560"/>
              <a:gd name="connsiteY27" fmla="*/ 761405 h 811411"/>
              <a:gd name="connsiteX28" fmla="*/ 331589 w 665560"/>
              <a:gd name="connsiteY28" fmla="*/ 602457 h 811411"/>
              <a:gd name="connsiteX29" fmla="*/ 0 w 665560"/>
              <a:gd name="connsiteY29" fmla="*/ 602457 h 811411"/>
              <a:gd name="connsiteX30" fmla="*/ 0 w 665560"/>
              <a:gd name="connsiteY30" fmla="*/ 544711 h 811411"/>
              <a:gd name="connsiteX31" fmla="*/ 278011 w 665560"/>
              <a:gd name="connsiteY31" fmla="*/ 64294 h 811411"/>
              <a:gd name="connsiteX0" fmla="*/ 305395 w 665560"/>
              <a:gd name="connsiteY0" fmla="*/ 117714 h 814229"/>
              <a:gd name="connsiteX1" fmla="*/ 52388 w 665560"/>
              <a:gd name="connsiteY1" fmla="*/ 555268 h 814229"/>
              <a:gd name="connsiteX2" fmla="*/ 331589 w 665560"/>
              <a:gd name="connsiteY2" fmla="*/ 555268 h 814229"/>
              <a:gd name="connsiteX3" fmla="*/ 331589 w 665560"/>
              <a:gd name="connsiteY3" fmla="*/ 117714 h 814229"/>
              <a:gd name="connsiteX4" fmla="*/ 305395 w 665560"/>
              <a:gd name="connsiteY4" fmla="*/ 117714 h 814229"/>
              <a:gd name="connsiteX5" fmla="*/ 278011 w 665560"/>
              <a:gd name="connsiteY5" fmla="*/ 67112 h 814229"/>
              <a:gd name="connsiteX6" fmla="*/ 665560 w 665560"/>
              <a:gd name="connsiteY6" fmla="*/ 2818 h 814229"/>
              <a:gd name="connsiteX7" fmla="*/ 381091 w 665560"/>
              <a:gd name="connsiteY7" fmla="*/ 299008 h 814229"/>
              <a:gd name="connsiteX8" fmla="*/ 382191 w 665560"/>
              <a:gd name="connsiteY8" fmla="*/ 555268 h 814229"/>
              <a:gd name="connsiteX9" fmla="*/ 379027 w 665560"/>
              <a:gd name="connsiteY9" fmla="*/ 554754 h 814229"/>
              <a:gd name="connsiteX10" fmla="*/ 423863 w 665560"/>
              <a:gd name="connsiteY10" fmla="*/ 555268 h 814229"/>
              <a:gd name="connsiteX11" fmla="*/ 450056 w 665560"/>
              <a:gd name="connsiteY11" fmla="*/ 562114 h 814229"/>
              <a:gd name="connsiteX12" fmla="*/ 457795 w 665560"/>
              <a:gd name="connsiteY12" fmla="*/ 580271 h 814229"/>
              <a:gd name="connsiteX13" fmla="*/ 450056 w 665560"/>
              <a:gd name="connsiteY13" fmla="*/ 598131 h 814229"/>
              <a:gd name="connsiteX14" fmla="*/ 423863 w 665560"/>
              <a:gd name="connsiteY14" fmla="*/ 605275 h 814229"/>
              <a:gd name="connsiteX15" fmla="*/ 382191 w 665560"/>
              <a:gd name="connsiteY15" fmla="*/ 605275 h 814229"/>
              <a:gd name="connsiteX16" fmla="*/ 382191 w 665560"/>
              <a:gd name="connsiteY16" fmla="*/ 764223 h 814229"/>
              <a:gd name="connsiteX17" fmla="*/ 423863 w 665560"/>
              <a:gd name="connsiteY17" fmla="*/ 764223 h 814229"/>
              <a:gd name="connsiteX18" fmla="*/ 450056 w 665560"/>
              <a:gd name="connsiteY18" fmla="*/ 771069 h 814229"/>
              <a:gd name="connsiteX19" fmla="*/ 457795 w 665560"/>
              <a:gd name="connsiteY19" fmla="*/ 789226 h 814229"/>
              <a:gd name="connsiteX20" fmla="*/ 450056 w 665560"/>
              <a:gd name="connsiteY20" fmla="*/ 807085 h 814229"/>
              <a:gd name="connsiteX21" fmla="*/ 423863 w 665560"/>
              <a:gd name="connsiteY21" fmla="*/ 814229 h 814229"/>
              <a:gd name="connsiteX22" fmla="*/ 238125 w 665560"/>
              <a:gd name="connsiteY22" fmla="*/ 814229 h 814229"/>
              <a:gd name="connsiteX23" fmla="*/ 211931 w 665560"/>
              <a:gd name="connsiteY23" fmla="*/ 807085 h 814229"/>
              <a:gd name="connsiteX24" fmla="*/ 204192 w 665560"/>
              <a:gd name="connsiteY24" fmla="*/ 789226 h 814229"/>
              <a:gd name="connsiteX25" fmla="*/ 211931 w 665560"/>
              <a:gd name="connsiteY25" fmla="*/ 771069 h 814229"/>
              <a:gd name="connsiteX26" fmla="*/ 238125 w 665560"/>
              <a:gd name="connsiteY26" fmla="*/ 764223 h 814229"/>
              <a:gd name="connsiteX27" fmla="*/ 331589 w 665560"/>
              <a:gd name="connsiteY27" fmla="*/ 764223 h 814229"/>
              <a:gd name="connsiteX28" fmla="*/ 331589 w 665560"/>
              <a:gd name="connsiteY28" fmla="*/ 605275 h 814229"/>
              <a:gd name="connsiteX29" fmla="*/ 0 w 665560"/>
              <a:gd name="connsiteY29" fmla="*/ 605275 h 814229"/>
              <a:gd name="connsiteX30" fmla="*/ 0 w 665560"/>
              <a:gd name="connsiteY30" fmla="*/ 547529 h 814229"/>
              <a:gd name="connsiteX31" fmla="*/ 278011 w 665560"/>
              <a:gd name="connsiteY31" fmla="*/ 67112 h 814229"/>
              <a:gd name="connsiteX0" fmla="*/ 305395 w 665560"/>
              <a:gd name="connsiteY0" fmla="*/ 117553 h 814068"/>
              <a:gd name="connsiteX1" fmla="*/ 52388 w 665560"/>
              <a:gd name="connsiteY1" fmla="*/ 555107 h 814068"/>
              <a:gd name="connsiteX2" fmla="*/ 331589 w 665560"/>
              <a:gd name="connsiteY2" fmla="*/ 555107 h 814068"/>
              <a:gd name="connsiteX3" fmla="*/ 331589 w 665560"/>
              <a:gd name="connsiteY3" fmla="*/ 117553 h 814068"/>
              <a:gd name="connsiteX4" fmla="*/ 305395 w 665560"/>
              <a:gd name="connsiteY4" fmla="*/ 117553 h 814068"/>
              <a:gd name="connsiteX5" fmla="*/ 278011 w 665560"/>
              <a:gd name="connsiteY5" fmla="*/ 66951 h 814068"/>
              <a:gd name="connsiteX6" fmla="*/ 665560 w 665560"/>
              <a:gd name="connsiteY6" fmla="*/ 2657 h 814068"/>
              <a:gd name="connsiteX7" fmla="*/ 381091 w 665560"/>
              <a:gd name="connsiteY7" fmla="*/ 298847 h 814068"/>
              <a:gd name="connsiteX8" fmla="*/ 382191 w 665560"/>
              <a:gd name="connsiteY8" fmla="*/ 555107 h 814068"/>
              <a:gd name="connsiteX9" fmla="*/ 379027 w 665560"/>
              <a:gd name="connsiteY9" fmla="*/ 554593 h 814068"/>
              <a:gd name="connsiteX10" fmla="*/ 423863 w 665560"/>
              <a:gd name="connsiteY10" fmla="*/ 555107 h 814068"/>
              <a:gd name="connsiteX11" fmla="*/ 450056 w 665560"/>
              <a:gd name="connsiteY11" fmla="*/ 561953 h 814068"/>
              <a:gd name="connsiteX12" fmla="*/ 457795 w 665560"/>
              <a:gd name="connsiteY12" fmla="*/ 580110 h 814068"/>
              <a:gd name="connsiteX13" fmla="*/ 450056 w 665560"/>
              <a:gd name="connsiteY13" fmla="*/ 597970 h 814068"/>
              <a:gd name="connsiteX14" fmla="*/ 423863 w 665560"/>
              <a:gd name="connsiteY14" fmla="*/ 605114 h 814068"/>
              <a:gd name="connsiteX15" fmla="*/ 382191 w 665560"/>
              <a:gd name="connsiteY15" fmla="*/ 605114 h 814068"/>
              <a:gd name="connsiteX16" fmla="*/ 382191 w 665560"/>
              <a:gd name="connsiteY16" fmla="*/ 764062 h 814068"/>
              <a:gd name="connsiteX17" fmla="*/ 423863 w 665560"/>
              <a:gd name="connsiteY17" fmla="*/ 764062 h 814068"/>
              <a:gd name="connsiteX18" fmla="*/ 450056 w 665560"/>
              <a:gd name="connsiteY18" fmla="*/ 770908 h 814068"/>
              <a:gd name="connsiteX19" fmla="*/ 457795 w 665560"/>
              <a:gd name="connsiteY19" fmla="*/ 789065 h 814068"/>
              <a:gd name="connsiteX20" fmla="*/ 450056 w 665560"/>
              <a:gd name="connsiteY20" fmla="*/ 806924 h 814068"/>
              <a:gd name="connsiteX21" fmla="*/ 423863 w 665560"/>
              <a:gd name="connsiteY21" fmla="*/ 814068 h 814068"/>
              <a:gd name="connsiteX22" fmla="*/ 238125 w 665560"/>
              <a:gd name="connsiteY22" fmla="*/ 814068 h 814068"/>
              <a:gd name="connsiteX23" fmla="*/ 211931 w 665560"/>
              <a:gd name="connsiteY23" fmla="*/ 806924 h 814068"/>
              <a:gd name="connsiteX24" fmla="*/ 204192 w 665560"/>
              <a:gd name="connsiteY24" fmla="*/ 789065 h 814068"/>
              <a:gd name="connsiteX25" fmla="*/ 211931 w 665560"/>
              <a:gd name="connsiteY25" fmla="*/ 770908 h 814068"/>
              <a:gd name="connsiteX26" fmla="*/ 238125 w 665560"/>
              <a:gd name="connsiteY26" fmla="*/ 764062 h 814068"/>
              <a:gd name="connsiteX27" fmla="*/ 331589 w 665560"/>
              <a:gd name="connsiteY27" fmla="*/ 764062 h 814068"/>
              <a:gd name="connsiteX28" fmla="*/ 331589 w 665560"/>
              <a:gd name="connsiteY28" fmla="*/ 605114 h 814068"/>
              <a:gd name="connsiteX29" fmla="*/ 0 w 665560"/>
              <a:gd name="connsiteY29" fmla="*/ 605114 h 814068"/>
              <a:gd name="connsiteX30" fmla="*/ 0 w 665560"/>
              <a:gd name="connsiteY30" fmla="*/ 547368 h 814068"/>
              <a:gd name="connsiteX31" fmla="*/ 278011 w 665560"/>
              <a:gd name="connsiteY31" fmla="*/ 66951 h 814068"/>
              <a:gd name="connsiteX0" fmla="*/ 305395 w 665560"/>
              <a:gd name="connsiteY0" fmla="*/ 117276 h 813791"/>
              <a:gd name="connsiteX1" fmla="*/ 52388 w 665560"/>
              <a:gd name="connsiteY1" fmla="*/ 554830 h 813791"/>
              <a:gd name="connsiteX2" fmla="*/ 331589 w 665560"/>
              <a:gd name="connsiteY2" fmla="*/ 554830 h 813791"/>
              <a:gd name="connsiteX3" fmla="*/ 331589 w 665560"/>
              <a:gd name="connsiteY3" fmla="*/ 117276 h 813791"/>
              <a:gd name="connsiteX4" fmla="*/ 305395 w 665560"/>
              <a:gd name="connsiteY4" fmla="*/ 117276 h 813791"/>
              <a:gd name="connsiteX5" fmla="*/ 278011 w 665560"/>
              <a:gd name="connsiteY5" fmla="*/ 66674 h 813791"/>
              <a:gd name="connsiteX6" fmla="*/ 665560 w 665560"/>
              <a:gd name="connsiteY6" fmla="*/ 2380 h 813791"/>
              <a:gd name="connsiteX7" fmla="*/ 381091 w 665560"/>
              <a:gd name="connsiteY7" fmla="*/ 298570 h 813791"/>
              <a:gd name="connsiteX8" fmla="*/ 382191 w 665560"/>
              <a:gd name="connsiteY8" fmla="*/ 554830 h 813791"/>
              <a:gd name="connsiteX9" fmla="*/ 379027 w 665560"/>
              <a:gd name="connsiteY9" fmla="*/ 554316 h 813791"/>
              <a:gd name="connsiteX10" fmla="*/ 423863 w 665560"/>
              <a:gd name="connsiteY10" fmla="*/ 554830 h 813791"/>
              <a:gd name="connsiteX11" fmla="*/ 450056 w 665560"/>
              <a:gd name="connsiteY11" fmla="*/ 561676 h 813791"/>
              <a:gd name="connsiteX12" fmla="*/ 457795 w 665560"/>
              <a:gd name="connsiteY12" fmla="*/ 579833 h 813791"/>
              <a:gd name="connsiteX13" fmla="*/ 450056 w 665560"/>
              <a:gd name="connsiteY13" fmla="*/ 597693 h 813791"/>
              <a:gd name="connsiteX14" fmla="*/ 423863 w 665560"/>
              <a:gd name="connsiteY14" fmla="*/ 604837 h 813791"/>
              <a:gd name="connsiteX15" fmla="*/ 382191 w 665560"/>
              <a:gd name="connsiteY15" fmla="*/ 604837 h 813791"/>
              <a:gd name="connsiteX16" fmla="*/ 382191 w 665560"/>
              <a:gd name="connsiteY16" fmla="*/ 763785 h 813791"/>
              <a:gd name="connsiteX17" fmla="*/ 423863 w 665560"/>
              <a:gd name="connsiteY17" fmla="*/ 763785 h 813791"/>
              <a:gd name="connsiteX18" fmla="*/ 450056 w 665560"/>
              <a:gd name="connsiteY18" fmla="*/ 770631 h 813791"/>
              <a:gd name="connsiteX19" fmla="*/ 457795 w 665560"/>
              <a:gd name="connsiteY19" fmla="*/ 788788 h 813791"/>
              <a:gd name="connsiteX20" fmla="*/ 450056 w 665560"/>
              <a:gd name="connsiteY20" fmla="*/ 806647 h 813791"/>
              <a:gd name="connsiteX21" fmla="*/ 423863 w 665560"/>
              <a:gd name="connsiteY21" fmla="*/ 813791 h 813791"/>
              <a:gd name="connsiteX22" fmla="*/ 238125 w 665560"/>
              <a:gd name="connsiteY22" fmla="*/ 813791 h 813791"/>
              <a:gd name="connsiteX23" fmla="*/ 211931 w 665560"/>
              <a:gd name="connsiteY23" fmla="*/ 806647 h 813791"/>
              <a:gd name="connsiteX24" fmla="*/ 204192 w 665560"/>
              <a:gd name="connsiteY24" fmla="*/ 788788 h 813791"/>
              <a:gd name="connsiteX25" fmla="*/ 211931 w 665560"/>
              <a:gd name="connsiteY25" fmla="*/ 770631 h 813791"/>
              <a:gd name="connsiteX26" fmla="*/ 238125 w 665560"/>
              <a:gd name="connsiteY26" fmla="*/ 763785 h 813791"/>
              <a:gd name="connsiteX27" fmla="*/ 331589 w 665560"/>
              <a:gd name="connsiteY27" fmla="*/ 763785 h 813791"/>
              <a:gd name="connsiteX28" fmla="*/ 331589 w 665560"/>
              <a:gd name="connsiteY28" fmla="*/ 604837 h 813791"/>
              <a:gd name="connsiteX29" fmla="*/ 0 w 665560"/>
              <a:gd name="connsiteY29" fmla="*/ 604837 h 813791"/>
              <a:gd name="connsiteX30" fmla="*/ 0 w 665560"/>
              <a:gd name="connsiteY30" fmla="*/ 547091 h 813791"/>
              <a:gd name="connsiteX31" fmla="*/ 278011 w 665560"/>
              <a:gd name="connsiteY31" fmla="*/ 66674 h 813791"/>
              <a:gd name="connsiteX0" fmla="*/ 305395 w 665560"/>
              <a:gd name="connsiteY0" fmla="*/ 117276 h 813791"/>
              <a:gd name="connsiteX1" fmla="*/ 52388 w 665560"/>
              <a:gd name="connsiteY1" fmla="*/ 554830 h 813791"/>
              <a:gd name="connsiteX2" fmla="*/ 331589 w 665560"/>
              <a:gd name="connsiteY2" fmla="*/ 554830 h 813791"/>
              <a:gd name="connsiteX3" fmla="*/ 331589 w 665560"/>
              <a:gd name="connsiteY3" fmla="*/ 117276 h 813791"/>
              <a:gd name="connsiteX4" fmla="*/ 305395 w 665560"/>
              <a:gd name="connsiteY4" fmla="*/ 117276 h 813791"/>
              <a:gd name="connsiteX5" fmla="*/ 278011 w 665560"/>
              <a:gd name="connsiteY5" fmla="*/ 66674 h 813791"/>
              <a:gd name="connsiteX6" fmla="*/ 665560 w 665560"/>
              <a:gd name="connsiteY6" fmla="*/ 2380 h 813791"/>
              <a:gd name="connsiteX7" fmla="*/ 381091 w 665560"/>
              <a:gd name="connsiteY7" fmla="*/ 298570 h 813791"/>
              <a:gd name="connsiteX8" fmla="*/ 382191 w 665560"/>
              <a:gd name="connsiteY8" fmla="*/ 554830 h 813791"/>
              <a:gd name="connsiteX9" fmla="*/ 379027 w 665560"/>
              <a:gd name="connsiteY9" fmla="*/ 554316 h 813791"/>
              <a:gd name="connsiteX10" fmla="*/ 423863 w 665560"/>
              <a:gd name="connsiteY10" fmla="*/ 554830 h 813791"/>
              <a:gd name="connsiteX11" fmla="*/ 450056 w 665560"/>
              <a:gd name="connsiteY11" fmla="*/ 561676 h 813791"/>
              <a:gd name="connsiteX12" fmla="*/ 450056 w 665560"/>
              <a:gd name="connsiteY12" fmla="*/ 597693 h 813791"/>
              <a:gd name="connsiteX13" fmla="*/ 423863 w 665560"/>
              <a:gd name="connsiteY13" fmla="*/ 604837 h 813791"/>
              <a:gd name="connsiteX14" fmla="*/ 382191 w 665560"/>
              <a:gd name="connsiteY14" fmla="*/ 604837 h 813791"/>
              <a:gd name="connsiteX15" fmla="*/ 382191 w 665560"/>
              <a:gd name="connsiteY15" fmla="*/ 763785 h 813791"/>
              <a:gd name="connsiteX16" fmla="*/ 423863 w 665560"/>
              <a:gd name="connsiteY16" fmla="*/ 763785 h 813791"/>
              <a:gd name="connsiteX17" fmla="*/ 450056 w 665560"/>
              <a:gd name="connsiteY17" fmla="*/ 770631 h 813791"/>
              <a:gd name="connsiteX18" fmla="*/ 457795 w 665560"/>
              <a:gd name="connsiteY18" fmla="*/ 788788 h 813791"/>
              <a:gd name="connsiteX19" fmla="*/ 450056 w 665560"/>
              <a:gd name="connsiteY19" fmla="*/ 806647 h 813791"/>
              <a:gd name="connsiteX20" fmla="*/ 423863 w 665560"/>
              <a:gd name="connsiteY20" fmla="*/ 813791 h 813791"/>
              <a:gd name="connsiteX21" fmla="*/ 238125 w 665560"/>
              <a:gd name="connsiteY21" fmla="*/ 813791 h 813791"/>
              <a:gd name="connsiteX22" fmla="*/ 211931 w 665560"/>
              <a:gd name="connsiteY22" fmla="*/ 806647 h 813791"/>
              <a:gd name="connsiteX23" fmla="*/ 204192 w 665560"/>
              <a:gd name="connsiteY23" fmla="*/ 788788 h 813791"/>
              <a:gd name="connsiteX24" fmla="*/ 211931 w 665560"/>
              <a:gd name="connsiteY24" fmla="*/ 770631 h 813791"/>
              <a:gd name="connsiteX25" fmla="*/ 238125 w 665560"/>
              <a:gd name="connsiteY25" fmla="*/ 763785 h 813791"/>
              <a:gd name="connsiteX26" fmla="*/ 331589 w 665560"/>
              <a:gd name="connsiteY26" fmla="*/ 763785 h 813791"/>
              <a:gd name="connsiteX27" fmla="*/ 331589 w 665560"/>
              <a:gd name="connsiteY27" fmla="*/ 604837 h 813791"/>
              <a:gd name="connsiteX28" fmla="*/ 0 w 665560"/>
              <a:gd name="connsiteY28" fmla="*/ 604837 h 813791"/>
              <a:gd name="connsiteX29" fmla="*/ 0 w 665560"/>
              <a:gd name="connsiteY29" fmla="*/ 547091 h 813791"/>
              <a:gd name="connsiteX30" fmla="*/ 278011 w 665560"/>
              <a:gd name="connsiteY30" fmla="*/ 66674 h 813791"/>
              <a:gd name="connsiteX0" fmla="*/ 305395 w 665560"/>
              <a:gd name="connsiteY0" fmla="*/ 117276 h 813791"/>
              <a:gd name="connsiteX1" fmla="*/ 52388 w 665560"/>
              <a:gd name="connsiteY1" fmla="*/ 554830 h 813791"/>
              <a:gd name="connsiteX2" fmla="*/ 331589 w 665560"/>
              <a:gd name="connsiteY2" fmla="*/ 554830 h 813791"/>
              <a:gd name="connsiteX3" fmla="*/ 331589 w 665560"/>
              <a:gd name="connsiteY3" fmla="*/ 117276 h 813791"/>
              <a:gd name="connsiteX4" fmla="*/ 305395 w 665560"/>
              <a:gd name="connsiteY4" fmla="*/ 117276 h 813791"/>
              <a:gd name="connsiteX5" fmla="*/ 278011 w 665560"/>
              <a:gd name="connsiteY5" fmla="*/ 66674 h 813791"/>
              <a:gd name="connsiteX6" fmla="*/ 665560 w 665560"/>
              <a:gd name="connsiteY6" fmla="*/ 2380 h 813791"/>
              <a:gd name="connsiteX7" fmla="*/ 381091 w 665560"/>
              <a:gd name="connsiteY7" fmla="*/ 298570 h 813791"/>
              <a:gd name="connsiteX8" fmla="*/ 382191 w 665560"/>
              <a:gd name="connsiteY8" fmla="*/ 554830 h 813791"/>
              <a:gd name="connsiteX9" fmla="*/ 379027 w 665560"/>
              <a:gd name="connsiteY9" fmla="*/ 554316 h 813791"/>
              <a:gd name="connsiteX10" fmla="*/ 423863 w 665560"/>
              <a:gd name="connsiteY10" fmla="*/ 554830 h 813791"/>
              <a:gd name="connsiteX11" fmla="*/ 450056 w 665560"/>
              <a:gd name="connsiteY11" fmla="*/ 597693 h 813791"/>
              <a:gd name="connsiteX12" fmla="*/ 423863 w 665560"/>
              <a:gd name="connsiteY12" fmla="*/ 604837 h 813791"/>
              <a:gd name="connsiteX13" fmla="*/ 382191 w 665560"/>
              <a:gd name="connsiteY13" fmla="*/ 604837 h 813791"/>
              <a:gd name="connsiteX14" fmla="*/ 382191 w 665560"/>
              <a:gd name="connsiteY14" fmla="*/ 763785 h 813791"/>
              <a:gd name="connsiteX15" fmla="*/ 423863 w 665560"/>
              <a:gd name="connsiteY15" fmla="*/ 763785 h 813791"/>
              <a:gd name="connsiteX16" fmla="*/ 450056 w 665560"/>
              <a:gd name="connsiteY16" fmla="*/ 770631 h 813791"/>
              <a:gd name="connsiteX17" fmla="*/ 457795 w 665560"/>
              <a:gd name="connsiteY17" fmla="*/ 788788 h 813791"/>
              <a:gd name="connsiteX18" fmla="*/ 450056 w 665560"/>
              <a:gd name="connsiteY18" fmla="*/ 806647 h 813791"/>
              <a:gd name="connsiteX19" fmla="*/ 423863 w 665560"/>
              <a:gd name="connsiteY19" fmla="*/ 813791 h 813791"/>
              <a:gd name="connsiteX20" fmla="*/ 238125 w 665560"/>
              <a:gd name="connsiteY20" fmla="*/ 813791 h 813791"/>
              <a:gd name="connsiteX21" fmla="*/ 211931 w 665560"/>
              <a:gd name="connsiteY21" fmla="*/ 806647 h 813791"/>
              <a:gd name="connsiteX22" fmla="*/ 204192 w 665560"/>
              <a:gd name="connsiteY22" fmla="*/ 788788 h 813791"/>
              <a:gd name="connsiteX23" fmla="*/ 211931 w 665560"/>
              <a:gd name="connsiteY23" fmla="*/ 770631 h 813791"/>
              <a:gd name="connsiteX24" fmla="*/ 238125 w 665560"/>
              <a:gd name="connsiteY24" fmla="*/ 763785 h 813791"/>
              <a:gd name="connsiteX25" fmla="*/ 331589 w 665560"/>
              <a:gd name="connsiteY25" fmla="*/ 763785 h 813791"/>
              <a:gd name="connsiteX26" fmla="*/ 331589 w 665560"/>
              <a:gd name="connsiteY26" fmla="*/ 604837 h 813791"/>
              <a:gd name="connsiteX27" fmla="*/ 0 w 665560"/>
              <a:gd name="connsiteY27" fmla="*/ 604837 h 813791"/>
              <a:gd name="connsiteX28" fmla="*/ 0 w 665560"/>
              <a:gd name="connsiteY28" fmla="*/ 547091 h 813791"/>
              <a:gd name="connsiteX29" fmla="*/ 278011 w 665560"/>
              <a:gd name="connsiteY29" fmla="*/ 66674 h 813791"/>
              <a:gd name="connsiteX0" fmla="*/ 305395 w 665560"/>
              <a:gd name="connsiteY0" fmla="*/ 117276 h 813791"/>
              <a:gd name="connsiteX1" fmla="*/ 52388 w 665560"/>
              <a:gd name="connsiteY1" fmla="*/ 554830 h 813791"/>
              <a:gd name="connsiteX2" fmla="*/ 331589 w 665560"/>
              <a:gd name="connsiteY2" fmla="*/ 554830 h 813791"/>
              <a:gd name="connsiteX3" fmla="*/ 331589 w 665560"/>
              <a:gd name="connsiteY3" fmla="*/ 117276 h 813791"/>
              <a:gd name="connsiteX4" fmla="*/ 305395 w 665560"/>
              <a:gd name="connsiteY4" fmla="*/ 117276 h 813791"/>
              <a:gd name="connsiteX5" fmla="*/ 278011 w 665560"/>
              <a:gd name="connsiteY5" fmla="*/ 66674 h 813791"/>
              <a:gd name="connsiteX6" fmla="*/ 665560 w 665560"/>
              <a:gd name="connsiteY6" fmla="*/ 2380 h 813791"/>
              <a:gd name="connsiteX7" fmla="*/ 381091 w 665560"/>
              <a:gd name="connsiteY7" fmla="*/ 298570 h 813791"/>
              <a:gd name="connsiteX8" fmla="*/ 382191 w 665560"/>
              <a:gd name="connsiteY8" fmla="*/ 554830 h 813791"/>
              <a:gd name="connsiteX9" fmla="*/ 379027 w 665560"/>
              <a:gd name="connsiteY9" fmla="*/ 554316 h 813791"/>
              <a:gd name="connsiteX10" fmla="*/ 423863 w 665560"/>
              <a:gd name="connsiteY10" fmla="*/ 554830 h 813791"/>
              <a:gd name="connsiteX11" fmla="*/ 423863 w 665560"/>
              <a:gd name="connsiteY11" fmla="*/ 604837 h 813791"/>
              <a:gd name="connsiteX12" fmla="*/ 382191 w 665560"/>
              <a:gd name="connsiteY12" fmla="*/ 604837 h 813791"/>
              <a:gd name="connsiteX13" fmla="*/ 382191 w 665560"/>
              <a:gd name="connsiteY13" fmla="*/ 763785 h 813791"/>
              <a:gd name="connsiteX14" fmla="*/ 423863 w 665560"/>
              <a:gd name="connsiteY14" fmla="*/ 763785 h 813791"/>
              <a:gd name="connsiteX15" fmla="*/ 450056 w 665560"/>
              <a:gd name="connsiteY15" fmla="*/ 770631 h 813791"/>
              <a:gd name="connsiteX16" fmla="*/ 457795 w 665560"/>
              <a:gd name="connsiteY16" fmla="*/ 788788 h 813791"/>
              <a:gd name="connsiteX17" fmla="*/ 450056 w 665560"/>
              <a:gd name="connsiteY17" fmla="*/ 806647 h 813791"/>
              <a:gd name="connsiteX18" fmla="*/ 423863 w 665560"/>
              <a:gd name="connsiteY18" fmla="*/ 813791 h 813791"/>
              <a:gd name="connsiteX19" fmla="*/ 238125 w 665560"/>
              <a:gd name="connsiteY19" fmla="*/ 813791 h 813791"/>
              <a:gd name="connsiteX20" fmla="*/ 211931 w 665560"/>
              <a:gd name="connsiteY20" fmla="*/ 806647 h 813791"/>
              <a:gd name="connsiteX21" fmla="*/ 204192 w 665560"/>
              <a:gd name="connsiteY21" fmla="*/ 788788 h 813791"/>
              <a:gd name="connsiteX22" fmla="*/ 211931 w 665560"/>
              <a:gd name="connsiteY22" fmla="*/ 770631 h 813791"/>
              <a:gd name="connsiteX23" fmla="*/ 238125 w 665560"/>
              <a:gd name="connsiteY23" fmla="*/ 763785 h 813791"/>
              <a:gd name="connsiteX24" fmla="*/ 331589 w 665560"/>
              <a:gd name="connsiteY24" fmla="*/ 763785 h 813791"/>
              <a:gd name="connsiteX25" fmla="*/ 331589 w 665560"/>
              <a:gd name="connsiteY25" fmla="*/ 604837 h 813791"/>
              <a:gd name="connsiteX26" fmla="*/ 0 w 665560"/>
              <a:gd name="connsiteY26" fmla="*/ 604837 h 813791"/>
              <a:gd name="connsiteX27" fmla="*/ 0 w 665560"/>
              <a:gd name="connsiteY27" fmla="*/ 547091 h 813791"/>
              <a:gd name="connsiteX28" fmla="*/ 278011 w 665560"/>
              <a:gd name="connsiteY28" fmla="*/ 66674 h 813791"/>
              <a:gd name="connsiteX0" fmla="*/ 305395 w 665560"/>
              <a:gd name="connsiteY0" fmla="*/ 117276 h 813791"/>
              <a:gd name="connsiteX1" fmla="*/ 52388 w 665560"/>
              <a:gd name="connsiteY1" fmla="*/ 554830 h 813791"/>
              <a:gd name="connsiteX2" fmla="*/ 331589 w 665560"/>
              <a:gd name="connsiteY2" fmla="*/ 554830 h 813791"/>
              <a:gd name="connsiteX3" fmla="*/ 331589 w 665560"/>
              <a:gd name="connsiteY3" fmla="*/ 117276 h 813791"/>
              <a:gd name="connsiteX4" fmla="*/ 305395 w 665560"/>
              <a:gd name="connsiteY4" fmla="*/ 117276 h 813791"/>
              <a:gd name="connsiteX5" fmla="*/ 278011 w 665560"/>
              <a:gd name="connsiteY5" fmla="*/ 66674 h 813791"/>
              <a:gd name="connsiteX6" fmla="*/ 665560 w 665560"/>
              <a:gd name="connsiteY6" fmla="*/ 2380 h 813791"/>
              <a:gd name="connsiteX7" fmla="*/ 381091 w 665560"/>
              <a:gd name="connsiteY7" fmla="*/ 298570 h 813791"/>
              <a:gd name="connsiteX8" fmla="*/ 382191 w 665560"/>
              <a:gd name="connsiteY8" fmla="*/ 554830 h 813791"/>
              <a:gd name="connsiteX9" fmla="*/ 379027 w 665560"/>
              <a:gd name="connsiteY9" fmla="*/ 554316 h 813791"/>
              <a:gd name="connsiteX10" fmla="*/ 423863 w 665560"/>
              <a:gd name="connsiteY10" fmla="*/ 554830 h 813791"/>
              <a:gd name="connsiteX11" fmla="*/ 382191 w 665560"/>
              <a:gd name="connsiteY11" fmla="*/ 604837 h 813791"/>
              <a:gd name="connsiteX12" fmla="*/ 382191 w 665560"/>
              <a:gd name="connsiteY12" fmla="*/ 763785 h 813791"/>
              <a:gd name="connsiteX13" fmla="*/ 423863 w 665560"/>
              <a:gd name="connsiteY13" fmla="*/ 763785 h 813791"/>
              <a:gd name="connsiteX14" fmla="*/ 450056 w 665560"/>
              <a:gd name="connsiteY14" fmla="*/ 770631 h 813791"/>
              <a:gd name="connsiteX15" fmla="*/ 457795 w 665560"/>
              <a:gd name="connsiteY15" fmla="*/ 788788 h 813791"/>
              <a:gd name="connsiteX16" fmla="*/ 450056 w 665560"/>
              <a:gd name="connsiteY16" fmla="*/ 806647 h 813791"/>
              <a:gd name="connsiteX17" fmla="*/ 423863 w 665560"/>
              <a:gd name="connsiteY17" fmla="*/ 813791 h 813791"/>
              <a:gd name="connsiteX18" fmla="*/ 238125 w 665560"/>
              <a:gd name="connsiteY18" fmla="*/ 813791 h 813791"/>
              <a:gd name="connsiteX19" fmla="*/ 211931 w 665560"/>
              <a:gd name="connsiteY19" fmla="*/ 806647 h 813791"/>
              <a:gd name="connsiteX20" fmla="*/ 204192 w 665560"/>
              <a:gd name="connsiteY20" fmla="*/ 788788 h 813791"/>
              <a:gd name="connsiteX21" fmla="*/ 211931 w 665560"/>
              <a:gd name="connsiteY21" fmla="*/ 770631 h 813791"/>
              <a:gd name="connsiteX22" fmla="*/ 238125 w 665560"/>
              <a:gd name="connsiteY22" fmla="*/ 763785 h 813791"/>
              <a:gd name="connsiteX23" fmla="*/ 331589 w 665560"/>
              <a:gd name="connsiteY23" fmla="*/ 763785 h 813791"/>
              <a:gd name="connsiteX24" fmla="*/ 331589 w 665560"/>
              <a:gd name="connsiteY24" fmla="*/ 604837 h 813791"/>
              <a:gd name="connsiteX25" fmla="*/ 0 w 665560"/>
              <a:gd name="connsiteY25" fmla="*/ 604837 h 813791"/>
              <a:gd name="connsiteX26" fmla="*/ 0 w 665560"/>
              <a:gd name="connsiteY26" fmla="*/ 547091 h 813791"/>
              <a:gd name="connsiteX27" fmla="*/ 278011 w 665560"/>
              <a:gd name="connsiteY27" fmla="*/ 66674 h 813791"/>
              <a:gd name="connsiteX0" fmla="*/ 305395 w 665560"/>
              <a:gd name="connsiteY0" fmla="*/ 117276 h 813791"/>
              <a:gd name="connsiteX1" fmla="*/ 52388 w 665560"/>
              <a:gd name="connsiteY1" fmla="*/ 554830 h 813791"/>
              <a:gd name="connsiteX2" fmla="*/ 331589 w 665560"/>
              <a:gd name="connsiteY2" fmla="*/ 554830 h 813791"/>
              <a:gd name="connsiteX3" fmla="*/ 331589 w 665560"/>
              <a:gd name="connsiteY3" fmla="*/ 117276 h 813791"/>
              <a:gd name="connsiteX4" fmla="*/ 305395 w 665560"/>
              <a:gd name="connsiteY4" fmla="*/ 117276 h 813791"/>
              <a:gd name="connsiteX5" fmla="*/ 278011 w 665560"/>
              <a:gd name="connsiteY5" fmla="*/ 66674 h 813791"/>
              <a:gd name="connsiteX6" fmla="*/ 665560 w 665560"/>
              <a:gd name="connsiteY6" fmla="*/ 2380 h 813791"/>
              <a:gd name="connsiteX7" fmla="*/ 381091 w 665560"/>
              <a:gd name="connsiteY7" fmla="*/ 298570 h 813791"/>
              <a:gd name="connsiteX8" fmla="*/ 382191 w 665560"/>
              <a:gd name="connsiteY8" fmla="*/ 554830 h 813791"/>
              <a:gd name="connsiteX9" fmla="*/ 379027 w 665560"/>
              <a:gd name="connsiteY9" fmla="*/ 554316 h 813791"/>
              <a:gd name="connsiteX10" fmla="*/ 382191 w 665560"/>
              <a:gd name="connsiteY10" fmla="*/ 604837 h 813791"/>
              <a:gd name="connsiteX11" fmla="*/ 382191 w 665560"/>
              <a:gd name="connsiteY11" fmla="*/ 763785 h 813791"/>
              <a:gd name="connsiteX12" fmla="*/ 423863 w 665560"/>
              <a:gd name="connsiteY12" fmla="*/ 763785 h 813791"/>
              <a:gd name="connsiteX13" fmla="*/ 450056 w 665560"/>
              <a:gd name="connsiteY13" fmla="*/ 770631 h 813791"/>
              <a:gd name="connsiteX14" fmla="*/ 457795 w 665560"/>
              <a:gd name="connsiteY14" fmla="*/ 788788 h 813791"/>
              <a:gd name="connsiteX15" fmla="*/ 450056 w 665560"/>
              <a:gd name="connsiteY15" fmla="*/ 806647 h 813791"/>
              <a:gd name="connsiteX16" fmla="*/ 423863 w 665560"/>
              <a:gd name="connsiteY16" fmla="*/ 813791 h 813791"/>
              <a:gd name="connsiteX17" fmla="*/ 238125 w 665560"/>
              <a:gd name="connsiteY17" fmla="*/ 813791 h 813791"/>
              <a:gd name="connsiteX18" fmla="*/ 211931 w 665560"/>
              <a:gd name="connsiteY18" fmla="*/ 806647 h 813791"/>
              <a:gd name="connsiteX19" fmla="*/ 204192 w 665560"/>
              <a:gd name="connsiteY19" fmla="*/ 788788 h 813791"/>
              <a:gd name="connsiteX20" fmla="*/ 211931 w 665560"/>
              <a:gd name="connsiteY20" fmla="*/ 770631 h 813791"/>
              <a:gd name="connsiteX21" fmla="*/ 238125 w 665560"/>
              <a:gd name="connsiteY21" fmla="*/ 763785 h 813791"/>
              <a:gd name="connsiteX22" fmla="*/ 331589 w 665560"/>
              <a:gd name="connsiteY22" fmla="*/ 763785 h 813791"/>
              <a:gd name="connsiteX23" fmla="*/ 331589 w 665560"/>
              <a:gd name="connsiteY23" fmla="*/ 604837 h 813791"/>
              <a:gd name="connsiteX24" fmla="*/ 0 w 665560"/>
              <a:gd name="connsiteY24" fmla="*/ 604837 h 813791"/>
              <a:gd name="connsiteX25" fmla="*/ 0 w 665560"/>
              <a:gd name="connsiteY25" fmla="*/ 547091 h 813791"/>
              <a:gd name="connsiteX26" fmla="*/ 278011 w 665560"/>
              <a:gd name="connsiteY26" fmla="*/ 66674 h 813791"/>
              <a:gd name="connsiteX0" fmla="*/ 305395 w 665560"/>
              <a:gd name="connsiteY0" fmla="*/ 117276 h 813791"/>
              <a:gd name="connsiteX1" fmla="*/ 52388 w 665560"/>
              <a:gd name="connsiteY1" fmla="*/ 554830 h 813791"/>
              <a:gd name="connsiteX2" fmla="*/ 331589 w 665560"/>
              <a:gd name="connsiteY2" fmla="*/ 554830 h 813791"/>
              <a:gd name="connsiteX3" fmla="*/ 331589 w 665560"/>
              <a:gd name="connsiteY3" fmla="*/ 117276 h 813791"/>
              <a:gd name="connsiteX4" fmla="*/ 305395 w 665560"/>
              <a:gd name="connsiteY4" fmla="*/ 117276 h 813791"/>
              <a:gd name="connsiteX5" fmla="*/ 278011 w 665560"/>
              <a:gd name="connsiteY5" fmla="*/ 66674 h 813791"/>
              <a:gd name="connsiteX6" fmla="*/ 665560 w 665560"/>
              <a:gd name="connsiteY6" fmla="*/ 2380 h 813791"/>
              <a:gd name="connsiteX7" fmla="*/ 381091 w 665560"/>
              <a:gd name="connsiteY7" fmla="*/ 298570 h 813791"/>
              <a:gd name="connsiteX8" fmla="*/ 382191 w 665560"/>
              <a:gd name="connsiteY8" fmla="*/ 554830 h 813791"/>
              <a:gd name="connsiteX9" fmla="*/ 379027 w 665560"/>
              <a:gd name="connsiteY9" fmla="*/ 554316 h 813791"/>
              <a:gd name="connsiteX10" fmla="*/ 382191 w 665560"/>
              <a:gd name="connsiteY10" fmla="*/ 604837 h 813791"/>
              <a:gd name="connsiteX11" fmla="*/ 382191 w 665560"/>
              <a:gd name="connsiteY11" fmla="*/ 763785 h 813791"/>
              <a:gd name="connsiteX12" fmla="*/ 450056 w 665560"/>
              <a:gd name="connsiteY12" fmla="*/ 770631 h 813791"/>
              <a:gd name="connsiteX13" fmla="*/ 457795 w 665560"/>
              <a:gd name="connsiteY13" fmla="*/ 788788 h 813791"/>
              <a:gd name="connsiteX14" fmla="*/ 450056 w 665560"/>
              <a:gd name="connsiteY14" fmla="*/ 806647 h 813791"/>
              <a:gd name="connsiteX15" fmla="*/ 423863 w 665560"/>
              <a:gd name="connsiteY15" fmla="*/ 813791 h 813791"/>
              <a:gd name="connsiteX16" fmla="*/ 238125 w 665560"/>
              <a:gd name="connsiteY16" fmla="*/ 813791 h 813791"/>
              <a:gd name="connsiteX17" fmla="*/ 211931 w 665560"/>
              <a:gd name="connsiteY17" fmla="*/ 806647 h 813791"/>
              <a:gd name="connsiteX18" fmla="*/ 204192 w 665560"/>
              <a:gd name="connsiteY18" fmla="*/ 788788 h 813791"/>
              <a:gd name="connsiteX19" fmla="*/ 211931 w 665560"/>
              <a:gd name="connsiteY19" fmla="*/ 770631 h 813791"/>
              <a:gd name="connsiteX20" fmla="*/ 238125 w 665560"/>
              <a:gd name="connsiteY20" fmla="*/ 763785 h 813791"/>
              <a:gd name="connsiteX21" fmla="*/ 331589 w 665560"/>
              <a:gd name="connsiteY21" fmla="*/ 763785 h 813791"/>
              <a:gd name="connsiteX22" fmla="*/ 331589 w 665560"/>
              <a:gd name="connsiteY22" fmla="*/ 604837 h 813791"/>
              <a:gd name="connsiteX23" fmla="*/ 0 w 665560"/>
              <a:gd name="connsiteY23" fmla="*/ 604837 h 813791"/>
              <a:gd name="connsiteX24" fmla="*/ 0 w 665560"/>
              <a:gd name="connsiteY24" fmla="*/ 547091 h 813791"/>
              <a:gd name="connsiteX25" fmla="*/ 278011 w 665560"/>
              <a:gd name="connsiteY25" fmla="*/ 66674 h 813791"/>
              <a:gd name="connsiteX0" fmla="*/ 305395 w 665560"/>
              <a:gd name="connsiteY0" fmla="*/ 117276 h 813791"/>
              <a:gd name="connsiteX1" fmla="*/ 52388 w 665560"/>
              <a:gd name="connsiteY1" fmla="*/ 554830 h 813791"/>
              <a:gd name="connsiteX2" fmla="*/ 331589 w 665560"/>
              <a:gd name="connsiteY2" fmla="*/ 554830 h 813791"/>
              <a:gd name="connsiteX3" fmla="*/ 331589 w 665560"/>
              <a:gd name="connsiteY3" fmla="*/ 117276 h 813791"/>
              <a:gd name="connsiteX4" fmla="*/ 305395 w 665560"/>
              <a:gd name="connsiteY4" fmla="*/ 117276 h 813791"/>
              <a:gd name="connsiteX5" fmla="*/ 278011 w 665560"/>
              <a:gd name="connsiteY5" fmla="*/ 66674 h 813791"/>
              <a:gd name="connsiteX6" fmla="*/ 665560 w 665560"/>
              <a:gd name="connsiteY6" fmla="*/ 2380 h 813791"/>
              <a:gd name="connsiteX7" fmla="*/ 381091 w 665560"/>
              <a:gd name="connsiteY7" fmla="*/ 298570 h 813791"/>
              <a:gd name="connsiteX8" fmla="*/ 382191 w 665560"/>
              <a:gd name="connsiteY8" fmla="*/ 554830 h 813791"/>
              <a:gd name="connsiteX9" fmla="*/ 379027 w 665560"/>
              <a:gd name="connsiteY9" fmla="*/ 554316 h 813791"/>
              <a:gd name="connsiteX10" fmla="*/ 382191 w 665560"/>
              <a:gd name="connsiteY10" fmla="*/ 604837 h 813791"/>
              <a:gd name="connsiteX11" fmla="*/ 382191 w 665560"/>
              <a:gd name="connsiteY11" fmla="*/ 763785 h 813791"/>
              <a:gd name="connsiteX12" fmla="*/ 457795 w 665560"/>
              <a:gd name="connsiteY12" fmla="*/ 788788 h 813791"/>
              <a:gd name="connsiteX13" fmla="*/ 450056 w 665560"/>
              <a:gd name="connsiteY13" fmla="*/ 806647 h 813791"/>
              <a:gd name="connsiteX14" fmla="*/ 423863 w 665560"/>
              <a:gd name="connsiteY14" fmla="*/ 813791 h 813791"/>
              <a:gd name="connsiteX15" fmla="*/ 238125 w 665560"/>
              <a:gd name="connsiteY15" fmla="*/ 813791 h 813791"/>
              <a:gd name="connsiteX16" fmla="*/ 211931 w 665560"/>
              <a:gd name="connsiteY16" fmla="*/ 806647 h 813791"/>
              <a:gd name="connsiteX17" fmla="*/ 204192 w 665560"/>
              <a:gd name="connsiteY17" fmla="*/ 788788 h 813791"/>
              <a:gd name="connsiteX18" fmla="*/ 211931 w 665560"/>
              <a:gd name="connsiteY18" fmla="*/ 770631 h 813791"/>
              <a:gd name="connsiteX19" fmla="*/ 238125 w 665560"/>
              <a:gd name="connsiteY19" fmla="*/ 763785 h 813791"/>
              <a:gd name="connsiteX20" fmla="*/ 331589 w 665560"/>
              <a:gd name="connsiteY20" fmla="*/ 763785 h 813791"/>
              <a:gd name="connsiteX21" fmla="*/ 331589 w 665560"/>
              <a:gd name="connsiteY21" fmla="*/ 604837 h 813791"/>
              <a:gd name="connsiteX22" fmla="*/ 0 w 665560"/>
              <a:gd name="connsiteY22" fmla="*/ 604837 h 813791"/>
              <a:gd name="connsiteX23" fmla="*/ 0 w 665560"/>
              <a:gd name="connsiteY23" fmla="*/ 547091 h 813791"/>
              <a:gd name="connsiteX24" fmla="*/ 278011 w 665560"/>
              <a:gd name="connsiteY24" fmla="*/ 66674 h 813791"/>
              <a:gd name="connsiteX0" fmla="*/ 305395 w 665560"/>
              <a:gd name="connsiteY0" fmla="*/ 117276 h 813791"/>
              <a:gd name="connsiteX1" fmla="*/ 52388 w 665560"/>
              <a:gd name="connsiteY1" fmla="*/ 554830 h 813791"/>
              <a:gd name="connsiteX2" fmla="*/ 331589 w 665560"/>
              <a:gd name="connsiteY2" fmla="*/ 554830 h 813791"/>
              <a:gd name="connsiteX3" fmla="*/ 331589 w 665560"/>
              <a:gd name="connsiteY3" fmla="*/ 117276 h 813791"/>
              <a:gd name="connsiteX4" fmla="*/ 305395 w 665560"/>
              <a:gd name="connsiteY4" fmla="*/ 117276 h 813791"/>
              <a:gd name="connsiteX5" fmla="*/ 278011 w 665560"/>
              <a:gd name="connsiteY5" fmla="*/ 66674 h 813791"/>
              <a:gd name="connsiteX6" fmla="*/ 665560 w 665560"/>
              <a:gd name="connsiteY6" fmla="*/ 2380 h 813791"/>
              <a:gd name="connsiteX7" fmla="*/ 381091 w 665560"/>
              <a:gd name="connsiteY7" fmla="*/ 298570 h 813791"/>
              <a:gd name="connsiteX8" fmla="*/ 382191 w 665560"/>
              <a:gd name="connsiteY8" fmla="*/ 554830 h 813791"/>
              <a:gd name="connsiteX9" fmla="*/ 379027 w 665560"/>
              <a:gd name="connsiteY9" fmla="*/ 554316 h 813791"/>
              <a:gd name="connsiteX10" fmla="*/ 382191 w 665560"/>
              <a:gd name="connsiteY10" fmla="*/ 604837 h 813791"/>
              <a:gd name="connsiteX11" fmla="*/ 382191 w 665560"/>
              <a:gd name="connsiteY11" fmla="*/ 763785 h 813791"/>
              <a:gd name="connsiteX12" fmla="*/ 450056 w 665560"/>
              <a:gd name="connsiteY12" fmla="*/ 806647 h 813791"/>
              <a:gd name="connsiteX13" fmla="*/ 423863 w 665560"/>
              <a:gd name="connsiteY13" fmla="*/ 813791 h 813791"/>
              <a:gd name="connsiteX14" fmla="*/ 238125 w 665560"/>
              <a:gd name="connsiteY14" fmla="*/ 813791 h 813791"/>
              <a:gd name="connsiteX15" fmla="*/ 211931 w 665560"/>
              <a:gd name="connsiteY15" fmla="*/ 806647 h 813791"/>
              <a:gd name="connsiteX16" fmla="*/ 204192 w 665560"/>
              <a:gd name="connsiteY16" fmla="*/ 788788 h 813791"/>
              <a:gd name="connsiteX17" fmla="*/ 211931 w 665560"/>
              <a:gd name="connsiteY17" fmla="*/ 770631 h 813791"/>
              <a:gd name="connsiteX18" fmla="*/ 238125 w 665560"/>
              <a:gd name="connsiteY18" fmla="*/ 763785 h 813791"/>
              <a:gd name="connsiteX19" fmla="*/ 331589 w 665560"/>
              <a:gd name="connsiteY19" fmla="*/ 763785 h 813791"/>
              <a:gd name="connsiteX20" fmla="*/ 331589 w 665560"/>
              <a:gd name="connsiteY20" fmla="*/ 604837 h 813791"/>
              <a:gd name="connsiteX21" fmla="*/ 0 w 665560"/>
              <a:gd name="connsiteY21" fmla="*/ 604837 h 813791"/>
              <a:gd name="connsiteX22" fmla="*/ 0 w 665560"/>
              <a:gd name="connsiteY22" fmla="*/ 547091 h 813791"/>
              <a:gd name="connsiteX23" fmla="*/ 278011 w 665560"/>
              <a:gd name="connsiteY23" fmla="*/ 66674 h 813791"/>
              <a:gd name="connsiteX0" fmla="*/ 305395 w 665560"/>
              <a:gd name="connsiteY0" fmla="*/ 117276 h 813791"/>
              <a:gd name="connsiteX1" fmla="*/ 52388 w 665560"/>
              <a:gd name="connsiteY1" fmla="*/ 554830 h 813791"/>
              <a:gd name="connsiteX2" fmla="*/ 331589 w 665560"/>
              <a:gd name="connsiteY2" fmla="*/ 554830 h 813791"/>
              <a:gd name="connsiteX3" fmla="*/ 331589 w 665560"/>
              <a:gd name="connsiteY3" fmla="*/ 117276 h 813791"/>
              <a:gd name="connsiteX4" fmla="*/ 305395 w 665560"/>
              <a:gd name="connsiteY4" fmla="*/ 117276 h 813791"/>
              <a:gd name="connsiteX5" fmla="*/ 278011 w 665560"/>
              <a:gd name="connsiteY5" fmla="*/ 66674 h 813791"/>
              <a:gd name="connsiteX6" fmla="*/ 665560 w 665560"/>
              <a:gd name="connsiteY6" fmla="*/ 2380 h 813791"/>
              <a:gd name="connsiteX7" fmla="*/ 381091 w 665560"/>
              <a:gd name="connsiteY7" fmla="*/ 298570 h 813791"/>
              <a:gd name="connsiteX8" fmla="*/ 382191 w 665560"/>
              <a:gd name="connsiteY8" fmla="*/ 554830 h 813791"/>
              <a:gd name="connsiteX9" fmla="*/ 379027 w 665560"/>
              <a:gd name="connsiteY9" fmla="*/ 554316 h 813791"/>
              <a:gd name="connsiteX10" fmla="*/ 382191 w 665560"/>
              <a:gd name="connsiteY10" fmla="*/ 604837 h 813791"/>
              <a:gd name="connsiteX11" fmla="*/ 382191 w 665560"/>
              <a:gd name="connsiteY11" fmla="*/ 763785 h 813791"/>
              <a:gd name="connsiteX12" fmla="*/ 423863 w 665560"/>
              <a:gd name="connsiteY12" fmla="*/ 813791 h 813791"/>
              <a:gd name="connsiteX13" fmla="*/ 238125 w 665560"/>
              <a:gd name="connsiteY13" fmla="*/ 813791 h 813791"/>
              <a:gd name="connsiteX14" fmla="*/ 211931 w 665560"/>
              <a:gd name="connsiteY14" fmla="*/ 806647 h 813791"/>
              <a:gd name="connsiteX15" fmla="*/ 204192 w 665560"/>
              <a:gd name="connsiteY15" fmla="*/ 788788 h 813791"/>
              <a:gd name="connsiteX16" fmla="*/ 211931 w 665560"/>
              <a:gd name="connsiteY16" fmla="*/ 770631 h 813791"/>
              <a:gd name="connsiteX17" fmla="*/ 238125 w 665560"/>
              <a:gd name="connsiteY17" fmla="*/ 763785 h 813791"/>
              <a:gd name="connsiteX18" fmla="*/ 331589 w 665560"/>
              <a:gd name="connsiteY18" fmla="*/ 763785 h 813791"/>
              <a:gd name="connsiteX19" fmla="*/ 331589 w 665560"/>
              <a:gd name="connsiteY19" fmla="*/ 604837 h 813791"/>
              <a:gd name="connsiteX20" fmla="*/ 0 w 665560"/>
              <a:gd name="connsiteY20" fmla="*/ 604837 h 813791"/>
              <a:gd name="connsiteX21" fmla="*/ 0 w 665560"/>
              <a:gd name="connsiteY21" fmla="*/ 547091 h 813791"/>
              <a:gd name="connsiteX22" fmla="*/ 278011 w 665560"/>
              <a:gd name="connsiteY22" fmla="*/ 66674 h 813791"/>
              <a:gd name="connsiteX0" fmla="*/ 305395 w 665560"/>
              <a:gd name="connsiteY0" fmla="*/ 117276 h 816172"/>
              <a:gd name="connsiteX1" fmla="*/ 52388 w 665560"/>
              <a:gd name="connsiteY1" fmla="*/ 554830 h 816172"/>
              <a:gd name="connsiteX2" fmla="*/ 331589 w 665560"/>
              <a:gd name="connsiteY2" fmla="*/ 554830 h 816172"/>
              <a:gd name="connsiteX3" fmla="*/ 331589 w 665560"/>
              <a:gd name="connsiteY3" fmla="*/ 117276 h 816172"/>
              <a:gd name="connsiteX4" fmla="*/ 305395 w 665560"/>
              <a:gd name="connsiteY4" fmla="*/ 117276 h 816172"/>
              <a:gd name="connsiteX5" fmla="*/ 278011 w 665560"/>
              <a:gd name="connsiteY5" fmla="*/ 66674 h 816172"/>
              <a:gd name="connsiteX6" fmla="*/ 665560 w 665560"/>
              <a:gd name="connsiteY6" fmla="*/ 2380 h 816172"/>
              <a:gd name="connsiteX7" fmla="*/ 381091 w 665560"/>
              <a:gd name="connsiteY7" fmla="*/ 298570 h 816172"/>
              <a:gd name="connsiteX8" fmla="*/ 382191 w 665560"/>
              <a:gd name="connsiteY8" fmla="*/ 554830 h 816172"/>
              <a:gd name="connsiteX9" fmla="*/ 379027 w 665560"/>
              <a:gd name="connsiteY9" fmla="*/ 554316 h 816172"/>
              <a:gd name="connsiteX10" fmla="*/ 382191 w 665560"/>
              <a:gd name="connsiteY10" fmla="*/ 604837 h 816172"/>
              <a:gd name="connsiteX11" fmla="*/ 382191 w 665560"/>
              <a:gd name="connsiteY11" fmla="*/ 763785 h 816172"/>
              <a:gd name="connsiteX12" fmla="*/ 381000 w 665560"/>
              <a:gd name="connsiteY12" fmla="*/ 816172 h 816172"/>
              <a:gd name="connsiteX13" fmla="*/ 238125 w 665560"/>
              <a:gd name="connsiteY13" fmla="*/ 813791 h 816172"/>
              <a:gd name="connsiteX14" fmla="*/ 211931 w 665560"/>
              <a:gd name="connsiteY14" fmla="*/ 806647 h 816172"/>
              <a:gd name="connsiteX15" fmla="*/ 204192 w 665560"/>
              <a:gd name="connsiteY15" fmla="*/ 788788 h 816172"/>
              <a:gd name="connsiteX16" fmla="*/ 211931 w 665560"/>
              <a:gd name="connsiteY16" fmla="*/ 770631 h 816172"/>
              <a:gd name="connsiteX17" fmla="*/ 238125 w 665560"/>
              <a:gd name="connsiteY17" fmla="*/ 763785 h 816172"/>
              <a:gd name="connsiteX18" fmla="*/ 331589 w 665560"/>
              <a:gd name="connsiteY18" fmla="*/ 763785 h 816172"/>
              <a:gd name="connsiteX19" fmla="*/ 331589 w 665560"/>
              <a:gd name="connsiteY19" fmla="*/ 604837 h 816172"/>
              <a:gd name="connsiteX20" fmla="*/ 0 w 665560"/>
              <a:gd name="connsiteY20" fmla="*/ 604837 h 816172"/>
              <a:gd name="connsiteX21" fmla="*/ 0 w 665560"/>
              <a:gd name="connsiteY21" fmla="*/ 547091 h 816172"/>
              <a:gd name="connsiteX22" fmla="*/ 278011 w 665560"/>
              <a:gd name="connsiteY22" fmla="*/ 66674 h 816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65560" h="816172">
                <a:moveTo>
                  <a:pt x="305395" y="117276"/>
                </a:moveTo>
                <a:lnTo>
                  <a:pt x="52388" y="554830"/>
                </a:lnTo>
                <a:lnTo>
                  <a:pt x="331589" y="554830"/>
                </a:lnTo>
                <a:lnTo>
                  <a:pt x="331589" y="117276"/>
                </a:lnTo>
                <a:lnTo>
                  <a:pt x="305395" y="117276"/>
                </a:lnTo>
                <a:close/>
                <a:moveTo>
                  <a:pt x="278011" y="66674"/>
                </a:moveTo>
                <a:cubicBezTo>
                  <a:pt x="297656" y="61911"/>
                  <a:pt x="243482" y="-14289"/>
                  <a:pt x="665560" y="2380"/>
                </a:cubicBezTo>
                <a:cubicBezTo>
                  <a:pt x="419925" y="13003"/>
                  <a:pt x="383840" y="195078"/>
                  <a:pt x="381091" y="298570"/>
                </a:cubicBezTo>
                <a:cubicBezTo>
                  <a:pt x="381458" y="383990"/>
                  <a:pt x="381824" y="469410"/>
                  <a:pt x="382191" y="554830"/>
                </a:cubicBezTo>
                <a:lnTo>
                  <a:pt x="379027" y="554316"/>
                </a:lnTo>
                <a:lnTo>
                  <a:pt x="382191" y="604837"/>
                </a:lnTo>
                <a:lnTo>
                  <a:pt x="382191" y="763785"/>
                </a:lnTo>
                <a:lnTo>
                  <a:pt x="381000" y="816172"/>
                </a:lnTo>
                <a:lnTo>
                  <a:pt x="238125" y="813791"/>
                </a:lnTo>
                <a:cubicBezTo>
                  <a:pt x="225822" y="813791"/>
                  <a:pt x="217091" y="811410"/>
                  <a:pt x="211931" y="806647"/>
                </a:cubicBezTo>
                <a:cubicBezTo>
                  <a:pt x="206772" y="801885"/>
                  <a:pt x="204192" y="795932"/>
                  <a:pt x="204192" y="788788"/>
                </a:cubicBezTo>
                <a:cubicBezTo>
                  <a:pt x="204192" y="781247"/>
                  <a:pt x="206772" y="775195"/>
                  <a:pt x="211931" y="770631"/>
                </a:cubicBezTo>
                <a:cubicBezTo>
                  <a:pt x="217091" y="766067"/>
                  <a:pt x="225822" y="763785"/>
                  <a:pt x="238125" y="763785"/>
                </a:cubicBezTo>
                <a:lnTo>
                  <a:pt x="331589" y="763785"/>
                </a:lnTo>
                <a:lnTo>
                  <a:pt x="331589" y="604837"/>
                </a:lnTo>
                <a:lnTo>
                  <a:pt x="0" y="604837"/>
                </a:lnTo>
                <a:lnTo>
                  <a:pt x="0" y="547091"/>
                </a:lnTo>
                <a:lnTo>
                  <a:pt x="278011" y="66674"/>
                </a:lnTo>
                <a:close/>
              </a:path>
            </a:pathLst>
          </a:cu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1" name="Freeform 50"/>
          <p:cNvSpPr/>
          <p:nvPr/>
        </p:nvSpPr>
        <p:spPr>
          <a:xfrm>
            <a:off x="5019956" y="1328341"/>
            <a:ext cx="1109514" cy="1523628"/>
          </a:xfrm>
          <a:custGeom>
            <a:avLst/>
            <a:gdLst/>
            <a:ahLst/>
            <a:cxnLst/>
            <a:rect l="l" t="t" r="r" b="b"/>
            <a:pathLst>
              <a:path w="1109514" h="1561579">
                <a:moveTo>
                  <a:pt x="584895" y="0"/>
                </a:moveTo>
                <a:cubicBezTo>
                  <a:pt x="763488" y="0"/>
                  <a:pt x="895573" y="47067"/>
                  <a:pt x="981150" y="141201"/>
                </a:cubicBezTo>
                <a:cubicBezTo>
                  <a:pt x="1066726" y="235335"/>
                  <a:pt x="1109514" y="380628"/>
                  <a:pt x="1109514" y="577081"/>
                </a:cubicBezTo>
                <a:lnTo>
                  <a:pt x="1109514" y="1561579"/>
                </a:lnTo>
                <a:lnTo>
                  <a:pt x="656332" y="1561579"/>
                </a:lnTo>
                <a:lnTo>
                  <a:pt x="656332" y="607219"/>
                </a:lnTo>
                <a:cubicBezTo>
                  <a:pt x="656332" y="547688"/>
                  <a:pt x="649263" y="506388"/>
                  <a:pt x="635124" y="483319"/>
                </a:cubicBezTo>
                <a:cubicBezTo>
                  <a:pt x="620985" y="460251"/>
                  <a:pt x="595685" y="448717"/>
                  <a:pt x="559222" y="448717"/>
                </a:cubicBezTo>
                <a:cubicBezTo>
                  <a:pt x="488528" y="448717"/>
                  <a:pt x="453182" y="501551"/>
                  <a:pt x="453182" y="607219"/>
                </a:cubicBezTo>
                <a:lnTo>
                  <a:pt x="453182" y="796975"/>
                </a:lnTo>
                <a:lnTo>
                  <a:pt x="583778" y="796975"/>
                </a:lnTo>
                <a:lnTo>
                  <a:pt x="583778" y="1198811"/>
                </a:lnTo>
                <a:lnTo>
                  <a:pt x="453182" y="1198811"/>
                </a:lnTo>
                <a:lnTo>
                  <a:pt x="453182" y="1561579"/>
                </a:lnTo>
                <a:lnTo>
                  <a:pt x="0" y="1561579"/>
                </a:lnTo>
                <a:lnTo>
                  <a:pt x="0" y="592708"/>
                </a:lnTo>
                <a:cubicBezTo>
                  <a:pt x="0" y="405185"/>
                  <a:pt x="51160" y="259519"/>
                  <a:pt x="153479" y="155712"/>
                </a:cubicBezTo>
                <a:cubicBezTo>
                  <a:pt x="255798" y="51904"/>
                  <a:pt x="399604" y="0"/>
                  <a:pt x="584895" y="0"/>
                </a:cubicBezTo>
                <a:close/>
              </a:path>
            </a:pathLst>
          </a:custGeom>
          <a:gradFill>
            <a:gsLst>
              <a:gs pos="56000">
                <a:srgbClr val="D76D77"/>
              </a:gs>
              <a:gs pos="0">
                <a:srgbClr val="3A1C71"/>
              </a:gs>
              <a:gs pos="100000">
                <a:srgbClr val="FFAF7B"/>
              </a:gs>
            </a:gsLst>
            <a:lin ang="0" scaled="1"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4" name="TextBox 53"/>
          <p:cNvSpPr txBox="1"/>
          <p:nvPr/>
        </p:nvSpPr>
        <p:spPr>
          <a:xfrm>
            <a:off x="2491454" y="1215758"/>
            <a:ext cx="199285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0" spc="-2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nft</a:t>
            </a:r>
            <a:endParaRPr lang="de-CH" sz="12000" spc="-2500" dirty="0">
              <a:latin typeface="Bauhaus 93" panose="04030905020B02020C02" pitchFamily="82" charset="0"/>
              <a:cs typeface="Courier New" panose="020703090202050204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296728" y="1438286"/>
            <a:ext cx="85151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0" spc="-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de-CH" sz="12000" spc="-2000" dirty="0">
              <a:latin typeface="Bauhaus 93" panose="04030905020B02020C02" pitchFamily="82" charset="0"/>
              <a:cs typeface="Courier New" panose="02070309020205020404" pitchFamily="49" charset="0"/>
            </a:endParaRPr>
          </a:p>
        </p:txBody>
      </p:sp>
      <p:sp>
        <p:nvSpPr>
          <p:cNvPr id="58" name="Freeform 57"/>
          <p:cNvSpPr/>
          <p:nvPr/>
        </p:nvSpPr>
        <p:spPr>
          <a:xfrm>
            <a:off x="7152649" y="3715862"/>
            <a:ext cx="1146349" cy="1523628"/>
          </a:xfrm>
          <a:custGeom>
            <a:avLst/>
            <a:gdLst/>
            <a:ahLst/>
            <a:cxnLst/>
            <a:rect l="l" t="t" r="r" b="b"/>
            <a:pathLst>
              <a:path w="1146349" h="1523628">
                <a:moveTo>
                  <a:pt x="0" y="0"/>
                </a:moveTo>
                <a:lnTo>
                  <a:pt x="1146349" y="0"/>
                </a:lnTo>
                <a:lnTo>
                  <a:pt x="1146349" y="437555"/>
                </a:lnTo>
                <a:lnTo>
                  <a:pt x="800323" y="437555"/>
                </a:lnTo>
                <a:lnTo>
                  <a:pt x="800323" y="1523628"/>
                </a:lnTo>
                <a:lnTo>
                  <a:pt x="347142" y="1523628"/>
                </a:lnTo>
                <a:lnTo>
                  <a:pt x="347142" y="437555"/>
                </a:lnTo>
                <a:lnTo>
                  <a:pt x="0" y="437555"/>
                </a:lnTo>
                <a:close/>
              </a:path>
            </a:pathLst>
          </a:custGeom>
          <a:gradFill>
            <a:gsLst>
              <a:gs pos="56000">
                <a:srgbClr val="D76D77"/>
              </a:gs>
              <a:gs pos="0">
                <a:srgbClr val="3A1C71"/>
              </a:gs>
              <a:gs pos="100000">
                <a:srgbClr val="FFAF7B"/>
              </a:gs>
            </a:gsLst>
            <a:lin ang="0" scaled="1"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9" name="Freeform 58"/>
          <p:cNvSpPr/>
          <p:nvPr/>
        </p:nvSpPr>
        <p:spPr>
          <a:xfrm>
            <a:off x="6472163" y="3715862"/>
            <a:ext cx="1215554" cy="1523628"/>
          </a:xfrm>
          <a:custGeom>
            <a:avLst/>
            <a:gdLst/>
            <a:ahLst/>
            <a:cxnLst/>
            <a:rect l="l" t="t" r="r" b="b"/>
            <a:pathLst>
              <a:path w="1215554" h="1523628">
                <a:moveTo>
                  <a:pt x="0" y="0"/>
                </a:moveTo>
                <a:lnTo>
                  <a:pt x="581546" y="0"/>
                </a:lnTo>
                <a:cubicBezTo>
                  <a:pt x="758651" y="0"/>
                  <a:pt x="895945" y="43905"/>
                  <a:pt x="993428" y="131713"/>
                </a:cubicBezTo>
                <a:cubicBezTo>
                  <a:pt x="1102072" y="229940"/>
                  <a:pt x="1156395" y="354583"/>
                  <a:pt x="1156395" y="505644"/>
                </a:cubicBezTo>
                <a:cubicBezTo>
                  <a:pt x="1156395" y="659681"/>
                  <a:pt x="1089050" y="789533"/>
                  <a:pt x="954360" y="895201"/>
                </a:cubicBezTo>
                <a:lnTo>
                  <a:pt x="1215554" y="1523628"/>
                </a:lnTo>
                <a:lnTo>
                  <a:pt x="740048" y="1523628"/>
                </a:lnTo>
                <a:lnTo>
                  <a:pt x="520154" y="1032495"/>
                </a:lnTo>
                <a:lnTo>
                  <a:pt x="520154" y="640705"/>
                </a:lnTo>
                <a:lnTo>
                  <a:pt x="555873" y="640705"/>
                </a:lnTo>
                <a:cubicBezTo>
                  <a:pt x="651123" y="640705"/>
                  <a:pt x="698748" y="599778"/>
                  <a:pt x="698748" y="517922"/>
                </a:cubicBezTo>
                <a:cubicBezTo>
                  <a:pt x="698748" y="445741"/>
                  <a:pt x="643682" y="409650"/>
                  <a:pt x="533549" y="409650"/>
                </a:cubicBezTo>
                <a:lnTo>
                  <a:pt x="453182" y="409650"/>
                </a:lnTo>
                <a:lnTo>
                  <a:pt x="453182" y="1523628"/>
                </a:lnTo>
                <a:lnTo>
                  <a:pt x="0" y="1523628"/>
                </a:lnTo>
                <a:close/>
              </a:path>
            </a:pathLst>
          </a:custGeom>
          <a:gradFill>
            <a:gsLst>
              <a:gs pos="56000">
                <a:srgbClr val="D76D77"/>
              </a:gs>
              <a:gs pos="0">
                <a:srgbClr val="3A1C71"/>
              </a:gs>
              <a:gs pos="100000">
                <a:srgbClr val="FFAF7B"/>
              </a:gs>
            </a:gsLst>
            <a:lin ang="0" scaled="1"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0" name="Freeform 59"/>
          <p:cNvSpPr/>
          <p:nvPr/>
        </p:nvSpPr>
        <p:spPr>
          <a:xfrm>
            <a:off x="5815152" y="3715862"/>
            <a:ext cx="1109514" cy="1523628"/>
          </a:xfrm>
          <a:custGeom>
            <a:avLst/>
            <a:gdLst/>
            <a:ahLst/>
            <a:cxnLst/>
            <a:rect l="l" t="t" r="r" b="b"/>
            <a:pathLst>
              <a:path w="1109514" h="1561579">
                <a:moveTo>
                  <a:pt x="584895" y="0"/>
                </a:moveTo>
                <a:cubicBezTo>
                  <a:pt x="763488" y="0"/>
                  <a:pt x="895573" y="47067"/>
                  <a:pt x="981150" y="141201"/>
                </a:cubicBezTo>
                <a:cubicBezTo>
                  <a:pt x="1066726" y="235335"/>
                  <a:pt x="1109514" y="380628"/>
                  <a:pt x="1109514" y="577081"/>
                </a:cubicBezTo>
                <a:lnTo>
                  <a:pt x="1109514" y="1561579"/>
                </a:lnTo>
                <a:lnTo>
                  <a:pt x="656332" y="1561579"/>
                </a:lnTo>
                <a:lnTo>
                  <a:pt x="656332" y="607219"/>
                </a:lnTo>
                <a:cubicBezTo>
                  <a:pt x="656332" y="547688"/>
                  <a:pt x="649263" y="506388"/>
                  <a:pt x="635124" y="483319"/>
                </a:cubicBezTo>
                <a:cubicBezTo>
                  <a:pt x="620985" y="460251"/>
                  <a:pt x="595685" y="448717"/>
                  <a:pt x="559222" y="448717"/>
                </a:cubicBezTo>
                <a:cubicBezTo>
                  <a:pt x="488528" y="448717"/>
                  <a:pt x="453182" y="501551"/>
                  <a:pt x="453182" y="607219"/>
                </a:cubicBezTo>
                <a:lnTo>
                  <a:pt x="453182" y="796975"/>
                </a:lnTo>
                <a:lnTo>
                  <a:pt x="583778" y="796975"/>
                </a:lnTo>
                <a:lnTo>
                  <a:pt x="583778" y="1198811"/>
                </a:lnTo>
                <a:lnTo>
                  <a:pt x="453182" y="1198811"/>
                </a:lnTo>
                <a:lnTo>
                  <a:pt x="453182" y="1561579"/>
                </a:lnTo>
                <a:lnTo>
                  <a:pt x="0" y="1561579"/>
                </a:lnTo>
                <a:lnTo>
                  <a:pt x="0" y="592708"/>
                </a:lnTo>
                <a:cubicBezTo>
                  <a:pt x="0" y="405185"/>
                  <a:pt x="51160" y="259519"/>
                  <a:pt x="153479" y="155712"/>
                </a:cubicBezTo>
                <a:cubicBezTo>
                  <a:pt x="255798" y="51904"/>
                  <a:pt x="399604" y="0"/>
                  <a:pt x="584895" y="0"/>
                </a:cubicBezTo>
                <a:close/>
              </a:path>
            </a:pathLst>
          </a:custGeom>
          <a:gradFill>
            <a:gsLst>
              <a:gs pos="56000">
                <a:srgbClr val="D76D77"/>
              </a:gs>
              <a:gs pos="0">
                <a:srgbClr val="3A1C71"/>
              </a:gs>
              <a:gs pos="100000">
                <a:srgbClr val="FFAF7B"/>
              </a:gs>
            </a:gsLst>
            <a:lin ang="0" scaled="1"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1" name="TextBox 60"/>
          <p:cNvSpPr txBox="1"/>
          <p:nvPr/>
        </p:nvSpPr>
        <p:spPr>
          <a:xfrm>
            <a:off x="3286650" y="3603279"/>
            <a:ext cx="199285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0" spc="-2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nft</a:t>
            </a:r>
            <a:endParaRPr lang="de-CH" sz="12000" spc="-2500" dirty="0">
              <a:latin typeface="Bauhaus 93" panose="04030905020B02020C02" pitchFamily="82" charset="0"/>
              <a:cs typeface="Courier New" panose="02070309020205020404" pitchFamily="49" charset="0"/>
            </a:endParaRPr>
          </a:p>
        </p:txBody>
      </p:sp>
      <p:sp>
        <p:nvSpPr>
          <p:cNvPr id="64" name="Freeform 63"/>
          <p:cNvSpPr/>
          <p:nvPr/>
        </p:nvSpPr>
        <p:spPr>
          <a:xfrm>
            <a:off x="5342610" y="3959187"/>
            <a:ext cx="572244" cy="1283940"/>
          </a:xfrm>
          <a:custGeom>
            <a:avLst/>
            <a:gdLst>
              <a:gd name="connsiteX0" fmla="*/ 381744 w 572244"/>
              <a:gd name="connsiteY0" fmla="*/ 413296 h 1283940"/>
              <a:gd name="connsiteX1" fmla="*/ 65485 w 572244"/>
              <a:gd name="connsiteY1" fmla="*/ 960239 h 1283940"/>
              <a:gd name="connsiteX2" fmla="*/ 414487 w 572244"/>
              <a:gd name="connsiteY2" fmla="*/ 960239 h 1283940"/>
              <a:gd name="connsiteX3" fmla="*/ 414487 w 572244"/>
              <a:gd name="connsiteY3" fmla="*/ 413296 h 1283940"/>
              <a:gd name="connsiteX4" fmla="*/ 381744 w 572244"/>
              <a:gd name="connsiteY4" fmla="*/ 413296 h 1283940"/>
              <a:gd name="connsiteX5" fmla="*/ 549920 w 572244"/>
              <a:gd name="connsiteY5" fmla="*/ 0 h 1283940"/>
              <a:gd name="connsiteX6" fmla="*/ 477739 w 572244"/>
              <a:gd name="connsiteY6" fmla="*/ 350044 h 1283940"/>
              <a:gd name="connsiteX7" fmla="*/ 477739 w 572244"/>
              <a:gd name="connsiteY7" fmla="*/ 960239 h 1283940"/>
              <a:gd name="connsiteX8" fmla="*/ 529828 w 572244"/>
              <a:gd name="connsiteY8" fmla="*/ 960239 h 1283940"/>
              <a:gd name="connsiteX9" fmla="*/ 562571 w 572244"/>
              <a:gd name="connsiteY9" fmla="*/ 968797 h 1283940"/>
              <a:gd name="connsiteX10" fmla="*/ 572244 w 572244"/>
              <a:gd name="connsiteY10" fmla="*/ 991493 h 1283940"/>
              <a:gd name="connsiteX11" fmla="*/ 562571 w 572244"/>
              <a:gd name="connsiteY11" fmla="*/ 1013817 h 1283940"/>
              <a:gd name="connsiteX12" fmla="*/ 529828 w 572244"/>
              <a:gd name="connsiteY12" fmla="*/ 1022747 h 1283940"/>
              <a:gd name="connsiteX13" fmla="*/ 477739 w 572244"/>
              <a:gd name="connsiteY13" fmla="*/ 1022747 h 1283940"/>
              <a:gd name="connsiteX14" fmla="*/ 477739 w 572244"/>
              <a:gd name="connsiteY14" fmla="*/ 1221432 h 1283940"/>
              <a:gd name="connsiteX15" fmla="*/ 529828 w 572244"/>
              <a:gd name="connsiteY15" fmla="*/ 1221432 h 1283940"/>
              <a:gd name="connsiteX16" fmla="*/ 562571 w 572244"/>
              <a:gd name="connsiteY16" fmla="*/ 1229990 h 1283940"/>
              <a:gd name="connsiteX17" fmla="*/ 572244 w 572244"/>
              <a:gd name="connsiteY17" fmla="*/ 1252686 h 1283940"/>
              <a:gd name="connsiteX18" fmla="*/ 562571 w 572244"/>
              <a:gd name="connsiteY18" fmla="*/ 1275011 h 1283940"/>
              <a:gd name="connsiteX19" fmla="*/ 529828 w 572244"/>
              <a:gd name="connsiteY19" fmla="*/ 1283940 h 1283940"/>
              <a:gd name="connsiteX20" fmla="*/ 297657 w 572244"/>
              <a:gd name="connsiteY20" fmla="*/ 1283940 h 1283940"/>
              <a:gd name="connsiteX21" fmla="*/ 264914 w 572244"/>
              <a:gd name="connsiteY21" fmla="*/ 1275011 h 1283940"/>
              <a:gd name="connsiteX22" fmla="*/ 255241 w 572244"/>
              <a:gd name="connsiteY22" fmla="*/ 1252686 h 1283940"/>
              <a:gd name="connsiteX23" fmla="*/ 264914 w 572244"/>
              <a:gd name="connsiteY23" fmla="*/ 1229990 h 1283940"/>
              <a:gd name="connsiteX24" fmla="*/ 297657 w 572244"/>
              <a:gd name="connsiteY24" fmla="*/ 1221432 h 1283940"/>
              <a:gd name="connsiteX25" fmla="*/ 414487 w 572244"/>
              <a:gd name="connsiteY25" fmla="*/ 1221432 h 1283940"/>
              <a:gd name="connsiteX26" fmla="*/ 414487 w 572244"/>
              <a:gd name="connsiteY26" fmla="*/ 1022747 h 1283940"/>
              <a:gd name="connsiteX27" fmla="*/ 0 w 572244"/>
              <a:gd name="connsiteY27" fmla="*/ 1022747 h 1283940"/>
              <a:gd name="connsiteX28" fmla="*/ 0 w 572244"/>
              <a:gd name="connsiteY28" fmla="*/ 950565 h 1283940"/>
              <a:gd name="connsiteX29" fmla="*/ 549920 w 572244"/>
              <a:gd name="connsiteY29" fmla="*/ 0 h 1283940"/>
              <a:gd name="connsiteX0" fmla="*/ 381744 w 572244"/>
              <a:gd name="connsiteY0" fmla="*/ 413296 h 1283940"/>
              <a:gd name="connsiteX1" fmla="*/ 65485 w 572244"/>
              <a:gd name="connsiteY1" fmla="*/ 960239 h 1283940"/>
              <a:gd name="connsiteX2" fmla="*/ 414487 w 572244"/>
              <a:gd name="connsiteY2" fmla="*/ 960239 h 1283940"/>
              <a:gd name="connsiteX3" fmla="*/ 414487 w 572244"/>
              <a:gd name="connsiteY3" fmla="*/ 413296 h 1283940"/>
              <a:gd name="connsiteX4" fmla="*/ 381744 w 572244"/>
              <a:gd name="connsiteY4" fmla="*/ 413296 h 1283940"/>
              <a:gd name="connsiteX5" fmla="*/ 549920 w 572244"/>
              <a:gd name="connsiteY5" fmla="*/ 0 h 1283940"/>
              <a:gd name="connsiteX6" fmla="*/ 477739 w 572244"/>
              <a:gd name="connsiteY6" fmla="*/ 350044 h 1283940"/>
              <a:gd name="connsiteX7" fmla="*/ 477739 w 572244"/>
              <a:gd name="connsiteY7" fmla="*/ 960239 h 1283940"/>
              <a:gd name="connsiteX8" fmla="*/ 529828 w 572244"/>
              <a:gd name="connsiteY8" fmla="*/ 960239 h 1283940"/>
              <a:gd name="connsiteX9" fmla="*/ 562571 w 572244"/>
              <a:gd name="connsiteY9" fmla="*/ 968797 h 1283940"/>
              <a:gd name="connsiteX10" fmla="*/ 572244 w 572244"/>
              <a:gd name="connsiteY10" fmla="*/ 991493 h 1283940"/>
              <a:gd name="connsiteX11" fmla="*/ 562571 w 572244"/>
              <a:gd name="connsiteY11" fmla="*/ 1013817 h 1283940"/>
              <a:gd name="connsiteX12" fmla="*/ 529828 w 572244"/>
              <a:gd name="connsiteY12" fmla="*/ 1022747 h 1283940"/>
              <a:gd name="connsiteX13" fmla="*/ 477739 w 572244"/>
              <a:gd name="connsiteY13" fmla="*/ 1022747 h 1283940"/>
              <a:gd name="connsiteX14" fmla="*/ 477739 w 572244"/>
              <a:gd name="connsiteY14" fmla="*/ 1221432 h 1283940"/>
              <a:gd name="connsiteX15" fmla="*/ 529828 w 572244"/>
              <a:gd name="connsiteY15" fmla="*/ 1221432 h 1283940"/>
              <a:gd name="connsiteX16" fmla="*/ 562571 w 572244"/>
              <a:gd name="connsiteY16" fmla="*/ 1229990 h 1283940"/>
              <a:gd name="connsiteX17" fmla="*/ 572244 w 572244"/>
              <a:gd name="connsiteY17" fmla="*/ 1252686 h 1283940"/>
              <a:gd name="connsiteX18" fmla="*/ 562571 w 572244"/>
              <a:gd name="connsiteY18" fmla="*/ 1275011 h 1283940"/>
              <a:gd name="connsiteX19" fmla="*/ 529828 w 572244"/>
              <a:gd name="connsiteY19" fmla="*/ 1283940 h 1283940"/>
              <a:gd name="connsiteX20" fmla="*/ 297657 w 572244"/>
              <a:gd name="connsiteY20" fmla="*/ 1283940 h 1283940"/>
              <a:gd name="connsiteX21" fmla="*/ 264914 w 572244"/>
              <a:gd name="connsiteY21" fmla="*/ 1275011 h 1283940"/>
              <a:gd name="connsiteX22" fmla="*/ 255241 w 572244"/>
              <a:gd name="connsiteY22" fmla="*/ 1252686 h 1283940"/>
              <a:gd name="connsiteX23" fmla="*/ 264914 w 572244"/>
              <a:gd name="connsiteY23" fmla="*/ 1229990 h 1283940"/>
              <a:gd name="connsiteX24" fmla="*/ 297657 w 572244"/>
              <a:gd name="connsiteY24" fmla="*/ 1221432 h 1283940"/>
              <a:gd name="connsiteX25" fmla="*/ 414487 w 572244"/>
              <a:gd name="connsiteY25" fmla="*/ 1221432 h 1283940"/>
              <a:gd name="connsiteX26" fmla="*/ 414487 w 572244"/>
              <a:gd name="connsiteY26" fmla="*/ 1022747 h 1283940"/>
              <a:gd name="connsiteX27" fmla="*/ 0 w 572244"/>
              <a:gd name="connsiteY27" fmla="*/ 1022747 h 1283940"/>
              <a:gd name="connsiteX28" fmla="*/ 0 w 572244"/>
              <a:gd name="connsiteY28" fmla="*/ 950565 h 1283940"/>
              <a:gd name="connsiteX29" fmla="*/ 549920 w 572244"/>
              <a:gd name="connsiteY29" fmla="*/ 0 h 1283940"/>
              <a:gd name="connsiteX0" fmla="*/ 381744 w 572244"/>
              <a:gd name="connsiteY0" fmla="*/ 413296 h 1283940"/>
              <a:gd name="connsiteX1" fmla="*/ 65485 w 572244"/>
              <a:gd name="connsiteY1" fmla="*/ 960239 h 1283940"/>
              <a:gd name="connsiteX2" fmla="*/ 414487 w 572244"/>
              <a:gd name="connsiteY2" fmla="*/ 960239 h 1283940"/>
              <a:gd name="connsiteX3" fmla="*/ 414487 w 572244"/>
              <a:gd name="connsiteY3" fmla="*/ 413296 h 1283940"/>
              <a:gd name="connsiteX4" fmla="*/ 381744 w 572244"/>
              <a:gd name="connsiteY4" fmla="*/ 413296 h 1283940"/>
              <a:gd name="connsiteX5" fmla="*/ 549920 w 572244"/>
              <a:gd name="connsiteY5" fmla="*/ 0 h 1283940"/>
              <a:gd name="connsiteX6" fmla="*/ 477739 w 572244"/>
              <a:gd name="connsiteY6" fmla="*/ 350044 h 1283940"/>
              <a:gd name="connsiteX7" fmla="*/ 477739 w 572244"/>
              <a:gd name="connsiteY7" fmla="*/ 960239 h 1283940"/>
              <a:gd name="connsiteX8" fmla="*/ 529828 w 572244"/>
              <a:gd name="connsiteY8" fmla="*/ 960239 h 1283940"/>
              <a:gd name="connsiteX9" fmla="*/ 562571 w 572244"/>
              <a:gd name="connsiteY9" fmla="*/ 968797 h 1283940"/>
              <a:gd name="connsiteX10" fmla="*/ 572244 w 572244"/>
              <a:gd name="connsiteY10" fmla="*/ 991493 h 1283940"/>
              <a:gd name="connsiteX11" fmla="*/ 562571 w 572244"/>
              <a:gd name="connsiteY11" fmla="*/ 1013817 h 1283940"/>
              <a:gd name="connsiteX12" fmla="*/ 529828 w 572244"/>
              <a:gd name="connsiteY12" fmla="*/ 1022747 h 1283940"/>
              <a:gd name="connsiteX13" fmla="*/ 477739 w 572244"/>
              <a:gd name="connsiteY13" fmla="*/ 1022747 h 1283940"/>
              <a:gd name="connsiteX14" fmla="*/ 477739 w 572244"/>
              <a:gd name="connsiteY14" fmla="*/ 1221432 h 1283940"/>
              <a:gd name="connsiteX15" fmla="*/ 529828 w 572244"/>
              <a:gd name="connsiteY15" fmla="*/ 1221432 h 1283940"/>
              <a:gd name="connsiteX16" fmla="*/ 562571 w 572244"/>
              <a:gd name="connsiteY16" fmla="*/ 1229990 h 1283940"/>
              <a:gd name="connsiteX17" fmla="*/ 572244 w 572244"/>
              <a:gd name="connsiteY17" fmla="*/ 1252686 h 1283940"/>
              <a:gd name="connsiteX18" fmla="*/ 562571 w 572244"/>
              <a:gd name="connsiteY18" fmla="*/ 1275011 h 1283940"/>
              <a:gd name="connsiteX19" fmla="*/ 529828 w 572244"/>
              <a:gd name="connsiteY19" fmla="*/ 1283940 h 1283940"/>
              <a:gd name="connsiteX20" fmla="*/ 297657 w 572244"/>
              <a:gd name="connsiteY20" fmla="*/ 1283940 h 1283940"/>
              <a:gd name="connsiteX21" fmla="*/ 264914 w 572244"/>
              <a:gd name="connsiteY21" fmla="*/ 1275011 h 1283940"/>
              <a:gd name="connsiteX22" fmla="*/ 255241 w 572244"/>
              <a:gd name="connsiteY22" fmla="*/ 1252686 h 1283940"/>
              <a:gd name="connsiteX23" fmla="*/ 264914 w 572244"/>
              <a:gd name="connsiteY23" fmla="*/ 1229990 h 1283940"/>
              <a:gd name="connsiteX24" fmla="*/ 297657 w 572244"/>
              <a:gd name="connsiteY24" fmla="*/ 1221432 h 1283940"/>
              <a:gd name="connsiteX25" fmla="*/ 414487 w 572244"/>
              <a:gd name="connsiteY25" fmla="*/ 1221432 h 1283940"/>
              <a:gd name="connsiteX26" fmla="*/ 414487 w 572244"/>
              <a:gd name="connsiteY26" fmla="*/ 1022747 h 1283940"/>
              <a:gd name="connsiteX27" fmla="*/ 0 w 572244"/>
              <a:gd name="connsiteY27" fmla="*/ 1022747 h 1283940"/>
              <a:gd name="connsiteX28" fmla="*/ 0 w 572244"/>
              <a:gd name="connsiteY28" fmla="*/ 950565 h 1283940"/>
              <a:gd name="connsiteX29" fmla="*/ 549920 w 572244"/>
              <a:gd name="connsiteY29" fmla="*/ 0 h 1283940"/>
              <a:gd name="connsiteX0" fmla="*/ 381744 w 572244"/>
              <a:gd name="connsiteY0" fmla="*/ 413296 h 1283940"/>
              <a:gd name="connsiteX1" fmla="*/ 65485 w 572244"/>
              <a:gd name="connsiteY1" fmla="*/ 960239 h 1283940"/>
              <a:gd name="connsiteX2" fmla="*/ 414487 w 572244"/>
              <a:gd name="connsiteY2" fmla="*/ 960239 h 1283940"/>
              <a:gd name="connsiteX3" fmla="*/ 414487 w 572244"/>
              <a:gd name="connsiteY3" fmla="*/ 413296 h 1283940"/>
              <a:gd name="connsiteX4" fmla="*/ 381744 w 572244"/>
              <a:gd name="connsiteY4" fmla="*/ 413296 h 1283940"/>
              <a:gd name="connsiteX5" fmla="*/ 549920 w 572244"/>
              <a:gd name="connsiteY5" fmla="*/ 0 h 1283940"/>
              <a:gd name="connsiteX6" fmla="*/ 477739 w 572244"/>
              <a:gd name="connsiteY6" fmla="*/ 350044 h 1283940"/>
              <a:gd name="connsiteX7" fmla="*/ 477739 w 572244"/>
              <a:gd name="connsiteY7" fmla="*/ 960239 h 1283940"/>
              <a:gd name="connsiteX8" fmla="*/ 529828 w 572244"/>
              <a:gd name="connsiteY8" fmla="*/ 960239 h 1283940"/>
              <a:gd name="connsiteX9" fmla="*/ 562571 w 572244"/>
              <a:gd name="connsiteY9" fmla="*/ 968797 h 1283940"/>
              <a:gd name="connsiteX10" fmla="*/ 572244 w 572244"/>
              <a:gd name="connsiteY10" fmla="*/ 991493 h 1283940"/>
              <a:gd name="connsiteX11" fmla="*/ 562571 w 572244"/>
              <a:gd name="connsiteY11" fmla="*/ 1013817 h 1283940"/>
              <a:gd name="connsiteX12" fmla="*/ 529828 w 572244"/>
              <a:gd name="connsiteY12" fmla="*/ 1022747 h 1283940"/>
              <a:gd name="connsiteX13" fmla="*/ 477739 w 572244"/>
              <a:gd name="connsiteY13" fmla="*/ 1022747 h 1283940"/>
              <a:gd name="connsiteX14" fmla="*/ 477739 w 572244"/>
              <a:gd name="connsiteY14" fmla="*/ 1221432 h 1283940"/>
              <a:gd name="connsiteX15" fmla="*/ 529828 w 572244"/>
              <a:gd name="connsiteY15" fmla="*/ 1221432 h 1283940"/>
              <a:gd name="connsiteX16" fmla="*/ 562571 w 572244"/>
              <a:gd name="connsiteY16" fmla="*/ 1229990 h 1283940"/>
              <a:gd name="connsiteX17" fmla="*/ 572244 w 572244"/>
              <a:gd name="connsiteY17" fmla="*/ 1252686 h 1283940"/>
              <a:gd name="connsiteX18" fmla="*/ 562571 w 572244"/>
              <a:gd name="connsiteY18" fmla="*/ 1275011 h 1283940"/>
              <a:gd name="connsiteX19" fmla="*/ 529828 w 572244"/>
              <a:gd name="connsiteY19" fmla="*/ 1283940 h 1283940"/>
              <a:gd name="connsiteX20" fmla="*/ 297657 w 572244"/>
              <a:gd name="connsiteY20" fmla="*/ 1283940 h 1283940"/>
              <a:gd name="connsiteX21" fmla="*/ 264914 w 572244"/>
              <a:gd name="connsiteY21" fmla="*/ 1275011 h 1283940"/>
              <a:gd name="connsiteX22" fmla="*/ 255241 w 572244"/>
              <a:gd name="connsiteY22" fmla="*/ 1252686 h 1283940"/>
              <a:gd name="connsiteX23" fmla="*/ 264914 w 572244"/>
              <a:gd name="connsiteY23" fmla="*/ 1229990 h 1283940"/>
              <a:gd name="connsiteX24" fmla="*/ 297657 w 572244"/>
              <a:gd name="connsiteY24" fmla="*/ 1221432 h 1283940"/>
              <a:gd name="connsiteX25" fmla="*/ 414487 w 572244"/>
              <a:gd name="connsiteY25" fmla="*/ 1221432 h 1283940"/>
              <a:gd name="connsiteX26" fmla="*/ 414487 w 572244"/>
              <a:gd name="connsiteY26" fmla="*/ 1022747 h 1283940"/>
              <a:gd name="connsiteX27" fmla="*/ 0 w 572244"/>
              <a:gd name="connsiteY27" fmla="*/ 1022747 h 1283940"/>
              <a:gd name="connsiteX28" fmla="*/ 0 w 572244"/>
              <a:gd name="connsiteY28" fmla="*/ 950565 h 1283940"/>
              <a:gd name="connsiteX29" fmla="*/ 549920 w 572244"/>
              <a:gd name="connsiteY29" fmla="*/ 0 h 1283940"/>
              <a:gd name="connsiteX0" fmla="*/ 381744 w 572244"/>
              <a:gd name="connsiteY0" fmla="*/ 413296 h 1283940"/>
              <a:gd name="connsiteX1" fmla="*/ 65485 w 572244"/>
              <a:gd name="connsiteY1" fmla="*/ 960239 h 1283940"/>
              <a:gd name="connsiteX2" fmla="*/ 414487 w 572244"/>
              <a:gd name="connsiteY2" fmla="*/ 960239 h 1283940"/>
              <a:gd name="connsiteX3" fmla="*/ 414487 w 572244"/>
              <a:gd name="connsiteY3" fmla="*/ 413296 h 1283940"/>
              <a:gd name="connsiteX4" fmla="*/ 381744 w 572244"/>
              <a:gd name="connsiteY4" fmla="*/ 413296 h 1283940"/>
              <a:gd name="connsiteX5" fmla="*/ 549920 w 572244"/>
              <a:gd name="connsiteY5" fmla="*/ 0 h 1283940"/>
              <a:gd name="connsiteX6" fmla="*/ 477739 w 572244"/>
              <a:gd name="connsiteY6" fmla="*/ 350044 h 1283940"/>
              <a:gd name="connsiteX7" fmla="*/ 477739 w 572244"/>
              <a:gd name="connsiteY7" fmla="*/ 960239 h 1283940"/>
              <a:gd name="connsiteX8" fmla="*/ 529828 w 572244"/>
              <a:gd name="connsiteY8" fmla="*/ 960239 h 1283940"/>
              <a:gd name="connsiteX9" fmla="*/ 562571 w 572244"/>
              <a:gd name="connsiteY9" fmla="*/ 968797 h 1283940"/>
              <a:gd name="connsiteX10" fmla="*/ 572244 w 572244"/>
              <a:gd name="connsiteY10" fmla="*/ 991493 h 1283940"/>
              <a:gd name="connsiteX11" fmla="*/ 562571 w 572244"/>
              <a:gd name="connsiteY11" fmla="*/ 1013817 h 1283940"/>
              <a:gd name="connsiteX12" fmla="*/ 529828 w 572244"/>
              <a:gd name="connsiteY12" fmla="*/ 1022747 h 1283940"/>
              <a:gd name="connsiteX13" fmla="*/ 477739 w 572244"/>
              <a:gd name="connsiteY13" fmla="*/ 1022747 h 1283940"/>
              <a:gd name="connsiteX14" fmla="*/ 477739 w 572244"/>
              <a:gd name="connsiteY14" fmla="*/ 1221432 h 1283940"/>
              <a:gd name="connsiteX15" fmla="*/ 529828 w 572244"/>
              <a:gd name="connsiteY15" fmla="*/ 1221432 h 1283940"/>
              <a:gd name="connsiteX16" fmla="*/ 562571 w 572244"/>
              <a:gd name="connsiteY16" fmla="*/ 1229990 h 1283940"/>
              <a:gd name="connsiteX17" fmla="*/ 572244 w 572244"/>
              <a:gd name="connsiteY17" fmla="*/ 1252686 h 1283940"/>
              <a:gd name="connsiteX18" fmla="*/ 562571 w 572244"/>
              <a:gd name="connsiteY18" fmla="*/ 1275011 h 1283940"/>
              <a:gd name="connsiteX19" fmla="*/ 529828 w 572244"/>
              <a:gd name="connsiteY19" fmla="*/ 1283940 h 1283940"/>
              <a:gd name="connsiteX20" fmla="*/ 297657 w 572244"/>
              <a:gd name="connsiteY20" fmla="*/ 1283940 h 1283940"/>
              <a:gd name="connsiteX21" fmla="*/ 264914 w 572244"/>
              <a:gd name="connsiteY21" fmla="*/ 1275011 h 1283940"/>
              <a:gd name="connsiteX22" fmla="*/ 255241 w 572244"/>
              <a:gd name="connsiteY22" fmla="*/ 1252686 h 1283940"/>
              <a:gd name="connsiteX23" fmla="*/ 264914 w 572244"/>
              <a:gd name="connsiteY23" fmla="*/ 1229990 h 1283940"/>
              <a:gd name="connsiteX24" fmla="*/ 297657 w 572244"/>
              <a:gd name="connsiteY24" fmla="*/ 1221432 h 1283940"/>
              <a:gd name="connsiteX25" fmla="*/ 414487 w 572244"/>
              <a:gd name="connsiteY25" fmla="*/ 1221432 h 1283940"/>
              <a:gd name="connsiteX26" fmla="*/ 414487 w 572244"/>
              <a:gd name="connsiteY26" fmla="*/ 1022747 h 1283940"/>
              <a:gd name="connsiteX27" fmla="*/ 0 w 572244"/>
              <a:gd name="connsiteY27" fmla="*/ 1022747 h 1283940"/>
              <a:gd name="connsiteX28" fmla="*/ 0 w 572244"/>
              <a:gd name="connsiteY28" fmla="*/ 950565 h 1283940"/>
              <a:gd name="connsiteX29" fmla="*/ 549920 w 572244"/>
              <a:gd name="connsiteY29" fmla="*/ 0 h 1283940"/>
              <a:gd name="connsiteX0" fmla="*/ 381744 w 572244"/>
              <a:gd name="connsiteY0" fmla="*/ 413296 h 1283940"/>
              <a:gd name="connsiteX1" fmla="*/ 65485 w 572244"/>
              <a:gd name="connsiteY1" fmla="*/ 960239 h 1283940"/>
              <a:gd name="connsiteX2" fmla="*/ 414487 w 572244"/>
              <a:gd name="connsiteY2" fmla="*/ 960239 h 1283940"/>
              <a:gd name="connsiteX3" fmla="*/ 414487 w 572244"/>
              <a:gd name="connsiteY3" fmla="*/ 413296 h 1283940"/>
              <a:gd name="connsiteX4" fmla="*/ 381744 w 572244"/>
              <a:gd name="connsiteY4" fmla="*/ 413296 h 1283940"/>
              <a:gd name="connsiteX5" fmla="*/ 549920 w 572244"/>
              <a:gd name="connsiteY5" fmla="*/ 0 h 1283940"/>
              <a:gd name="connsiteX6" fmla="*/ 477739 w 572244"/>
              <a:gd name="connsiteY6" fmla="*/ 350044 h 1283940"/>
              <a:gd name="connsiteX7" fmla="*/ 477739 w 572244"/>
              <a:gd name="connsiteY7" fmla="*/ 960239 h 1283940"/>
              <a:gd name="connsiteX8" fmla="*/ 529828 w 572244"/>
              <a:gd name="connsiteY8" fmla="*/ 960239 h 1283940"/>
              <a:gd name="connsiteX9" fmla="*/ 562571 w 572244"/>
              <a:gd name="connsiteY9" fmla="*/ 968797 h 1283940"/>
              <a:gd name="connsiteX10" fmla="*/ 572244 w 572244"/>
              <a:gd name="connsiteY10" fmla="*/ 991493 h 1283940"/>
              <a:gd name="connsiteX11" fmla="*/ 562571 w 572244"/>
              <a:gd name="connsiteY11" fmla="*/ 1013817 h 1283940"/>
              <a:gd name="connsiteX12" fmla="*/ 529828 w 572244"/>
              <a:gd name="connsiteY12" fmla="*/ 1022747 h 1283940"/>
              <a:gd name="connsiteX13" fmla="*/ 477739 w 572244"/>
              <a:gd name="connsiteY13" fmla="*/ 1022747 h 1283940"/>
              <a:gd name="connsiteX14" fmla="*/ 477739 w 572244"/>
              <a:gd name="connsiteY14" fmla="*/ 1221432 h 1283940"/>
              <a:gd name="connsiteX15" fmla="*/ 529828 w 572244"/>
              <a:gd name="connsiteY15" fmla="*/ 1221432 h 1283940"/>
              <a:gd name="connsiteX16" fmla="*/ 562571 w 572244"/>
              <a:gd name="connsiteY16" fmla="*/ 1229990 h 1283940"/>
              <a:gd name="connsiteX17" fmla="*/ 572244 w 572244"/>
              <a:gd name="connsiteY17" fmla="*/ 1252686 h 1283940"/>
              <a:gd name="connsiteX18" fmla="*/ 562571 w 572244"/>
              <a:gd name="connsiteY18" fmla="*/ 1275011 h 1283940"/>
              <a:gd name="connsiteX19" fmla="*/ 529828 w 572244"/>
              <a:gd name="connsiteY19" fmla="*/ 1283940 h 1283940"/>
              <a:gd name="connsiteX20" fmla="*/ 297657 w 572244"/>
              <a:gd name="connsiteY20" fmla="*/ 1283940 h 1283940"/>
              <a:gd name="connsiteX21" fmla="*/ 264914 w 572244"/>
              <a:gd name="connsiteY21" fmla="*/ 1275011 h 1283940"/>
              <a:gd name="connsiteX22" fmla="*/ 255241 w 572244"/>
              <a:gd name="connsiteY22" fmla="*/ 1252686 h 1283940"/>
              <a:gd name="connsiteX23" fmla="*/ 264914 w 572244"/>
              <a:gd name="connsiteY23" fmla="*/ 1229990 h 1283940"/>
              <a:gd name="connsiteX24" fmla="*/ 297657 w 572244"/>
              <a:gd name="connsiteY24" fmla="*/ 1221432 h 1283940"/>
              <a:gd name="connsiteX25" fmla="*/ 414487 w 572244"/>
              <a:gd name="connsiteY25" fmla="*/ 1221432 h 1283940"/>
              <a:gd name="connsiteX26" fmla="*/ 414487 w 572244"/>
              <a:gd name="connsiteY26" fmla="*/ 1022747 h 1283940"/>
              <a:gd name="connsiteX27" fmla="*/ 0 w 572244"/>
              <a:gd name="connsiteY27" fmla="*/ 1022747 h 1283940"/>
              <a:gd name="connsiteX28" fmla="*/ 0 w 572244"/>
              <a:gd name="connsiteY28" fmla="*/ 950565 h 1283940"/>
              <a:gd name="connsiteX29" fmla="*/ 549920 w 572244"/>
              <a:gd name="connsiteY29" fmla="*/ 0 h 1283940"/>
              <a:gd name="connsiteX0" fmla="*/ 381744 w 572244"/>
              <a:gd name="connsiteY0" fmla="*/ 413296 h 1283940"/>
              <a:gd name="connsiteX1" fmla="*/ 65485 w 572244"/>
              <a:gd name="connsiteY1" fmla="*/ 960239 h 1283940"/>
              <a:gd name="connsiteX2" fmla="*/ 414487 w 572244"/>
              <a:gd name="connsiteY2" fmla="*/ 960239 h 1283940"/>
              <a:gd name="connsiteX3" fmla="*/ 414487 w 572244"/>
              <a:gd name="connsiteY3" fmla="*/ 413296 h 1283940"/>
              <a:gd name="connsiteX4" fmla="*/ 381744 w 572244"/>
              <a:gd name="connsiteY4" fmla="*/ 413296 h 1283940"/>
              <a:gd name="connsiteX5" fmla="*/ 549920 w 572244"/>
              <a:gd name="connsiteY5" fmla="*/ 0 h 1283940"/>
              <a:gd name="connsiteX6" fmla="*/ 477739 w 572244"/>
              <a:gd name="connsiteY6" fmla="*/ 350044 h 1283940"/>
              <a:gd name="connsiteX7" fmla="*/ 477739 w 572244"/>
              <a:gd name="connsiteY7" fmla="*/ 960239 h 1283940"/>
              <a:gd name="connsiteX8" fmla="*/ 529828 w 572244"/>
              <a:gd name="connsiteY8" fmla="*/ 960239 h 1283940"/>
              <a:gd name="connsiteX9" fmla="*/ 562571 w 572244"/>
              <a:gd name="connsiteY9" fmla="*/ 968797 h 1283940"/>
              <a:gd name="connsiteX10" fmla="*/ 572244 w 572244"/>
              <a:gd name="connsiteY10" fmla="*/ 991493 h 1283940"/>
              <a:gd name="connsiteX11" fmla="*/ 562571 w 572244"/>
              <a:gd name="connsiteY11" fmla="*/ 1013817 h 1283940"/>
              <a:gd name="connsiteX12" fmla="*/ 529828 w 572244"/>
              <a:gd name="connsiteY12" fmla="*/ 1022747 h 1283940"/>
              <a:gd name="connsiteX13" fmla="*/ 477739 w 572244"/>
              <a:gd name="connsiteY13" fmla="*/ 1022747 h 1283940"/>
              <a:gd name="connsiteX14" fmla="*/ 477739 w 572244"/>
              <a:gd name="connsiteY14" fmla="*/ 1221432 h 1283940"/>
              <a:gd name="connsiteX15" fmla="*/ 529828 w 572244"/>
              <a:gd name="connsiteY15" fmla="*/ 1221432 h 1283940"/>
              <a:gd name="connsiteX16" fmla="*/ 562571 w 572244"/>
              <a:gd name="connsiteY16" fmla="*/ 1229990 h 1283940"/>
              <a:gd name="connsiteX17" fmla="*/ 572244 w 572244"/>
              <a:gd name="connsiteY17" fmla="*/ 1252686 h 1283940"/>
              <a:gd name="connsiteX18" fmla="*/ 562571 w 572244"/>
              <a:gd name="connsiteY18" fmla="*/ 1275011 h 1283940"/>
              <a:gd name="connsiteX19" fmla="*/ 529828 w 572244"/>
              <a:gd name="connsiteY19" fmla="*/ 1283940 h 1283940"/>
              <a:gd name="connsiteX20" fmla="*/ 297657 w 572244"/>
              <a:gd name="connsiteY20" fmla="*/ 1283940 h 1283940"/>
              <a:gd name="connsiteX21" fmla="*/ 264914 w 572244"/>
              <a:gd name="connsiteY21" fmla="*/ 1275011 h 1283940"/>
              <a:gd name="connsiteX22" fmla="*/ 255241 w 572244"/>
              <a:gd name="connsiteY22" fmla="*/ 1252686 h 1283940"/>
              <a:gd name="connsiteX23" fmla="*/ 264914 w 572244"/>
              <a:gd name="connsiteY23" fmla="*/ 1229990 h 1283940"/>
              <a:gd name="connsiteX24" fmla="*/ 297657 w 572244"/>
              <a:gd name="connsiteY24" fmla="*/ 1221432 h 1283940"/>
              <a:gd name="connsiteX25" fmla="*/ 414487 w 572244"/>
              <a:gd name="connsiteY25" fmla="*/ 1221432 h 1283940"/>
              <a:gd name="connsiteX26" fmla="*/ 414487 w 572244"/>
              <a:gd name="connsiteY26" fmla="*/ 1022747 h 1283940"/>
              <a:gd name="connsiteX27" fmla="*/ 0 w 572244"/>
              <a:gd name="connsiteY27" fmla="*/ 1022747 h 1283940"/>
              <a:gd name="connsiteX28" fmla="*/ 0 w 572244"/>
              <a:gd name="connsiteY28" fmla="*/ 950565 h 1283940"/>
              <a:gd name="connsiteX29" fmla="*/ 549920 w 572244"/>
              <a:gd name="connsiteY29" fmla="*/ 0 h 1283940"/>
              <a:gd name="connsiteX0" fmla="*/ 381744 w 572244"/>
              <a:gd name="connsiteY0" fmla="*/ 413296 h 1283940"/>
              <a:gd name="connsiteX1" fmla="*/ 65485 w 572244"/>
              <a:gd name="connsiteY1" fmla="*/ 960239 h 1283940"/>
              <a:gd name="connsiteX2" fmla="*/ 414487 w 572244"/>
              <a:gd name="connsiteY2" fmla="*/ 960239 h 1283940"/>
              <a:gd name="connsiteX3" fmla="*/ 414487 w 572244"/>
              <a:gd name="connsiteY3" fmla="*/ 413296 h 1283940"/>
              <a:gd name="connsiteX4" fmla="*/ 381744 w 572244"/>
              <a:gd name="connsiteY4" fmla="*/ 413296 h 1283940"/>
              <a:gd name="connsiteX5" fmla="*/ 552301 w 572244"/>
              <a:gd name="connsiteY5" fmla="*/ 0 h 1283940"/>
              <a:gd name="connsiteX6" fmla="*/ 477739 w 572244"/>
              <a:gd name="connsiteY6" fmla="*/ 350044 h 1283940"/>
              <a:gd name="connsiteX7" fmla="*/ 477739 w 572244"/>
              <a:gd name="connsiteY7" fmla="*/ 960239 h 1283940"/>
              <a:gd name="connsiteX8" fmla="*/ 529828 w 572244"/>
              <a:gd name="connsiteY8" fmla="*/ 960239 h 1283940"/>
              <a:gd name="connsiteX9" fmla="*/ 562571 w 572244"/>
              <a:gd name="connsiteY9" fmla="*/ 968797 h 1283940"/>
              <a:gd name="connsiteX10" fmla="*/ 572244 w 572244"/>
              <a:gd name="connsiteY10" fmla="*/ 991493 h 1283940"/>
              <a:gd name="connsiteX11" fmla="*/ 562571 w 572244"/>
              <a:gd name="connsiteY11" fmla="*/ 1013817 h 1283940"/>
              <a:gd name="connsiteX12" fmla="*/ 529828 w 572244"/>
              <a:gd name="connsiteY12" fmla="*/ 1022747 h 1283940"/>
              <a:gd name="connsiteX13" fmla="*/ 477739 w 572244"/>
              <a:gd name="connsiteY13" fmla="*/ 1022747 h 1283940"/>
              <a:gd name="connsiteX14" fmla="*/ 477739 w 572244"/>
              <a:gd name="connsiteY14" fmla="*/ 1221432 h 1283940"/>
              <a:gd name="connsiteX15" fmla="*/ 529828 w 572244"/>
              <a:gd name="connsiteY15" fmla="*/ 1221432 h 1283940"/>
              <a:gd name="connsiteX16" fmla="*/ 562571 w 572244"/>
              <a:gd name="connsiteY16" fmla="*/ 1229990 h 1283940"/>
              <a:gd name="connsiteX17" fmla="*/ 572244 w 572244"/>
              <a:gd name="connsiteY17" fmla="*/ 1252686 h 1283940"/>
              <a:gd name="connsiteX18" fmla="*/ 562571 w 572244"/>
              <a:gd name="connsiteY18" fmla="*/ 1275011 h 1283940"/>
              <a:gd name="connsiteX19" fmla="*/ 529828 w 572244"/>
              <a:gd name="connsiteY19" fmla="*/ 1283940 h 1283940"/>
              <a:gd name="connsiteX20" fmla="*/ 297657 w 572244"/>
              <a:gd name="connsiteY20" fmla="*/ 1283940 h 1283940"/>
              <a:gd name="connsiteX21" fmla="*/ 264914 w 572244"/>
              <a:gd name="connsiteY21" fmla="*/ 1275011 h 1283940"/>
              <a:gd name="connsiteX22" fmla="*/ 255241 w 572244"/>
              <a:gd name="connsiteY22" fmla="*/ 1252686 h 1283940"/>
              <a:gd name="connsiteX23" fmla="*/ 264914 w 572244"/>
              <a:gd name="connsiteY23" fmla="*/ 1229990 h 1283940"/>
              <a:gd name="connsiteX24" fmla="*/ 297657 w 572244"/>
              <a:gd name="connsiteY24" fmla="*/ 1221432 h 1283940"/>
              <a:gd name="connsiteX25" fmla="*/ 414487 w 572244"/>
              <a:gd name="connsiteY25" fmla="*/ 1221432 h 1283940"/>
              <a:gd name="connsiteX26" fmla="*/ 414487 w 572244"/>
              <a:gd name="connsiteY26" fmla="*/ 1022747 h 1283940"/>
              <a:gd name="connsiteX27" fmla="*/ 0 w 572244"/>
              <a:gd name="connsiteY27" fmla="*/ 1022747 h 1283940"/>
              <a:gd name="connsiteX28" fmla="*/ 0 w 572244"/>
              <a:gd name="connsiteY28" fmla="*/ 950565 h 1283940"/>
              <a:gd name="connsiteX29" fmla="*/ 552301 w 572244"/>
              <a:gd name="connsiteY29" fmla="*/ 0 h 1283940"/>
              <a:gd name="connsiteX0" fmla="*/ 381744 w 572244"/>
              <a:gd name="connsiteY0" fmla="*/ 413296 h 1283940"/>
              <a:gd name="connsiteX1" fmla="*/ 65485 w 572244"/>
              <a:gd name="connsiteY1" fmla="*/ 960239 h 1283940"/>
              <a:gd name="connsiteX2" fmla="*/ 414487 w 572244"/>
              <a:gd name="connsiteY2" fmla="*/ 960239 h 1283940"/>
              <a:gd name="connsiteX3" fmla="*/ 414487 w 572244"/>
              <a:gd name="connsiteY3" fmla="*/ 413296 h 1283940"/>
              <a:gd name="connsiteX4" fmla="*/ 381744 w 572244"/>
              <a:gd name="connsiteY4" fmla="*/ 413296 h 1283940"/>
              <a:gd name="connsiteX5" fmla="*/ 552301 w 572244"/>
              <a:gd name="connsiteY5" fmla="*/ 0 h 1283940"/>
              <a:gd name="connsiteX6" fmla="*/ 477739 w 572244"/>
              <a:gd name="connsiteY6" fmla="*/ 350044 h 1283940"/>
              <a:gd name="connsiteX7" fmla="*/ 477739 w 572244"/>
              <a:gd name="connsiteY7" fmla="*/ 960239 h 1283940"/>
              <a:gd name="connsiteX8" fmla="*/ 529828 w 572244"/>
              <a:gd name="connsiteY8" fmla="*/ 960239 h 1283940"/>
              <a:gd name="connsiteX9" fmla="*/ 562571 w 572244"/>
              <a:gd name="connsiteY9" fmla="*/ 968797 h 1283940"/>
              <a:gd name="connsiteX10" fmla="*/ 572244 w 572244"/>
              <a:gd name="connsiteY10" fmla="*/ 991493 h 1283940"/>
              <a:gd name="connsiteX11" fmla="*/ 562571 w 572244"/>
              <a:gd name="connsiteY11" fmla="*/ 1013817 h 1283940"/>
              <a:gd name="connsiteX12" fmla="*/ 529828 w 572244"/>
              <a:gd name="connsiteY12" fmla="*/ 1022747 h 1283940"/>
              <a:gd name="connsiteX13" fmla="*/ 477739 w 572244"/>
              <a:gd name="connsiteY13" fmla="*/ 1022747 h 1283940"/>
              <a:gd name="connsiteX14" fmla="*/ 477739 w 572244"/>
              <a:gd name="connsiteY14" fmla="*/ 1221432 h 1283940"/>
              <a:gd name="connsiteX15" fmla="*/ 529828 w 572244"/>
              <a:gd name="connsiteY15" fmla="*/ 1221432 h 1283940"/>
              <a:gd name="connsiteX16" fmla="*/ 562571 w 572244"/>
              <a:gd name="connsiteY16" fmla="*/ 1229990 h 1283940"/>
              <a:gd name="connsiteX17" fmla="*/ 572244 w 572244"/>
              <a:gd name="connsiteY17" fmla="*/ 1252686 h 1283940"/>
              <a:gd name="connsiteX18" fmla="*/ 562571 w 572244"/>
              <a:gd name="connsiteY18" fmla="*/ 1275011 h 1283940"/>
              <a:gd name="connsiteX19" fmla="*/ 529828 w 572244"/>
              <a:gd name="connsiteY19" fmla="*/ 1283940 h 1283940"/>
              <a:gd name="connsiteX20" fmla="*/ 297657 w 572244"/>
              <a:gd name="connsiteY20" fmla="*/ 1283940 h 1283940"/>
              <a:gd name="connsiteX21" fmla="*/ 264914 w 572244"/>
              <a:gd name="connsiteY21" fmla="*/ 1275011 h 1283940"/>
              <a:gd name="connsiteX22" fmla="*/ 255241 w 572244"/>
              <a:gd name="connsiteY22" fmla="*/ 1252686 h 1283940"/>
              <a:gd name="connsiteX23" fmla="*/ 264914 w 572244"/>
              <a:gd name="connsiteY23" fmla="*/ 1229990 h 1283940"/>
              <a:gd name="connsiteX24" fmla="*/ 297657 w 572244"/>
              <a:gd name="connsiteY24" fmla="*/ 1221432 h 1283940"/>
              <a:gd name="connsiteX25" fmla="*/ 414487 w 572244"/>
              <a:gd name="connsiteY25" fmla="*/ 1221432 h 1283940"/>
              <a:gd name="connsiteX26" fmla="*/ 414487 w 572244"/>
              <a:gd name="connsiteY26" fmla="*/ 1022747 h 1283940"/>
              <a:gd name="connsiteX27" fmla="*/ 0 w 572244"/>
              <a:gd name="connsiteY27" fmla="*/ 1022747 h 1283940"/>
              <a:gd name="connsiteX28" fmla="*/ 0 w 572244"/>
              <a:gd name="connsiteY28" fmla="*/ 950565 h 1283940"/>
              <a:gd name="connsiteX29" fmla="*/ 552301 w 572244"/>
              <a:gd name="connsiteY29" fmla="*/ 0 h 1283940"/>
              <a:gd name="connsiteX0" fmla="*/ 381744 w 572244"/>
              <a:gd name="connsiteY0" fmla="*/ 413296 h 1283940"/>
              <a:gd name="connsiteX1" fmla="*/ 65485 w 572244"/>
              <a:gd name="connsiteY1" fmla="*/ 960239 h 1283940"/>
              <a:gd name="connsiteX2" fmla="*/ 414487 w 572244"/>
              <a:gd name="connsiteY2" fmla="*/ 960239 h 1283940"/>
              <a:gd name="connsiteX3" fmla="*/ 414487 w 572244"/>
              <a:gd name="connsiteY3" fmla="*/ 413296 h 1283940"/>
              <a:gd name="connsiteX4" fmla="*/ 381744 w 572244"/>
              <a:gd name="connsiteY4" fmla="*/ 413296 h 1283940"/>
              <a:gd name="connsiteX5" fmla="*/ 552301 w 572244"/>
              <a:gd name="connsiteY5" fmla="*/ 0 h 1283940"/>
              <a:gd name="connsiteX6" fmla="*/ 477739 w 572244"/>
              <a:gd name="connsiteY6" fmla="*/ 350044 h 1283940"/>
              <a:gd name="connsiteX7" fmla="*/ 477739 w 572244"/>
              <a:gd name="connsiteY7" fmla="*/ 960239 h 1283940"/>
              <a:gd name="connsiteX8" fmla="*/ 529828 w 572244"/>
              <a:gd name="connsiteY8" fmla="*/ 960239 h 1283940"/>
              <a:gd name="connsiteX9" fmla="*/ 562571 w 572244"/>
              <a:gd name="connsiteY9" fmla="*/ 968797 h 1283940"/>
              <a:gd name="connsiteX10" fmla="*/ 572244 w 572244"/>
              <a:gd name="connsiteY10" fmla="*/ 991493 h 1283940"/>
              <a:gd name="connsiteX11" fmla="*/ 562571 w 572244"/>
              <a:gd name="connsiteY11" fmla="*/ 1013817 h 1283940"/>
              <a:gd name="connsiteX12" fmla="*/ 529828 w 572244"/>
              <a:gd name="connsiteY12" fmla="*/ 1022747 h 1283940"/>
              <a:gd name="connsiteX13" fmla="*/ 477739 w 572244"/>
              <a:gd name="connsiteY13" fmla="*/ 1022747 h 1283940"/>
              <a:gd name="connsiteX14" fmla="*/ 477739 w 572244"/>
              <a:gd name="connsiteY14" fmla="*/ 1221432 h 1283940"/>
              <a:gd name="connsiteX15" fmla="*/ 529828 w 572244"/>
              <a:gd name="connsiteY15" fmla="*/ 1221432 h 1283940"/>
              <a:gd name="connsiteX16" fmla="*/ 562571 w 572244"/>
              <a:gd name="connsiteY16" fmla="*/ 1229990 h 1283940"/>
              <a:gd name="connsiteX17" fmla="*/ 572244 w 572244"/>
              <a:gd name="connsiteY17" fmla="*/ 1252686 h 1283940"/>
              <a:gd name="connsiteX18" fmla="*/ 562571 w 572244"/>
              <a:gd name="connsiteY18" fmla="*/ 1275011 h 1283940"/>
              <a:gd name="connsiteX19" fmla="*/ 529828 w 572244"/>
              <a:gd name="connsiteY19" fmla="*/ 1283940 h 1283940"/>
              <a:gd name="connsiteX20" fmla="*/ 297657 w 572244"/>
              <a:gd name="connsiteY20" fmla="*/ 1283940 h 1283940"/>
              <a:gd name="connsiteX21" fmla="*/ 264914 w 572244"/>
              <a:gd name="connsiteY21" fmla="*/ 1275011 h 1283940"/>
              <a:gd name="connsiteX22" fmla="*/ 255241 w 572244"/>
              <a:gd name="connsiteY22" fmla="*/ 1252686 h 1283940"/>
              <a:gd name="connsiteX23" fmla="*/ 264914 w 572244"/>
              <a:gd name="connsiteY23" fmla="*/ 1229990 h 1283940"/>
              <a:gd name="connsiteX24" fmla="*/ 297657 w 572244"/>
              <a:gd name="connsiteY24" fmla="*/ 1221432 h 1283940"/>
              <a:gd name="connsiteX25" fmla="*/ 414487 w 572244"/>
              <a:gd name="connsiteY25" fmla="*/ 1221432 h 1283940"/>
              <a:gd name="connsiteX26" fmla="*/ 414487 w 572244"/>
              <a:gd name="connsiteY26" fmla="*/ 1022747 h 1283940"/>
              <a:gd name="connsiteX27" fmla="*/ 0 w 572244"/>
              <a:gd name="connsiteY27" fmla="*/ 1022747 h 1283940"/>
              <a:gd name="connsiteX28" fmla="*/ 0 w 572244"/>
              <a:gd name="connsiteY28" fmla="*/ 950565 h 1283940"/>
              <a:gd name="connsiteX29" fmla="*/ 552301 w 572244"/>
              <a:gd name="connsiteY29" fmla="*/ 0 h 1283940"/>
              <a:gd name="connsiteX0" fmla="*/ 381744 w 572244"/>
              <a:gd name="connsiteY0" fmla="*/ 413296 h 1283940"/>
              <a:gd name="connsiteX1" fmla="*/ 65485 w 572244"/>
              <a:gd name="connsiteY1" fmla="*/ 960239 h 1283940"/>
              <a:gd name="connsiteX2" fmla="*/ 414487 w 572244"/>
              <a:gd name="connsiteY2" fmla="*/ 960239 h 1283940"/>
              <a:gd name="connsiteX3" fmla="*/ 414487 w 572244"/>
              <a:gd name="connsiteY3" fmla="*/ 413296 h 1283940"/>
              <a:gd name="connsiteX4" fmla="*/ 381744 w 572244"/>
              <a:gd name="connsiteY4" fmla="*/ 413296 h 1283940"/>
              <a:gd name="connsiteX5" fmla="*/ 552301 w 572244"/>
              <a:gd name="connsiteY5" fmla="*/ 0 h 1283940"/>
              <a:gd name="connsiteX6" fmla="*/ 477739 w 572244"/>
              <a:gd name="connsiteY6" fmla="*/ 350044 h 1283940"/>
              <a:gd name="connsiteX7" fmla="*/ 477739 w 572244"/>
              <a:gd name="connsiteY7" fmla="*/ 960239 h 1283940"/>
              <a:gd name="connsiteX8" fmla="*/ 529828 w 572244"/>
              <a:gd name="connsiteY8" fmla="*/ 960239 h 1283940"/>
              <a:gd name="connsiteX9" fmla="*/ 562571 w 572244"/>
              <a:gd name="connsiteY9" fmla="*/ 968797 h 1283940"/>
              <a:gd name="connsiteX10" fmla="*/ 572244 w 572244"/>
              <a:gd name="connsiteY10" fmla="*/ 991493 h 1283940"/>
              <a:gd name="connsiteX11" fmla="*/ 562571 w 572244"/>
              <a:gd name="connsiteY11" fmla="*/ 1013817 h 1283940"/>
              <a:gd name="connsiteX12" fmla="*/ 529828 w 572244"/>
              <a:gd name="connsiteY12" fmla="*/ 1022747 h 1283940"/>
              <a:gd name="connsiteX13" fmla="*/ 477739 w 572244"/>
              <a:gd name="connsiteY13" fmla="*/ 1022747 h 1283940"/>
              <a:gd name="connsiteX14" fmla="*/ 477739 w 572244"/>
              <a:gd name="connsiteY14" fmla="*/ 1221432 h 1283940"/>
              <a:gd name="connsiteX15" fmla="*/ 529828 w 572244"/>
              <a:gd name="connsiteY15" fmla="*/ 1221432 h 1283940"/>
              <a:gd name="connsiteX16" fmla="*/ 562571 w 572244"/>
              <a:gd name="connsiteY16" fmla="*/ 1229990 h 1283940"/>
              <a:gd name="connsiteX17" fmla="*/ 572244 w 572244"/>
              <a:gd name="connsiteY17" fmla="*/ 1252686 h 1283940"/>
              <a:gd name="connsiteX18" fmla="*/ 562571 w 572244"/>
              <a:gd name="connsiteY18" fmla="*/ 1275011 h 1283940"/>
              <a:gd name="connsiteX19" fmla="*/ 529828 w 572244"/>
              <a:gd name="connsiteY19" fmla="*/ 1283940 h 1283940"/>
              <a:gd name="connsiteX20" fmla="*/ 297657 w 572244"/>
              <a:gd name="connsiteY20" fmla="*/ 1283940 h 1283940"/>
              <a:gd name="connsiteX21" fmla="*/ 264914 w 572244"/>
              <a:gd name="connsiteY21" fmla="*/ 1275011 h 1283940"/>
              <a:gd name="connsiteX22" fmla="*/ 255241 w 572244"/>
              <a:gd name="connsiteY22" fmla="*/ 1252686 h 1283940"/>
              <a:gd name="connsiteX23" fmla="*/ 264914 w 572244"/>
              <a:gd name="connsiteY23" fmla="*/ 1229990 h 1283940"/>
              <a:gd name="connsiteX24" fmla="*/ 297657 w 572244"/>
              <a:gd name="connsiteY24" fmla="*/ 1221432 h 1283940"/>
              <a:gd name="connsiteX25" fmla="*/ 414487 w 572244"/>
              <a:gd name="connsiteY25" fmla="*/ 1221432 h 1283940"/>
              <a:gd name="connsiteX26" fmla="*/ 414487 w 572244"/>
              <a:gd name="connsiteY26" fmla="*/ 1022747 h 1283940"/>
              <a:gd name="connsiteX27" fmla="*/ 0 w 572244"/>
              <a:gd name="connsiteY27" fmla="*/ 1022747 h 1283940"/>
              <a:gd name="connsiteX28" fmla="*/ 0 w 572244"/>
              <a:gd name="connsiteY28" fmla="*/ 950565 h 1283940"/>
              <a:gd name="connsiteX29" fmla="*/ 552301 w 572244"/>
              <a:gd name="connsiteY29" fmla="*/ 0 h 128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72244" h="1283940">
                <a:moveTo>
                  <a:pt x="381744" y="413296"/>
                </a:moveTo>
                <a:lnTo>
                  <a:pt x="65485" y="960239"/>
                </a:lnTo>
                <a:lnTo>
                  <a:pt x="414487" y="960239"/>
                </a:lnTo>
                <a:lnTo>
                  <a:pt x="414487" y="413296"/>
                </a:lnTo>
                <a:lnTo>
                  <a:pt x="381744" y="413296"/>
                </a:lnTo>
                <a:close/>
                <a:moveTo>
                  <a:pt x="552301" y="0"/>
                </a:moveTo>
                <a:cubicBezTo>
                  <a:pt x="454423" y="209549"/>
                  <a:pt x="480367" y="338137"/>
                  <a:pt x="477739" y="350044"/>
                </a:cubicBezTo>
                <a:lnTo>
                  <a:pt x="477739" y="960239"/>
                </a:lnTo>
                <a:lnTo>
                  <a:pt x="529828" y="960239"/>
                </a:lnTo>
                <a:cubicBezTo>
                  <a:pt x="545207" y="960239"/>
                  <a:pt x="556121" y="963092"/>
                  <a:pt x="562571" y="968797"/>
                </a:cubicBezTo>
                <a:cubicBezTo>
                  <a:pt x="569020" y="974502"/>
                  <a:pt x="572244" y="982067"/>
                  <a:pt x="572244" y="991493"/>
                </a:cubicBezTo>
                <a:cubicBezTo>
                  <a:pt x="572244" y="1000423"/>
                  <a:pt x="569020" y="1007864"/>
                  <a:pt x="562571" y="1013817"/>
                </a:cubicBezTo>
                <a:cubicBezTo>
                  <a:pt x="556121" y="1019770"/>
                  <a:pt x="545207" y="1022747"/>
                  <a:pt x="529828" y="1022747"/>
                </a:cubicBezTo>
                <a:lnTo>
                  <a:pt x="477739" y="1022747"/>
                </a:lnTo>
                <a:lnTo>
                  <a:pt x="477739" y="1221432"/>
                </a:lnTo>
                <a:lnTo>
                  <a:pt x="529828" y="1221432"/>
                </a:lnTo>
                <a:cubicBezTo>
                  <a:pt x="545207" y="1221432"/>
                  <a:pt x="556121" y="1224285"/>
                  <a:pt x="562571" y="1229990"/>
                </a:cubicBezTo>
                <a:cubicBezTo>
                  <a:pt x="569020" y="1235695"/>
                  <a:pt x="572244" y="1243260"/>
                  <a:pt x="572244" y="1252686"/>
                </a:cubicBezTo>
                <a:cubicBezTo>
                  <a:pt x="572244" y="1261616"/>
                  <a:pt x="569020" y="1269057"/>
                  <a:pt x="562571" y="1275011"/>
                </a:cubicBezTo>
                <a:cubicBezTo>
                  <a:pt x="556121" y="1280964"/>
                  <a:pt x="545207" y="1283940"/>
                  <a:pt x="529828" y="1283940"/>
                </a:cubicBezTo>
                <a:lnTo>
                  <a:pt x="297657" y="1283940"/>
                </a:lnTo>
                <a:cubicBezTo>
                  <a:pt x="282278" y="1283940"/>
                  <a:pt x="271364" y="1280964"/>
                  <a:pt x="264914" y="1275011"/>
                </a:cubicBezTo>
                <a:cubicBezTo>
                  <a:pt x="258465" y="1269057"/>
                  <a:pt x="255241" y="1261616"/>
                  <a:pt x="255241" y="1252686"/>
                </a:cubicBezTo>
                <a:cubicBezTo>
                  <a:pt x="255241" y="1243260"/>
                  <a:pt x="258465" y="1235695"/>
                  <a:pt x="264914" y="1229990"/>
                </a:cubicBezTo>
                <a:cubicBezTo>
                  <a:pt x="271364" y="1224285"/>
                  <a:pt x="282278" y="1221432"/>
                  <a:pt x="297657" y="1221432"/>
                </a:cubicBezTo>
                <a:lnTo>
                  <a:pt x="414487" y="1221432"/>
                </a:lnTo>
                <a:lnTo>
                  <a:pt x="414487" y="1022747"/>
                </a:lnTo>
                <a:lnTo>
                  <a:pt x="0" y="1022747"/>
                </a:lnTo>
                <a:lnTo>
                  <a:pt x="0" y="950565"/>
                </a:lnTo>
                <a:lnTo>
                  <a:pt x="552301" y="0"/>
                </a:lnTo>
                <a:close/>
              </a:path>
            </a:pathLst>
          </a:cu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3411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516367" y="1846982"/>
            <a:ext cx="11163127" cy="3522137"/>
            <a:chOff x="3458457" y="3715862"/>
            <a:chExt cx="4840541" cy="1527265"/>
          </a:xfrm>
        </p:grpSpPr>
        <p:sp>
          <p:nvSpPr>
            <p:cNvPr id="4" name="Freeform 3"/>
            <p:cNvSpPr/>
            <p:nvPr/>
          </p:nvSpPr>
          <p:spPr>
            <a:xfrm>
              <a:off x="7152649" y="3715862"/>
              <a:ext cx="1146349" cy="1523628"/>
            </a:xfrm>
            <a:custGeom>
              <a:avLst/>
              <a:gdLst/>
              <a:ahLst/>
              <a:cxnLst/>
              <a:rect l="l" t="t" r="r" b="b"/>
              <a:pathLst>
                <a:path w="1146349" h="1523628">
                  <a:moveTo>
                    <a:pt x="0" y="0"/>
                  </a:moveTo>
                  <a:lnTo>
                    <a:pt x="1146349" y="0"/>
                  </a:lnTo>
                  <a:lnTo>
                    <a:pt x="1146349" y="437555"/>
                  </a:lnTo>
                  <a:lnTo>
                    <a:pt x="800323" y="437555"/>
                  </a:lnTo>
                  <a:lnTo>
                    <a:pt x="800323" y="1523628"/>
                  </a:lnTo>
                  <a:lnTo>
                    <a:pt x="347142" y="1523628"/>
                  </a:lnTo>
                  <a:lnTo>
                    <a:pt x="347142" y="437555"/>
                  </a:lnTo>
                  <a:lnTo>
                    <a:pt x="0" y="437555"/>
                  </a:lnTo>
                  <a:close/>
                </a:path>
              </a:pathLst>
            </a:custGeom>
            <a:gradFill>
              <a:gsLst>
                <a:gs pos="56000">
                  <a:srgbClr val="D76D77"/>
                </a:gs>
                <a:gs pos="0">
                  <a:srgbClr val="3A1C71"/>
                </a:gs>
                <a:gs pos="100000">
                  <a:srgbClr val="FFAF7B"/>
                </a:gs>
              </a:gsLst>
              <a:lin ang="0" scaled="1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" name="Freeform 4"/>
            <p:cNvSpPr/>
            <p:nvPr/>
          </p:nvSpPr>
          <p:spPr>
            <a:xfrm>
              <a:off x="6472163" y="3715862"/>
              <a:ext cx="1215554" cy="1523628"/>
            </a:xfrm>
            <a:custGeom>
              <a:avLst/>
              <a:gdLst/>
              <a:ahLst/>
              <a:cxnLst/>
              <a:rect l="l" t="t" r="r" b="b"/>
              <a:pathLst>
                <a:path w="1215554" h="1523628">
                  <a:moveTo>
                    <a:pt x="0" y="0"/>
                  </a:moveTo>
                  <a:lnTo>
                    <a:pt x="581546" y="0"/>
                  </a:lnTo>
                  <a:cubicBezTo>
                    <a:pt x="758651" y="0"/>
                    <a:pt x="895945" y="43905"/>
                    <a:pt x="993428" y="131713"/>
                  </a:cubicBezTo>
                  <a:cubicBezTo>
                    <a:pt x="1102072" y="229940"/>
                    <a:pt x="1156395" y="354583"/>
                    <a:pt x="1156395" y="505644"/>
                  </a:cubicBezTo>
                  <a:cubicBezTo>
                    <a:pt x="1156395" y="659681"/>
                    <a:pt x="1089050" y="789533"/>
                    <a:pt x="954360" y="895201"/>
                  </a:cubicBezTo>
                  <a:lnTo>
                    <a:pt x="1215554" y="1523628"/>
                  </a:lnTo>
                  <a:lnTo>
                    <a:pt x="740048" y="1523628"/>
                  </a:lnTo>
                  <a:lnTo>
                    <a:pt x="520154" y="1032495"/>
                  </a:lnTo>
                  <a:lnTo>
                    <a:pt x="520154" y="640705"/>
                  </a:lnTo>
                  <a:lnTo>
                    <a:pt x="555873" y="640705"/>
                  </a:lnTo>
                  <a:cubicBezTo>
                    <a:pt x="651123" y="640705"/>
                    <a:pt x="698748" y="599778"/>
                    <a:pt x="698748" y="517922"/>
                  </a:cubicBezTo>
                  <a:cubicBezTo>
                    <a:pt x="698748" y="445741"/>
                    <a:pt x="643682" y="409650"/>
                    <a:pt x="533549" y="409650"/>
                  </a:cubicBezTo>
                  <a:lnTo>
                    <a:pt x="453182" y="409650"/>
                  </a:lnTo>
                  <a:lnTo>
                    <a:pt x="453182" y="1523628"/>
                  </a:lnTo>
                  <a:lnTo>
                    <a:pt x="0" y="1523628"/>
                  </a:lnTo>
                  <a:close/>
                </a:path>
              </a:pathLst>
            </a:custGeom>
            <a:gradFill>
              <a:gsLst>
                <a:gs pos="56000">
                  <a:srgbClr val="D76D77"/>
                </a:gs>
                <a:gs pos="0">
                  <a:srgbClr val="3A1C71"/>
                </a:gs>
                <a:gs pos="100000">
                  <a:srgbClr val="FFAF7B"/>
                </a:gs>
              </a:gsLst>
              <a:lin ang="0" scaled="1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" name="Freeform 5"/>
            <p:cNvSpPr/>
            <p:nvPr/>
          </p:nvSpPr>
          <p:spPr>
            <a:xfrm>
              <a:off x="5815152" y="3715862"/>
              <a:ext cx="1109514" cy="1523628"/>
            </a:xfrm>
            <a:custGeom>
              <a:avLst/>
              <a:gdLst/>
              <a:ahLst/>
              <a:cxnLst/>
              <a:rect l="l" t="t" r="r" b="b"/>
              <a:pathLst>
                <a:path w="1109514" h="1561579">
                  <a:moveTo>
                    <a:pt x="584895" y="0"/>
                  </a:moveTo>
                  <a:cubicBezTo>
                    <a:pt x="763488" y="0"/>
                    <a:pt x="895573" y="47067"/>
                    <a:pt x="981150" y="141201"/>
                  </a:cubicBezTo>
                  <a:cubicBezTo>
                    <a:pt x="1066726" y="235335"/>
                    <a:pt x="1109514" y="380628"/>
                    <a:pt x="1109514" y="577081"/>
                  </a:cubicBezTo>
                  <a:lnTo>
                    <a:pt x="1109514" y="1561579"/>
                  </a:lnTo>
                  <a:lnTo>
                    <a:pt x="656332" y="1561579"/>
                  </a:lnTo>
                  <a:lnTo>
                    <a:pt x="656332" y="607219"/>
                  </a:lnTo>
                  <a:cubicBezTo>
                    <a:pt x="656332" y="547688"/>
                    <a:pt x="649263" y="506388"/>
                    <a:pt x="635124" y="483319"/>
                  </a:cubicBezTo>
                  <a:cubicBezTo>
                    <a:pt x="620985" y="460251"/>
                    <a:pt x="595685" y="448717"/>
                    <a:pt x="559222" y="448717"/>
                  </a:cubicBezTo>
                  <a:cubicBezTo>
                    <a:pt x="488528" y="448717"/>
                    <a:pt x="453182" y="501551"/>
                    <a:pt x="453182" y="607219"/>
                  </a:cubicBezTo>
                  <a:lnTo>
                    <a:pt x="453182" y="796975"/>
                  </a:lnTo>
                  <a:lnTo>
                    <a:pt x="583778" y="796975"/>
                  </a:lnTo>
                  <a:lnTo>
                    <a:pt x="583778" y="1198811"/>
                  </a:lnTo>
                  <a:lnTo>
                    <a:pt x="453182" y="1198811"/>
                  </a:lnTo>
                  <a:lnTo>
                    <a:pt x="453182" y="1561579"/>
                  </a:lnTo>
                  <a:lnTo>
                    <a:pt x="0" y="1561579"/>
                  </a:lnTo>
                  <a:lnTo>
                    <a:pt x="0" y="592708"/>
                  </a:lnTo>
                  <a:cubicBezTo>
                    <a:pt x="0" y="405185"/>
                    <a:pt x="51160" y="259519"/>
                    <a:pt x="153479" y="155712"/>
                  </a:cubicBezTo>
                  <a:cubicBezTo>
                    <a:pt x="255798" y="51904"/>
                    <a:pt x="399604" y="0"/>
                    <a:pt x="584895" y="0"/>
                  </a:cubicBezTo>
                  <a:close/>
                </a:path>
              </a:pathLst>
            </a:custGeom>
            <a:gradFill>
              <a:gsLst>
                <a:gs pos="56000">
                  <a:srgbClr val="D76D77"/>
                </a:gs>
                <a:gs pos="0">
                  <a:srgbClr val="3A1C71"/>
                </a:gs>
                <a:gs pos="100000">
                  <a:srgbClr val="FFAF7B"/>
                </a:gs>
              </a:gsLst>
              <a:lin ang="0" scaled="1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" name="Freeform 7"/>
            <p:cNvSpPr/>
            <p:nvPr/>
          </p:nvSpPr>
          <p:spPr>
            <a:xfrm>
              <a:off x="5342610" y="3959187"/>
              <a:ext cx="572244" cy="1283940"/>
            </a:xfrm>
            <a:custGeom>
              <a:avLst/>
              <a:gdLst>
                <a:gd name="connsiteX0" fmla="*/ 381744 w 572244"/>
                <a:gd name="connsiteY0" fmla="*/ 413296 h 1283940"/>
                <a:gd name="connsiteX1" fmla="*/ 65485 w 572244"/>
                <a:gd name="connsiteY1" fmla="*/ 960239 h 1283940"/>
                <a:gd name="connsiteX2" fmla="*/ 414487 w 572244"/>
                <a:gd name="connsiteY2" fmla="*/ 960239 h 1283940"/>
                <a:gd name="connsiteX3" fmla="*/ 414487 w 572244"/>
                <a:gd name="connsiteY3" fmla="*/ 413296 h 1283940"/>
                <a:gd name="connsiteX4" fmla="*/ 381744 w 572244"/>
                <a:gd name="connsiteY4" fmla="*/ 413296 h 1283940"/>
                <a:gd name="connsiteX5" fmla="*/ 549920 w 572244"/>
                <a:gd name="connsiteY5" fmla="*/ 0 h 1283940"/>
                <a:gd name="connsiteX6" fmla="*/ 477739 w 572244"/>
                <a:gd name="connsiteY6" fmla="*/ 350044 h 1283940"/>
                <a:gd name="connsiteX7" fmla="*/ 477739 w 572244"/>
                <a:gd name="connsiteY7" fmla="*/ 960239 h 1283940"/>
                <a:gd name="connsiteX8" fmla="*/ 529828 w 572244"/>
                <a:gd name="connsiteY8" fmla="*/ 960239 h 1283940"/>
                <a:gd name="connsiteX9" fmla="*/ 562571 w 572244"/>
                <a:gd name="connsiteY9" fmla="*/ 968797 h 1283940"/>
                <a:gd name="connsiteX10" fmla="*/ 572244 w 572244"/>
                <a:gd name="connsiteY10" fmla="*/ 991493 h 1283940"/>
                <a:gd name="connsiteX11" fmla="*/ 562571 w 572244"/>
                <a:gd name="connsiteY11" fmla="*/ 1013817 h 1283940"/>
                <a:gd name="connsiteX12" fmla="*/ 529828 w 572244"/>
                <a:gd name="connsiteY12" fmla="*/ 1022747 h 1283940"/>
                <a:gd name="connsiteX13" fmla="*/ 477739 w 572244"/>
                <a:gd name="connsiteY13" fmla="*/ 1022747 h 1283940"/>
                <a:gd name="connsiteX14" fmla="*/ 477739 w 572244"/>
                <a:gd name="connsiteY14" fmla="*/ 1221432 h 1283940"/>
                <a:gd name="connsiteX15" fmla="*/ 529828 w 572244"/>
                <a:gd name="connsiteY15" fmla="*/ 1221432 h 1283940"/>
                <a:gd name="connsiteX16" fmla="*/ 562571 w 572244"/>
                <a:gd name="connsiteY16" fmla="*/ 1229990 h 1283940"/>
                <a:gd name="connsiteX17" fmla="*/ 572244 w 572244"/>
                <a:gd name="connsiteY17" fmla="*/ 1252686 h 1283940"/>
                <a:gd name="connsiteX18" fmla="*/ 562571 w 572244"/>
                <a:gd name="connsiteY18" fmla="*/ 1275011 h 1283940"/>
                <a:gd name="connsiteX19" fmla="*/ 529828 w 572244"/>
                <a:gd name="connsiteY19" fmla="*/ 1283940 h 1283940"/>
                <a:gd name="connsiteX20" fmla="*/ 297657 w 572244"/>
                <a:gd name="connsiteY20" fmla="*/ 1283940 h 1283940"/>
                <a:gd name="connsiteX21" fmla="*/ 264914 w 572244"/>
                <a:gd name="connsiteY21" fmla="*/ 1275011 h 1283940"/>
                <a:gd name="connsiteX22" fmla="*/ 255241 w 572244"/>
                <a:gd name="connsiteY22" fmla="*/ 1252686 h 1283940"/>
                <a:gd name="connsiteX23" fmla="*/ 264914 w 572244"/>
                <a:gd name="connsiteY23" fmla="*/ 1229990 h 1283940"/>
                <a:gd name="connsiteX24" fmla="*/ 297657 w 572244"/>
                <a:gd name="connsiteY24" fmla="*/ 1221432 h 1283940"/>
                <a:gd name="connsiteX25" fmla="*/ 414487 w 572244"/>
                <a:gd name="connsiteY25" fmla="*/ 1221432 h 1283940"/>
                <a:gd name="connsiteX26" fmla="*/ 414487 w 572244"/>
                <a:gd name="connsiteY26" fmla="*/ 1022747 h 1283940"/>
                <a:gd name="connsiteX27" fmla="*/ 0 w 572244"/>
                <a:gd name="connsiteY27" fmla="*/ 1022747 h 1283940"/>
                <a:gd name="connsiteX28" fmla="*/ 0 w 572244"/>
                <a:gd name="connsiteY28" fmla="*/ 950565 h 1283940"/>
                <a:gd name="connsiteX29" fmla="*/ 549920 w 572244"/>
                <a:gd name="connsiteY29" fmla="*/ 0 h 1283940"/>
                <a:gd name="connsiteX0" fmla="*/ 381744 w 572244"/>
                <a:gd name="connsiteY0" fmla="*/ 413296 h 1283940"/>
                <a:gd name="connsiteX1" fmla="*/ 65485 w 572244"/>
                <a:gd name="connsiteY1" fmla="*/ 960239 h 1283940"/>
                <a:gd name="connsiteX2" fmla="*/ 414487 w 572244"/>
                <a:gd name="connsiteY2" fmla="*/ 960239 h 1283940"/>
                <a:gd name="connsiteX3" fmla="*/ 414487 w 572244"/>
                <a:gd name="connsiteY3" fmla="*/ 413296 h 1283940"/>
                <a:gd name="connsiteX4" fmla="*/ 381744 w 572244"/>
                <a:gd name="connsiteY4" fmla="*/ 413296 h 1283940"/>
                <a:gd name="connsiteX5" fmla="*/ 549920 w 572244"/>
                <a:gd name="connsiteY5" fmla="*/ 0 h 1283940"/>
                <a:gd name="connsiteX6" fmla="*/ 477739 w 572244"/>
                <a:gd name="connsiteY6" fmla="*/ 350044 h 1283940"/>
                <a:gd name="connsiteX7" fmla="*/ 477739 w 572244"/>
                <a:gd name="connsiteY7" fmla="*/ 960239 h 1283940"/>
                <a:gd name="connsiteX8" fmla="*/ 529828 w 572244"/>
                <a:gd name="connsiteY8" fmla="*/ 960239 h 1283940"/>
                <a:gd name="connsiteX9" fmla="*/ 562571 w 572244"/>
                <a:gd name="connsiteY9" fmla="*/ 968797 h 1283940"/>
                <a:gd name="connsiteX10" fmla="*/ 572244 w 572244"/>
                <a:gd name="connsiteY10" fmla="*/ 991493 h 1283940"/>
                <a:gd name="connsiteX11" fmla="*/ 562571 w 572244"/>
                <a:gd name="connsiteY11" fmla="*/ 1013817 h 1283940"/>
                <a:gd name="connsiteX12" fmla="*/ 529828 w 572244"/>
                <a:gd name="connsiteY12" fmla="*/ 1022747 h 1283940"/>
                <a:gd name="connsiteX13" fmla="*/ 477739 w 572244"/>
                <a:gd name="connsiteY13" fmla="*/ 1022747 h 1283940"/>
                <a:gd name="connsiteX14" fmla="*/ 477739 w 572244"/>
                <a:gd name="connsiteY14" fmla="*/ 1221432 h 1283940"/>
                <a:gd name="connsiteX15" fmla="*/ 529828 w 572244"/>
                <a:gd name="connsiteY15" fmla="*/ 1221432 h 1283940"/>
                <a:gd name="connsiteX16" fmla="*/ 562571 w 572244"/>
                <a:gd name="connsiteY16" fmla="*/ 1229990 h 1283940"/>
                <a:gd name="connsiteX17" fmla="*/ 572244 w 572244"/>
                <a:gd name="connsiteY17" fmla="*/ 1252686 h 1283940"/>
                <a:gd name="connsiteX18" fmla="*/ 562571 w 572244"/>
                <a:gd name="connsiteY18" fmla="*/ 1275011 h 1283940"/>
                <a:gd name="connsiteX19" fmla="*/ 529828 w 572244"/>
                <a:gd name="connsiteY19" fmla="*/ 1283940 h 1283940"/>
                <a:gd name="connsiteX20" fmla="*/ 297657 w 572244"/>
                <a:gd name="connsiteY20" fmla="*/ 1283940 h 1283940"/>
                <a:gd name="connsiteX21" fmla="*/ 264914 w 572244"/>
                <a:gd name="connsiteY21" fmla="*/ 1275011 h 1283940"/>
                <a:gd name="connsiteX22" fmla="*/ 255241 w 572244"/>
                <a:gd name="connsiteY22" fmla="*/ 1252686 h 1283940"/>
                <a:gd name="connsiteX23" fmla="*/ 264914 w 572244"/>
                <a:gd name="connsiteY23" fmla="*/ 1229990 h 1283940"/>
                <a:gd name="connsiteX24" fmla="*/ 297657 w 572244"/>
                <a:gd name="connsiteY24" fmla="*/ 1221432 h 1283940"/>
                <a:gd name="connsiteX25" fmla="*/ 414487 w 572244"/>
                <a:gd name="connsiteY25" fmla="*/ 1221432 h 1283940"/>
                <a:gd name="connsiteX26" fmla="*/ 414487 w 572244"/>
                <a:gd name="connsiteY26" fmla="*/ 1022747 h 1283940"/>
                <a:gd name="connsiteX27" fmla="*/ 0 w 572244"/>
                <a:gd name="connsiteY27" fmla="*/ 1022747 h 1283940"/>
                <a:gd name="connsiteX28" fmla="*/ 0 w 572244"/>
                <a:gd name="connsiteY28" fmla="*/ 950565 h 1283940"/>
                <a:gd name="connsiteX29" fmla="*/ 549920 w 572244"/>
                <a:gd name="connsiteY29" fmla="*/ 0 h 1283940"/>
                <a:gd name="connsiteX0" fmla="*/ 381744 w 572244"/>
                <a:gd name="connsiteY0" fmla="*/ 413296 h 1283940"/>
                <a:gd name="connsiteX1" fmla="*/ 65485 w 572244"/>
                <a:gd name="connsiteY1" fmla="*/ 960239 h 1283940"/>
                <a:gd name="connsiteX2" fmla="*/ 414487 w 572244"/>
                <a:gd name="connsiteY2" fmla="*/ 960239 h 1283940"/>
                <a:gd name="connsiteX3" fmla="*/ 414487 w 572244"/>
                <a:gd name="connsiteY3" fmla="*/ 413296 h 1283940"/>
                <a:gd name="connsiteX4" fmla="*/ 381744 w 572244"/>
                <a:gd name="connsiteY4" fmla="*/ 413296 h 1283940"/>
                <a:gd name="connsiteX5" fmla="*/ 549920 w 572244"/>
                <a:gd name="connsiteY5" fmla="*/ 0 h 1283940"/>
                <a:gd name="connsiteX6" fmla="*/ 477739 w 572244"/>
                <a:gd name="connsiteY6" fmla="*/ 350044 h 1283940"/>
                <a:gd name="connsiteX7" fmla="*/ 477739 w 572244"/>
                <a:gd name="connsiteY7" fmla="*/ 960239 h 1283940"/>
                <a:gd name="connsiteX8" fmla="*/ 529828 w 572244"/>
                <a:gd name="connsiteY8" fmla="*/ 960239 h 1283940"/>
                <a:gd name="connsiteX9" fmla="*/ 562571 w 572244"/>
                <a:gd name="connsiteY9" fmla="*/ 968797 h 1283940"/>
                <a:gd name="connsiteX10" fmla="*/ 572244 w 572244"/>
                <a:gd name="connsiteY10" fmla="*/ 991493 h 1283940"/>
                <a:gd name="connsiteX11" fmla="*/ 562571 w 572244"/>
                <a:gd name="connsiteY11" fmla="*/ 1013817 h 1283940"/>
                <a:gd name="connsiteX12" fmla="*/ 529828 w 572244"/>
                <a:gd name="connsiteY12" fmla="*/ 1022747 h 1283940"/>
                <a:gd name="connsiteX13" fmla="*/ 477739 w 572244"/>
                <a:gd name="connsiteY13" fmla="*/ 1022747 h 1283940"/>
                <a:gd name="connsiteX14" fmla="*/ 477739 w 572244"/>
                <a:gd name="connsiteY14" fmla="*/ 1221432 h 1283940"/>
                <a:gd name="connsiteX15" fmla="*/ 529828 w 572244"/>
                <a:gd name="connsiteY15" fmla="*/ 1221432 h 1283940"/>
                <a:gd name="connsiteX16" fmla="*/ 562571 w 572244"/>
                <a:gd name="connsiteY16" fmla="*/ 1229990 h 1283940"/>
                <a:gd name="connsiteX17" fmla="*/ 572244 w 572244"/>
                <a:gd name="connsiteY17" fmla="*/ 1252686 h 1283940"/>
                <a:gd name="connsiteX18" fmla="*/ 562571 w 572244"/>
                <a:gd name="connsiteY18" fmla="*/ 1275011 h 1283940"/>
                <a:gd name="connsiteX19" fmla="*/ 529828 w 572244"/>
                <a:gd name="connsiteY19" fmla="*/ 1283940 h 1283940"/>
                <a:gd name="connsiteX20" fmla="*/ 297657 w 572244"/>
                <a:gd name="connsiteY20" fmla="*/ 1283940 h 1283940"/>
                <a:gd name="connsiteX21" fmla="*/ 264914 w 572244"/>
                <a:gd name="connsiteY21" fmla="*/ 1275011 h 1283940"/>
                <a:gd name="connsiteX22" fmla="*/ 255241 w 572244"/>
                <a:gd name="connsiteY22" fmla="*/ 1252686 h 1283940"/>
                <a:gd name="connsiteX23" fmla="*/ 264914 w 572244"/>
                <a:gd name="connsiteY23" fmla="*/ 1229990 h 1283940"/>
                <a:gd name="connsiteX24" fmla="*/ 297657 w 572244"/>
                <a:gd name="connsiteY24" fmla="*/ 1221432 h 1283940"/>
                <a:gd name="connsiteX25" fmla="*/ 414487 w 572244"/>
                <a:gd name="connsiteY25" fmla="*/ 1221432 h 1283940"/>
                <a:gd name="connsiteX26" fmla="*/ 414487 w 572244"/>
                <a:gd name="connsiteY26" fmla="*/ 1022747 h 1283940"/>
                <a:gd name="connsiteX27" fmla="*/ 0 w 572244"/>
                <a:gd name="connsiteY27" fmla="*/ 1022747 h 1283940"/>
                <a:gd name="connsiteX28" fmla="*/ 0 w 572244"/>
                <a:gd name="connsiteY28" fmla="*/ 950565 h 1283940"/>
                <a:gd name="connsiteX29" fmla="*/ 549920 w 572244"/>
                <a:gd name="connsiteY29" fmla="*/ 0 h 1283940"/>
                <a:gd name="connsiteX0" fmla="*/ 381744 w 572244"/>
                <a:gd name="connsiteY0" fmla="*/ 413296 h 1283940"/>
                <a:gd name="connsiteX1" fmla="*/ 65485 w 572244"/>
                <a:gd name="connsiteY1" fmla="*/ 960239 h 1283940"/>
                <a:gd name="connsiteX2" fmla="*/ 414487 w 572244"/>
                <a:gd name="connsiteY2" fmla="*/ 960239 h 1283940"/>
                <a:gd name="connsiteX3" fmla="*/ 414487 w 572244"/>
                <a:gd name="connsiteY3" fmla="*/ 413296 h 1283940"/>
                <a:gd name="connsiteX4" fmla="*/ 381744 w 572244"/>
                <a:gd name="connsiteY4" fmla="*/ 413296 h 1283940"/>
                <a:gd name="connsiteX5" fmla="*/ 549920 w 572244"/>
                <a:gd name="connsiteY5" fmla="*/ 0 h 1283940"/>
                <a:gd name="connsiteX6" fmla="*/ 477739 w 572244"/>
                <a:gd name="connsiteY6" fmla="*/ 350044 h 1283940"/>
                <a:gd name="connsiteX7" fmla="*/ 477739 w 572244"/>
                <a:gd name="connsiteY7" fmla="*/ 960239 h 1283940"/>
                <a:gd name="connsiteX8" fmla="*/ 529828 w 572244"/>
                <a:gd name="connsiteY8" fmla="*/ 960239 h 1283940"/>
                <a:gd name="connsiteX9" fmla="*/ 562571 w 572244"/>
                <a:gd name="connsiteY9" fmla="*/ 968797 h 1283940"/>
                <a:gd name="connsiteX10" fmla="*/ 572244 w 572244"/>
                <a:gd name="connsiteY10" fmla="*/ 991493 h 1283940"/>
                <a:gd name="connsiteX11" fmla="*/ 562571 w 572244"/>
                <a:gd name="connsiteY11" fmla="*/ 1013817 h 1283940"/>
                <a:gd name="connsiteX12" fmla="*/ 529828 w 572244"/>
                <a:gd name="connsiteY12" fmla="*/ 1022747 h 1283940"/>
                <a:gd name="connsiteX13" fmla="*/ 477739 w 572244"/>
                <a:gd name="connsiteY13" fmla="*/ 1022747 h 1283940"/>
                <a:gd name="connsiteX14" fmla="*/ 477739 w 572244"/>
                <a:gd name="connsiteY14" fmla="*/ 1221432 h 1283940"/>
                <a:gd name="connsiteX15" fmla="*/ 529828 w 572244"/>
                <a:gd name="connsiteY15" fmla="*/ 1221432 h 1283940"/>
                <a:gd name="connsiteX16" fmla="*/ 562571 w 572244"/>
                <a:gd name="connsiteY16" fmla="*/ 1229990 h 1283940"/>
                <a:gd name="connsiteX17" fmla="*/ 572244 w 572244"/>
                <a:gd name="connsiteY17" fmla="*/ 1252686 h 1283940"/>
                <a:gd name="connsiteX18" fmla="*/ 562571 w 572244"/>
                <a:gd name="connsiteY18" fmla="*/ 1275011 h 1283940"/>
                <a:gd name="connsiteX19" fmla="*/ 529828 w 572244"/>
                <a:gd name="connsiteY19" fmla="*/ 1283940 h 1283940"/>
                <a:gd name="connsiteX20" fmla="*/ 297657 w 572244"/>
                <a:gd name="connsiteY20" fmla="*/ 1283940 h 1283940"/>
                <a:gd name="connsiteX21" fmla="*/ 264914 w 572244"/>
                <a:gd name="connsiteY21" fmla="*/ 1275011 h 1283940"/>
                <a:gd name="connsiteX22" fmla="*/ 255241 w 572244"/>
                <a:gd name="connsiteY22" fmla="*/ 1252686 h 1283940"/>
                <a:gd name="connsiteX23" fmla="*/ 264914 w 572244"/>
                <a:gd name="connsiteY23" fmla="*/ 1229990 h 1283940"/>
                <a:gd name="connsiteX24" fmla="*/ 297657 w 572244"/>
                <a:gd name="connsiteY24" fmla="*/ 1221432 h 1283940"/>
                <a:gd name="connsiteX25" fmla="*/ 414487 w 572244"/>
                <a:gd name="connsiteY25" fmla="*/ 1221432 h 1283940"/>
                <a:gd name="connsiteX26" fmla="*/ 414487 w 572244"/>
                <a:gd name="connsiteY26" fmla="*/ 1022747 h 1283940"/>
                <a:gd name="connsiteX27" fmla="*/ 0 w 572244"/>
                <a:gd name="connsiteY27" fmla="*/ 1022747 h 1283940"/>
                <a:gd name="connsiteX28" fmla="*/ 0 w 572244"/>
                <a:gd name="connsiteY28" fmla="*/ 950565 h 1283940"/>
                <a:gd name="connsiteX29" fmla="*/ 549920 w 572244"/>
                <a:gd name="connsiteY29" fmla="*/ 0 h 1283940"/>
                <a:gd name="connsiteX0" fmla="*/ 381744 w 572244"/>
                <a:gd name="connsiteY0" fmla="*/ 413296 h 1283940"/>
                <a:gd name="connsiteX1" fmla="*/ 65485 w 572244"/>
                <a:gd name="connsiteY1" fmla="*/ 960239 h 1283940"/>
                <a:gd name="connsiteX2" fmla="*/ 414487 w 572244"/>
                <a:gd name="connsiteY2" fmla="*/ 960239 h 1283940"/>
                <a:gd name="connsiteX3" fmla="*/ 414487 w 572244"/>
                <a:gd name="connsiteY3" fmla="*/ 413296 h 1283940"/>
                <a:gd name="connsiteX4" fmla="*/ 381744 w 572244"/>
                <a:gd name="connsiteY4" fmla="*/ 413296 h 1283940"/>
                <a:gd name="connsiteX5" fmla="*/ 549920 w 572244"/>
                <a:gd name="connsiteY5" fmla="*/ 0 h 1283940"/>
                <a:gd name="connsiteX6" fmla="*/ 477739 w 572244"/>
                <a:gd name="connsiteY6" fmla="*/ 350044 h 1283940"/>
                <a:gd name="connsiteX7" fmla="*/ 477739 w 572244"/>
                <a:gd name="connsiteY7" fmla="*/ 960239 h 1283940"/>
                <a:gd name="connsiteX8" fmla="*/ 529828 w 572244"/>
                <a:gd name="connsiteY8" fmla="*/ 960239 h 1283940"/>
                <a:gd name="connsiteX9" fmla="*/ 562571 w 572244"/>
                <a:gd name="connsiteY9" fmla="*/ 968797 h 1283940"/>
                <a:gd name="connsiteX10" fmla="*/ 572244 w 572244"/>
                <a:gd name="connsiteY10" fmla="*/ 991493 h 1283940"/>
                <a:gd name="connsiteX11" fmla="*/ 562571 w 572244"/>
                <a:gd name="connsiteY11" fmla="*/ 1013817 h 1283940"/>
                <a:gd name="connsiteX12" fmla="*/ 529828 w 572244"/>
                <a:gd name="connsiteY12" fmla="*/ 1022747 h 1283940"/>
                <a:gd name="connsiteX13" fmla="*/ 477739 w 572244"/>
                <a:gd name="connsiteY13" fmla="*/ 1022747 h 1283940"/>
                <a:gd name="connsiteX14" fmla="*/ 477739 w 572244"/>
                <a:gd name="connsiteY14" fmla="*/ 1221432 h 1283940"/>
                <a:gd name="connsiteX15" fmla="*/ 529828 w 572244"/>
                <a:gd name="connsiteY15" fmla="*/ 1221432 h 1283940"/>
                <a:gd name="connsiteX16" fmla="*/ 562571 w 572244"/>
                <a:gd name="connsiteY16" fmla="*/ 1229990 h 1283940"/>
                <a:gd name="connsiteX17" fmla="*/ 572244 w 572244"/>
                <a:gd name="connsiteY17" fmla="*/ 1252686 h 1283940"/>
                <a:gd name="connsiteX18" fmla="*/ 562571 w 572244"/>
                <a:gd name="connsiteY18" fmla="*/ 1275011 h 1283940"/>
                <a:gd name="connsiteX19" fmla="*/ 529828 w 572244"/>
                <a:gd name="connsiteY19" fmla="*/ 1283940 h 1283940"/>
                <a:gd name="connsiteX20" fmla="*/ 297657 w 572244"/>
                <a:gd name="connsiteY20" fmla="*/ 1283940 h 1283940"/>
                <a:gd name="connsiteX21" fmla="*/ 264914 w 572244"/>
                <a:gd name="connsiteY21" fmla="*/ 1275011 h 1283940"/>
                <a:gd name="connsiteX22" fmla="*/ 255241 w 572244"/>
                <a:gd name="connsiteY22" fmla="*/ 1252686 h 1283940"/>
                <a:gd name="connsiteX23" fmla="*/ 264914 w 572244"/>
                <a:gd name="connsiteY23" fmla="*/ 1229990 h 1283940"/>
                <a:gd name="connsiteX24" fmla="*/ 297657 w 572244"/>
                <a:gd name="connsiteY24" fmla="*/ 1221432 h 1283940"/>
                <a:gd name="connsiteX25" fmla="*/ 414487 w 572244"/>
                <a:gd name="connsiteY25" fmla="*/ 1221432 h 1283940"/>
                <a:gd name="connsiteX26" fmla="*/ 414487 w 572244"/>
                <a:gd name="connsiteY26" fmla="*/ 1022747 h 1283940"/>
                <a:gd name="connsiteX27" fmla="*/ 0 w 572244"/>
                <a:gd name="connsiteY27" fmla="*/ 1022747 h 1283940"/>
                <a:gd name="connsiteX28" fmla="*/ 0 w 572244"/>
                <a:gd name="connsiteY28" fmla="*/ 950565 h 1283940"/>
                <a:gd name="connsiteX29" fmla="*/ 549920 w 572244"/>
                <a:gd name="connsiteY29" fmla="*/ 0 h 1283940"/>
                <a:gd name="connsiteX0" fmla="*/ 381744 w 572244"/>
                <a:gd name="connsiteY0" fmla="*/ 413296 h 1283940"/>
                <a:gd name="connsiteX1" fmla="*/ 65485 w 572244"/>
                <a:gd name="connsiteY1" fmla="*/ 960239 h 1283940"/>
                <a:gd name="connsiteX2" fmla="*/ 414487 w 572244"/>
                <a:gd name="connsiteY2" fmla="*/ 960239 h 1283940"/>
                <a:gd name="connsiteX3" fmla="*/ 414487 w 572244"/>
                <a:gd name="connsiteY3" fmla="*/ 413296 h 1283940"/>
                <a:gd name="connsiteX4" fmla="*/ 381744 w 572244"/>
                <a:gd name="connsiteY4" fmla="*/ 413296 h 1283940"/>
                <a:gd name="connsiteX5" fmla="*/ 549920 w 572244"/>
                <a:gd name="connsiteY5" fmla="*/ 0 h 1283940"/>
                <a:gd name="connsiteX6" fmla="*/ 477739 w 572244"/>
                <a:gd name="connsiteY6" fmla="*/ 350044 h 1283940"/>
                <a:gd name="connsiteX7" fmla="*/ 477739 w 572244"/>
                <a:gd name="connsiteY7" fmla="*/ 960239 h 1283940"/>
                <a:gd name="connsiteX8" fmla="*/ 529828 w 572244"/>
                <a:gd name="connsiteY8" fmla="*/ 960239 h 1283940"/>
                <a:gd name="connsiteX9" fmla="*/ 562571 w 572244"/>
                <a:gd name="connsiteY9" fmla="*/ 968797 h 1283940"/>
                <a:gd name="connsiteX10" fmla="*/ 572244 w 572244"/>
                <a:gd name="connsiteY10" fmla="*/ 991493 h 1283940"/>
                <a:gd name="connsiteX11" fmla="*/ 562571 w 572244"/>
                <a:gd name="connsiteY11" fmla="*/ 1013817 h 1283940"/>
                <a:gd name="connsiteX12" fmla="*/ 529828 w 572244"/>
                <a:gd name="connsiteY12" fmla="*/ 1022747 h 1283940"/>
                <a:gd name="connsiteX13" fmla="*/ 477739 w 572244"/>
                <a:gd name="connsiteY13" fmla="*/ 1022747 h 1283940"/>
                <a:gd name="connsiteX14" fmla="*/ 477739 w 572244"/>
                <a:gd name="connsiteY14" fmla="*/ 1221432 h 1283940"/>
                <a:gd name="connsiteX15" fmla="*/ 529828 w 572244"/>
                <a:gd name="connsiteY15" fmla="*/ 1221432 h 1283940"/>
                <a:gd name="connsiteX16" fmla="*/ 562571 w 572244"/>
                <a:gd name="connsiteY16" fmla="*/ 1229990 h 1283940"/>
                <a:gd name="connsiteX17" fmla="*/ 572244 w 572244"/>
                <a:gd name="connsiteY17" fmla="*/ 1252686 h 1283940"/>
                <a:gd name="connsiteX18" fmla="*/ 562571 w 572244"/>
                <a:gd name="connsiteY18" fmla="*/ 1275011 h 1283940"/>
                <a:gd name="connsiteX19" fmla="*/ 529828 w 572244"/>
                <a:gd name="connsiteY19" fmla="*/ 1283940 h 1283940"/>
                <a:gd name="connsiteX20" fmla="*/ 297657 w 572244"/>
                <a:gd name="connsiteY20" fmla="*/ 1283940 h 1283940"/>
                <a:gd name="connsiteX21" fmla="*/ 264914 w 572244"/>
                <a:gd name="connsiteY21" fmla="*/ 1275011 h 1283940"/>
                <a:gd name="connsiteX22" fmla="*/ 255241 w 572244"/>
                <a:gd name="connsiteY22" fmla="*/ 1252686 h 1283940"/>
                <a:gd name="connsiteX23" fmla="*/ 264914 w 572244"/>
                <a:gd name="connsiteY23" fmla="*/ 1229990 h 1283940"/>
                <a:gd name="connsiteX24" fmla="*/ 297657 w 572244"/>
                <a:gd name="connsiteY24" fmla="*/ 1221432 h 1283940"/>
                <a:gd name="connsiteX25" fmla="*/ 414487 w 572244"/>
                <a:gd name="connsiteY25" fmla="*/ 1221432 h 1283940"/>
                <a:gd name="connsiteX26" fmla="*/ 414487 w 572244"/>
                <a:gd name="connsiteY26" fmla="*/ 1022747 h 1283940"/>
                <a:gd name="connsiteX27" fmla="*/ 0 w 572244"/>
                <a:gd name="connsiteY27" fmla="*/ 1022747 h 1283940"/>
                <a:gd name="connsiteX28" fmla="*/ 0 w 572244"/>
                <a:gd name="connsiteY28" fmla="*/ 950565 h 1283940"/>
                <a:gd name="connsiteX29" fmla="*/ 549920 w 572244"/>
                <a:gd name="connsiteY29" fmla="*/ 0 h 1283940"/>
                <a:gd name="connsiteX0" fmla="*/ 381744 w 572244"/>
                <a:gd name="connsiteY0" fmla="*/ 413296 h 1283940"/>
                <a:gd name="connsiteX1" fmla="*/ 65485 w 572244"/>
                <a:gd name="connsiteY1" fmla="*/ 960239 h 1283940"/>
                <a:gd name="connsiteX2" fmla="*/ 414487 w 572244"/>
                <a:gd name="connsiteY2" fmla="*/ 960239 h 1283940"/>
                <a:gd name="connsiteX3" fmla="*/ 414487 w 572244"/>
                <a:gd name="connsiteY3" fmla="*/ 413296 h 1283940"/>
                <a:gd name="connsiteX4" fmla="*/ 381744 w 572244"/>
                <a:gd name="connsiteY4" fmla="*/ 413296 h 1283940"/>
                <a:gd name="connsiteX5" fmla="*/ 549920 w 572244"/>
                <a:gd name="connsiteY5" fmla="*/ 0 h 1283940"/>
                <a:gd name="connsiteX6" fmla="*/ 477739 w 572244"/>
                <a:gd name="connsiteY6" fmla="*/ 350044 h 1283940"/>
                <a:gd name="connsiteX7" fmla="*/ 477739 w 572244"/>
                <a:gd name="connsiteY7" fmla="*/ 960239 h 1283940"/>
                <a:gd name="connsiteX8" fmla="*/ 529828 w 572244"/>
                <a:gd name="connsiteY8" fmla="*/ 960239 h 1283940"/>
                <a:gd name="connsiteX9" fmla="*/ 562571 w 572244"/>
                <a:gd name="connsiteY9" fmla="*/ 968797 h 1283940"/>
                <a:gd name="connsiteX10" fmla="*/ 572244 w 572244"/>
                <a:gd name="connsiteY10" fmla="*/ 991493 h 1283940"/>
                <a:gd name="connsiteX11" fmla="*/ 562571 w 572244"/>
                <a:gd name="connsiteY11" fmla="*/ 1013817 h 1283940"/>
                <a:gd name="connsiteX12" fmla="*/ 529828 w 572244"/>
                <a:gd name="connsiteY12" fmla="*/ 1022747 h 1283940"/>
                <a:gd name="connsiteX13" fmla="*/ 477739 w 572244"/>
                <a:gd name="connsiteY13" fmla="*/ 1022747 h 1283940"/>
                <a:gd name="connsiteX14" fmla="*/ 477739 w 572244"/>
                <a:gd name="connsiteY14" fmla="*/ 1221432 h 1283940"/>
                <a:gd name="connsiteX15" fmla="*/ 529828 w 572244"/>
                <a:gd name="connsiteY15" fmla="*/ 1221432 h 1283940"/>
                <a:gd name="connsiteX16" fmla="*/ 562571 w 572244"/>
                <a:gd name="connsiteY16" fmla="*/ 1229990 h 1283940"/>
                <a:gd name="connsiteX17" fmla="*/ 572244 w 572244"/>
                <a:gd name="connsiteY17" fmla="*/ 1252686 h 1283940"/>
                <a:gd name="connsiteX18" fmla="*/ 562571 w 572244"/>
                <a:gd name="connsiteY18" fmla="*/ 1275011 h 1283940"/>
                <a:gd name="connsiteX19" fmla="*/ 529828 w 572244"/>
                <a:gd name="connsiteY19" fmla="*/ 1283940 h 1283940"/>
                <a:gd name="connsiteX20" fmla="*/ 297657 w 572244"/>
                <a:gd name="connsiteY20" fmla="*/ 1283940 h 1283940"/>
                <a:gd name="connsiteX21" fmla="*/ 264914 w 572244"/>
                <a:gd name="connsiteY21" fmla="*/ 1275011 h 1283940"/>
                <a:gd name="connsiteX22" fmla="*/ 255241 w 572244"/>
                <a:gd name="connsiteY22" fmla="*/ 1252686 h 1283940"/>
                <a:gd name="connsiteX23" fmla="*/ 264914 w 572244"/>
                <a:gd name="connsiteY23" fmla="*/ 1229990 h 1283940"/>
                <a:gd name="connsiteX24" fmla="*/ 297657 w 572244"/>
                <a:gd name="connsiteY24" fmla="*/ 1221432 h 1283940"/>
                <a:gd name="connsiteX25" fmla="*/ 414487 w 572244"/>
                <a:gd name="connsiteY25" fmla="*/ 1221432 h 1283940"/>
                <a:gd name="connsiteX26" fmla="*/ 414487 w 572244"/>
                <a:gd name="connsiteY26" fmla="*/ 1022747 h 1283940"/>
                <a:gd name="connsiteX27" fmla="*/ 0 w 572244"/>
                <a:gd name="connsiteY27" fmla="*/ 1022747 h 1283940"/>
                <a:gd name="connsiteX28" fmla="*/ 0 w 572244"/>
                <a:gd name="connsiteY28" fmla="*/ 950565 h 1283940"/>
                <a:gd name="connsiteX29" fmla="*/ 549920 w 572244"/>
                <a:gd name="connsiteY29" fmla="*/ 0 h 1283940"/>
                <a:gd name="connsiteX0" fmla="*/ 381744 w 572244"/>
                <a:gd name="connsiteY0" fmla="*/ 413296 h 1283940"/>
                <a:gd name="connsiteX1" fmla="*/ 65485 w 572244"/>
                <a:gd name="connsiteY1" fmla="*/ 960239 h 1283940"/>
                <a:gd name="connsiteX2" fmla="*/ 414487 w 572244"/>
                <a:gd name="connsiteY2" fmla="*/ 960239 h 1283940"/>
                <a:gd name="connsiteX3" fmla="*/ 414487 w 572244"/>
                <a:gd name="connsiteY3" fmla="*/ 413296 h 1283940"/>
                <a:gd name="connsiteX4" fmla="*/ 381744 w 572244"/>
                <a:gd name="connsiteY4" fmla="*/ 413296 h 1283940"/>
                <a:gd name="connsiteX5" fmla="*/ 552301 w 572244"/>
                <a:gd name="connsiteY5" fmla="*/ 0 h 1283940"/>
                <a:gd name="connsiteX6" fmla="*/ 477739 w 572244"/>
                <a:gd name="connsiteY6" fmla="*/ 350044 h 1283940"/>
                <a:gd name="connsiteX7" fmla="*/ 477739 w 572244"/>
                <a:gd name="connsiteY7" fmla="*/ 960239 h 1283940"/>
                <a:gd name="connsiteX8" fmla="*/ 529828 w 572244"/>
                <a:gd name="connsiteY8" fmla="*/ 960239 h 1283940"/>
                <a:gd name="connsiteX9" fmla="*/ 562571 w 572244"/>
                <a:gd name="connsiteY9" fmla="*/ 968797 h 1283940"/>
                <a:gd name="connsiteX10" fmla="*/ 572244 w 572244"/>
                <a:gd name="connsiteY10" fmla="*/ 991493 h 1283940"/>
                <a:gd name="connsiteX11" fmla="*/ 562571 w 572244"/>
                <a:gd name="connsiteY11" fmla="*/ 1013817 h 1283940"/>
                <a:gd name="connsiteX12" fmla="*/ 529828 w 572244"/>
                <a:gd name="connsiteY12" fmla="*/ 1022747 h 1283940"/>
                <a:gd name="connsiteX13" fmla="*/ 477739 w 572244"/>
                <a:gd name="connsiteY13" fmla="*/ 1022747 h 1283940"/>
                <a:gd name="connsiteX14" fmla="*/ 477739 w 572244"/>
                <a:gd name="connsiteY14" fmla="*/ 1221432 h 1283940"/>
                <a:gd name="connsiteX15" fmla="*/ 529828 w 572244"/>
                <a:gd name="connsiteY15" fmla="*/ 1221432 h 1283940"/>
                <a:gd name="connsiteX16" fmla="*/ 562571 w 572244"/>
                <a:gd name="connsiteY16" fmla="*/ 1229990 h 1283940"/>
                <a:gd name="connsiteX17" fmla="*/ 572244 w 572244"/>
                <a:gd name="connsiteY17" fmla="*/ 1252686 h 1283940"/>
                <a:gd name="connsiteX18" fmla="*/ 562571 w 572244"/>
                <a:gd name="connsiteY18" fmla="*/ 1275011 h 1283940"/>
                <a:gd name="connsiteX19" fmla="*/ 529828 w 572244"/>
                <a:gd name="connsiteY19" fmla="*/ 1283940 h 1283940"/>
                <a:gd name="connsiteX20" fmla="*/ 297657 w 572244"/>
                <a:gd name="connsiteY20" fmla="*/ 1283940 h 1283940"/>
                <a:gd name="connsiteX21" fmla="*/ 264914 w 572244"/>
                <a:gd name="connsiteY21" fmla="*/ 1275011 h 1283940"/>
                <a:gd name="connsiteX22" fmla="*/ 255241 w 572244"/>
                <a:gd name="connsiteY22" fmla="*/ 1252686 h 1283940"/>
                <a:gd name="connsiteX23" fmla="*/ 264914 w 572244"/>
                <a:gd name="connsiteY23" fmla="*/ 1229990 h 1283940"/>
                <a:gd name="connsiteX24" fmla="*/ 297657 w 572244"/>
                <a:gd name="connsiteY24" fmla="*/ 1221432 h 1283940"/>
                <a:gd name="connsiteX25" fmla="*/ 414487 w 572244"/>
                <a:gd name="connsiteY25" fmla="*/ 1221432 h 1283940"/>
                <a:gd name="connsiteX26" fmla="*/ 414487 w 572244"/>
                <a:gd name="connsiteY26" fmla="*/ 1022747 h 1283940"/>
                <a:gd name="connsiteX27" fmla="*/ 0 w 572244"/>
                <a:gd name="connsiteY27" fmla="*/ 1022747 h 1283940"/>
                <a:gd name="connsiteX28" fmla="*/ 0 w 572244"/>
                <a:gd name="connsiteY28" fmla="*/ 950565 h 1283940"/>
                <a:gd name="connsiteX29" fmla="*/ 552301 w 572244"/>
                <a:gd name="connsiteY29" fmla="*/ 0 h 1283940"/>
                <a:gd name="connsiteX0" fmla="*/ 381744 w 572244"/>
                <a:gd name="connsiteY0" fmla="*/ 413296 h 1283940"/>
                <a:gd name="connsiteX1" fmla="*/ 65485 w 572244"/>
                <a:gd name="connsiteY1" fmla="*/ 960239 h 1283940"/>
                <a:gd name="connsiteX2" fmla="*/ 414487 w 572244"/>
                <a:gd name="connsiteY2" fmla="*/ 960239 h 1283940"/>
                <a:gd name="connsiteX3" fmla="*/ 414487 w 572244"/>
                <a:gd name="connsiteY3" fmla="*/ 413296 h 1283940"/>
                <a:gd name="connsiteX4" fmla="*/ 381744 w 572244"/>
                <a:gd name="connsiteY4" fmla="*/ 413296 h 1283940"/>
                <a:gd name="connsiteX5" fmla="*/ 552301 w 572244"/>
                <a:gd name="connsiteY5" fmla="*/ 0 h 1283940"/>
                <a:gd name="connsiteX6" fmla="*/ 477739 w 572244"/>
                <a:gd name="connsiteY6" fmla="*/ 350044 h 1283940"/>
                <a:gd name="connsiteX7" fmla="*/ 477739 w 572244"/>
                <a:gd name="connsiteY7" fmla="*/ 960239 h 1283940"/>
                <a:gd name="connsiteX8" fmla="*/ 529828 w 572244"/>
                <a:gd name="connsiteY8" fmla="*/ 960239 h 1283940"/>
                <a:gd name="connsiteX9" fmla="*/ 562571 w 572244"/>
                <a:gd name="connsiteY9" fmla="*/ 968797 h 1283940"/>
                <a:gd name="connsiteX10" fmla="*/ 572244 w 572244"/>
                <a:gd name="connsiteY10" fmla="*/ 991493 h 1283940"/>
                <a:gd name="connsiteX11" fmla="*/ 562571 w 572244"/>
                <a:gd name="connsiteY11" fmla="*/ 1013817 h 1283940"/>
                <a:gd name="connsiteX12" fmla="*/ 529828 w 572244"/>
                <a:gd name="connsiteY12" fmla="*/ 1022747 h 1283940"/>
                <a:gd name="connsiteX13" fmla="*/ 477739 w 572244"/>
                <a:gd name="connsiteY13" fmla="*/ 1022747 h 1283940"/>
                <a:gd name="connsiteX14" fmla="*/ 477739 w 572244"/>
                <a:gd name="connsiteY14" fmla="*/ 1221432 h 1283940"/>
                <a:gd name="connsiteX15" fmla="*/ 529828 w 572244"/>
                <a:gd name="connsiteY15" fmla="*/ 1221432 h 1283940"/>
                <a:gd name="connsiteX16" fmla="*/ 562571 w 572244"/>
                <a:gd name="connsiteY16" fmla="*/ 1229990 h 1283940"/>
                <a:gd name="connsiteX17" fmla="*/ 572244 w 572244"/>
                <a:gd name="connsiteY17" fmla="*/ 1252686 h 1283940"/>
                <a:gd name="connsiteX18" fmla="*/ 562571 w 572244"/>
                <a:gd name="connsiteY18" fmla="*/ 1275011 h 1283940"/>
                <a:gd name="connsiteX19" fmla="*/ 529828 w 572244"/>
                <a:gd name="connsiteY19" fmla="*/ 1283940 h 1283940"/>
                <a:gd name="connsiteX20" fmla="*/ 297657 w 572244"/>
                <a:gd name="connsiteY20" fmla="*/ 1283940 h 1283940"/>
                <a:gd name="connsiteX21" fmla="*/ 264914 w 572244"/>
                <a:gd name="connsiteY21" fmla="*/ 1275011 h 1283940"/>
                <a:gd name="connsiteX22" fmla="*/ 255241 w 572244"/>
                <a:gd name="connsiteY22" fmla="*/ 1252686 h 1283940"/>
                <a:gd name="connsiteX23" fmla="*/ 264914 w 572244"/>
                <a:gd name="connsiteY23" fmla="*/ 1229990 h 1283940"/>
                <a:gd name="connsiteX24" fmla="*/ 297657 w 572244"/>
                <a:gd name="connsiteY24" fmla="*/ 1221432 h 1283940"/>
                <a:gd name="connsiteX25" fmla="*/ 414487 w 572244"/>
                <a:gd name="connsiteY25" fmla="*/ 1221432 h 1283940"/>
                <a:gd name="connsiteX26" fmla="*/ 414487 w 572244"/>
                <a:gd name="connsiteY26" fmla="*/ 1022747 h 1283940"/>
                <a:gd name="connsiteX27" fmla="*/ 0 w 572244"/>
                <a:gd name="connsiteY27" fmla="*/ 1022747 h 1283940"/>
                <a:gd name="connsiteX28" fmla="*/ 0 w 572244"/>
                <a:gd name="connsiteY28" fmla="*/ 950565 h 1283940"/>
                <a:gd name="connsiteX29" fmla="*/ 552301 w 572244"/>
                <a:gd name="connsiteY29" fmla="*/ 0 h 1283940"/>
                <a:gd name="connsiteX0" fmla="*/ 381744 w 572244"/>
                <a:gd name="connsiteY0" fmla="*/ 413296 h 1283940"/>
                <a:gd name="connsiteX1" fmla="*/ 65485 w 572244"/>
                <a:gd name="connsiteY1" fmla="*/ 960239 h 1283940"/>
                <a:gd name="connsiteX2" fmla="*/ 414487 w 572244"/>
                <a:gd name="connsiteY2" fmla="*/ 960239 h 1283940"/>
                <a:gd name="connsiteX3" fmla="*/ 414487 w 572244"/>
                <a:gd name="connsiteY3" fmla="*/ 413296 h 1283940"/>
                <a:gd name="connsiteX4" fmla="*/ 381744 w 572244"/>
                <a:gd name="connsiteY4" fmla="*/ 413296 h 1283940"/>
                <a:gd name="connsiteX5" fmla="*/ 552301 w 572244"/>
                <a:gd name="connsiteY5" fmla="*/ 0 h 1283940"/>
                <a:gd name="connsiteX6" fmla="*/ 477739 w 572244"/>
                <a:gd name="connsiteY6" fmla="*/ 350044 h 1283940"/>
                <a:gd name="connsiteX7" fmla="*/ 477739 w 572244"/>
                <a:gd name="connsiteY7" fmla="*/ 960239 h 1283940"/>
                <a:gd name="connsiteX8" fmla="*/ 529828 w 572244"/>
                <a:gd name="connsiteY8" fmla="*/ 960239 h 1283940"/>
                <a:gd name="connsiteX9" fmla="*/ 562571 w 572244"/>
                <a:gd name="connsiteY9" fmla="*/ 968797 h 1283940"/>
                <a:gd name="connsiteX10" fmla="*/ 572244 w 572244"/>
                <a:gd name="connsiteY10" fmla="*/ 991493 h 1283940"/>
                <a:gd name="connsiteX11" fmla="*/ 562571 w 572244"/>
                <a:gd name="connsiteY11" fmla="*/ 1013817 h 1283940"/>
                <a:gd name="connsiteX12" fmla="*/ 529828 w 572244"/>
                <a:gd name="connsiteY12" fmla="*/ 1022747 h 1283940"/>
                <a:gd name="connsiteX13" fmla="*/ 477739 w 572244"/>
                <a:gd name="connsiteY13" fmla="*/ 1022747 h 1283940"/>
                <a:gd name="connsiteX14" fmla="*/ 477739 w 572244"/>
                <a:gd name="connsiteY14" fmla="*/ 1221432 h 1283940"/>
                <a:gd name="connsiteX15" fmla="*/ 529828 w 572244"/>
                <a:gd name="connsiteY15" fmla="*/ 1221432 h 1283940"/>
                <a:gd name="connsiteX16" fmla="*/ 562571 w 572244"/>
                <a:gd name="connsiteY16" fmla="*/ 1229990 h 1283940"/>
                <a:gd name="connsiteX17" fmla="*/ 572244 w 572244"/>
                <a:gd name="connsiteY17" fmla="*/ 1252686 h 1283940"/>
                <a:gd name="connsiteX18" fmla="*/ 562571 w 572244"/>
                <a:gd name="connsiteY18" fmla="*/ 1275011 h 1283940"/>
                <a:gd name="connsiteX19" fmla="*/ 529828 w 572244"/>
                <a:gd name="connsiteY19" fmla="*/ 1283940 h 1283940"/>
                <a:gd name="connsiteX20" fmla="*/ 297657 w 572244"/>
                <a:gd name="connsiteY20" fmla="*/ 1283940 h 1283940"/>
                <a:gd name="connsiteX21" fmla="*/ 264914 w 572244"/>
                <a:gd name="connsiteY21" fmla="*/ 1275011 h 1283940"/>
                <a:gd name="connsiteX22" fmla="*/ 255241 w 572244"/>
                <a:gd name="connsiteY22" fmla="*/ 1252686 h 1283940"/>
                <a:gd name="connsiteX23" fmla="*/ 264914 w 572244"/>
                <a:gd name="connsiteY23" fmla="*/ 1229990 h 1283940"/>
                <a:gd name="connsiteX24" fmla="*/ 297657 w 572244"/>
                <a:gd name="connsiteY24" fmla="*/ 1221432 h 1283940"/>
                <a:gd name="connsiteX25" fmla="*/ 414487 w 572244"/>
                <a:gd name="connsiteY25" fmla="*/ 1221432 h 1283940"/>
                <a:gd name="connsiteX26" fmla="*/ 414487 w 572244"/>
                <a:gd name="connsiteY26" fmla="*/ 1022747 h 1283940"/>
                <a:gd name="connsiteX27" fmla="*/ 0 w 572244"/>
                <a:gd name="connsiteY27" fmla="*/ 1022747 h 1283940"/>
                <a:gd name="connsiteX28" fmla="*/ 0 w 572244"/>
                <a:gd name="connsiteY28" fmla="*/ 950565 h 1283940"/>
                <a:gd name="connsiteX29" fmla="*/ 552301 w 572244"/>
                <a:gd name="connsiteY29" fmla="*/ 0 h 1283940"/>
                <a:gd name="connsiteX0" fmla="*/ 381744 w 572244"/>
                <a:gd name="connsiteY0" fmla="*/ 413296 h 1283940"/>
                <a:gd name="connsiteX1" fmla="*/ 65485 w 572244"/>
                <a:gd name="connsiteY1" fmla="*/ 960239 h 1283940"/>
                <a:gd name="connsiteX2" fmla="*/ 414487 w 572244"/>
                <a:gd name="connsiteY2" fmla="*/ 960239 h 1283940"/>
                <a:gd name="connsiteX3" fmla="*/ 414487 w 572244"/>
                <a:gd name="connsiteY3" fmla="*/ 413296 h 1283940"/>
                <a:gd name="connsiteX4" fmla="*/ 381744 w 572244"/>
                <a:gd name="connsiteY4" fmla="*/ 413296 h 1283940"/>
                <a:gd name="connsiteX5" fmla="*/ 552301 w 572244"/>
                <a:gd name="connsiteY5" fmla="*/ 0 h 1283940"/>
                <a:gd name="connsiteX6" fmla="*/ 477739 w 572244"/>
                <a:gd name="connsiteY6" fmla="*/ 350044 h 1283940"/>
                <a:gd name="connsiteX7" fmla="*/ 477739 w 572244"/>
                <a:gd name="connsiteY7" fmla="*/ 960239 h 1283940"/>
                <a:gd name="connsiteX8" fmla="*/ 529828 w 572244"/>
                <a:gd name="connsiteY8" fmla="*/ 960239 h 1283940"/>
                <a:gd name="connsiteX9" fmla="*/ 562571 w 572244"/>
                <a:gd name="connsiteY9" fmla="*/ 968797 h 1283940"/>
                <a:gd name="connsiteX10" fmla="*/ 572244 w 572244"/>
                <a:gd name="connsiteY10" fmla="*/ 991493 h 1283940"/>
                <a:gd name="connsiteX11" fmla="*/ 562571 w 572244"/>
                <a:gd name="connsiteY11" fmla="*/ 1013817 h 1283940"/>
                <a:gd name="connsiteX12" fmla="*/ 529828 w 572244"/>
                <a:gd name="connsiteY12" fmla="*/ 1022747 h 1283940"/>
                <a:gd name="connsiteX13" fmla="*/ 477739 w 572244"/>
                <a:gd name="connsiteY13" fmla="*/ 1022747 h 1283940"/>
                <a:gd name="connsiteX14" fmla="*/ 477739 w 572244"/>
                <a:gd name="connsiteY14" fmla="*/ 1221432 h 1283940"/>
                <a:gd name="connsiteX15" fmla="*/ 529828 w 572244"/>
                <a:gd name="connsiteY15" fmla="*/ 1221432 h 1283940"/>
                <a:gd name="connsiteX16" fmla="*/ 562571 w 572244"/>
                <a:gd name="connsiteY16" fmla="*/ 1229990 h 1283940"/>
                <a:gd name="connsiteX17" fmla="*/ 572244 w 572244"/>
                <a:gd name="connsiteY17" fmla="*/ 1252686 h 1283940"/>
                <a:gd name="connsiteX18" fmla="*/ 562571 w 572244"/>
                <a:gd name="connsiteY18" fmla="*/ 1275011 h 1283940"/>
                <a:gd name="connsiteX19" fmla="*/ 529828 w 572244"/>
                <a:gd name="connsiteY19" fmla="*/ 1283940 h 1283940"/>
                <a:gd name="connsiteX20" fmla="*/ 297657 w 572244"/>
                <a:gd name="connsiteY20" fmla="*/ 1283940 h 1283940"/>
                <a:gd name="connsiteX21" fmla="*/ 264914 w 572244"/>
                <a:gd name="connsiteY21" fmla="*/ 1275011 h 1283940"/>
                <a:gd name="connsiteX22" fmla="*/ 255241 w 572244"/>
                <a:gd name="connsiteY22" fmla="*/ 1252686 h 1283940"/>
                <a:gd name="connsiteX23" fmla="*/ 264914 w 572244"/>
                <a:gd name="connsiteY23" fmla="*/ 1229990 h 1283940"/>
                <a:gd name="connsiteX24" fmla="*/ 297657 w 572244"/>
                <a:gd name="connsiteY24" fmla="*/ 1221432 h 1283940"/>
                <a:gd name="connsiteX25" fmla="*/ 414487 w 572244"/>
                <a:gd name="connsiteY25" fmla="*/ 1221432 h 1283940"/>
                <a:gd name="connsiteX26" fmla="*/ 414487 w 572244"/>
                <a:gd name="connsiteY26" fmla="*/ 1022747 h 1283940"/>
                <a:gd name="connsiteX27" fmla="*/ 0 w 572244"/>
                <a:gd name="connsiteY27" fmla="*/ 1022747 h 1283940"/>
                <a:gd name="connsiteX28" fmla="*/ 0 w 572244"/>
                <a:gd name="connsiteY28" fmla="*/ 950565 h 1283940"/>
                <a:gd name="connsiteX29" fmla="*/ 552301 w 572244"/>
                <a:gd name="connsiteY29" fmla="*/ 0 h 1283940"/>
                <a:gd name="connsiteX0" fmla="*/ 381744 w 572244"/>
                <a:gd name="connsiteY0" fmla="*/ 413296 h 1283940"/>
                <a:gd name="connsiteX1" fmla="*/ 65485 w 572244"/>
                <a:gd name="connsiteY1" fmla="*/ 960239 h 1283940"/>
                <a:gd name="connsiteX2" fmla="*/ 414487 w 572244"/>
                <a:gd name="connsiteY2" fmla="*/ 960239 h 1283940"/>
                <a:gd name="connsiteX3" fmla="*/ 414487 w 572244"/>
                <a:gd name="connsiteY3" fmla="*/ 413296 h 1283940"/>
                <a:gd name="connsiteX4" fmla="*/ 381744 w 572244"/>
                <a:gd name="connsiteY4" fmla="*/ 413296 h 1283940"/>
                <a:gd name="connsiteX5" fmla="*/ 553334 w 572244"/>
                <a:gd name="connsiteY5" fmla="*/ 0 h 1283940"/>
                <a:gd name="connsiteX6" fmla="*/ 477739 w 572244"/>
                <a:gd name="connsiteY6" fmla="*/ 350044 h 1283940"/>
                <a:gd name="connsiteX7" fmla="*/ 477739 w 572244"/>
                <a:gd name="connsiteY7" fmla="*/ 960239 h 1283940"/>
                <a:gd name="connsiteX8" fmla="*/ 529828 w 572244"/>
                <a:gd name="connsiteY8" fmla="*/ 960239 h 1283940"/>
                <a:gd name="connsiteX9" fmla="*/ 562571 w 572244"/>
                <a:gd name="connsiteY9" fmla="*/ 968797 h 1283940"/>
                <a:gd name="connsiteX10" fmla="*/ 572244 w 572244"/>
                <a:gd name="connsiteY10" fmla="*/ 991493 h 1283940"/>
                <a:gd name="connsiteX11" fmla="*/ 562571 w 572244"/>
                <a:gd name="connsiteY11" fmla="*/ 1013817 h 1283940"/>
                <a:gd name="connsiteX12" fmla="*/ 529828 w 572244"/>
                <a:gd name="connsiteY12" fmla="*/ 1022747 h 1283940"/>
                <a:gd name="connsiteX13" fmla="*/ 477739 w 572244"/>
                <a:gd name="connsiteY13" fmla="*/ 1022747 h 1283940"/>
                <a:gd name="connsiteX14" fmla="*/ 477739 w 572244"/>
                <a:gd name="connsiteY14" fmla="*/ 1221432 h 1283940"/>
                <a:gd name="connsiteX15" fmla="*/ 529828 w 572244"/>
                <a:gd name="connsiteY15" fmla="*/ 1221432 h 1283940"/>
                <a:gd name="connsiteX16" fmla="*/ 562571 w 572244"/>
                <a:gd name="connsiteY16" fmla="*/ 1229990 h 1283940"/>
                <a:gd name="connsiteX17" fmla="*/ 572244 w 572244"/>
                <a:gd name="connsiteY17" fmla="*/ 1252686 h 1283940"/>
                <a:gd name="connsiteX18" fmla="*/ 562571 w 572244"/>
                <a:gd name="connsiteY18" fmla="*/ 1275011 h 1283940"/>
                <a:gd name="connsiteX19" fmla="*/ 529828 w 572244"/>
                <a:gd name="connsiteY19" fmla="*/ 1283940 h 1283940"/>
                <a:gd name="connsiteX20" fmla="*/ 297657 w 572244"/>
                <a:gd name="connsiteY20" fmla="*/ 1283940 h 1283940"/>
                <a:gd name="connsiteX21" fmla="*/ 264914 w 572244"/>
                <a:gd name="connsiteY21" fmla="*/ 1275011 h 1283940"/>
                <a:gd name="connsiteX22" fmla="*/ 255241 w 572244"/>
                <a:gd name="connsiteY22" fmla="*/ 1252686 h 1283940"/>
                <a:gd name="connsiteX23" fmla="*/ 264914 w 572244"/>
                <a:gd name="connsiteY23" fmla="*/ 1229990 h 1283940"/>
                <a:gd name="connsiteX24" fmla="*/ 297657 w 572244"/>
                <a:gd name="connsiteY24" fmla="*/ 1221432 h 1283940"/>
                <a:gd name="connsiteX25" fmla="*/ 414487 w 572244"/>
                <a:gd name="connsiteY25" fmla="*/ 1221432 h 1283940"/>
                <a:gd name="connsiteX26" fmla="*/ 414487 w 572244"/>
                <a:gd name="connsiteY26" fmla="*/ 1022747 h 1283940"/>
                <a:gd name="connsiteX27" fmla="*/ 0 w 572244"/>
                <a:gd name="connsiteY27" fmla="*/ 1022747 h 1283940"/>
                <a:gd name="connsiteX28" fmla="*/ 0 w 572244"/>
                <a:gd name="connsiteY28" fmla="*/ 950565 h 1283940"/>
                <a:gd name="connsiteX29" fmla="*/ 553334 w 572244"/>
                <a:gd name="connsiteY29" fmla="*/ 0 h 1283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72244" h="1283940">
                  <a:moveTo>
                    <a:pt x="381744" y="413296"/>
                  </a:moveTo>
                  <a:lnTo>
                    <a:pt x="65485" y="960239"/>
                  </a:lnTo>
                  <a:lnTo>
                    <a:pt x="414487" y="960239"/>
                  </a:lnTo>
                  <a:lnTo>
                    <a:pt x="414487" y="413296"/>
                  </a:lnTo>
                  <a:lnTo>
                    <a:pt x="381744" y="413296"/>
                  </a:lnTo>
                  <a:close/>
                  <a:moveTo>
                    <a:pt x="553334" y="0"/>
                  </a:moveTo>
                  <a:cubicBezTo>
                    <a:pt x="455456" y="209549"/>
                    <a:pt x="480367" y="338137"/>
                    <a:pt x="477739" y="350044"/>
                  </a:cubicBezTo>
                  <a:lnTo>
                    <a:pt x="477739" y="960239"/>
                  </a:lnTo>
                  <a:lnTo>
                    <a:pt x="529828" y="960239"/>
                  </a:lnTo>
                  <a:cubicBezTo>
                    <a:pt x="545207" y="960239"/>
                    <a:pt x="556121" y="963092"/>
                    <a:pt x="562571" y="968797"/>
                  </a:cubicBezTo>
                  <a:cubicBezTo>
                    <a:pt x="569020" y="974502"/>
                    <a:pt x="572244" y="982067"/>
                    <a:pt x="572244" y="991493"/>
                  </a:cubicBezTo>
                  <a:cubicBezTo>
                    <a:pt x="572244" y="1000423"/>
                    <a:pt x="569020" y="1007864"/>
                    <a:pt x="562571" y="1013817"/>
                  </a:cubicBezTo>
                  <a:cubicBezTo>
                    <a:pt x="556121" y="1019770"/>
                    <a:pt x="545207" y="1022747"/>
                    <a:pt x="529828" y="1022747"/>
                  </a:cubicBezTo>
                  <a:lnTo>
                    <a:pt x="477739" y="1022747"/>
                  </a:lnTo>
                  <a:lnTo>
                    <a:pt x="477739" y="1221432"/>
                  </a:lnTo>
                  <a:lnTo>
                    <a:pt x="529828" y="1221432"/>
                  </a:lnTo>
                  <a:cubicBezTo>
                    <a:pt x="545207" y="1221432"/>
                    <a:pt x="556121" y="1224285"/>
                    <a:pt x="562571" y="1229990"/>
                  </a:cubicBezTo>
                  <a:cubicBezTo>
                    <a:pt x="569020" y="1235695"/>
                    <a:pt x="572244" y="1243260"/>
                    <a:pt x="572244" y="1252686"/>
                  </a:cubicBezTo>
                  <a:cubicBezTo>
                    <a:pt x="572244" y="1261616"/>
                    <a:pt x="569020" y="1269057"/>
                    <a:pt x="562571" y="1275011"/>
                  </a:cubicBezTo>
                  <a:cubicBezTo>
                    <a:pt x="556121" y="1280964"/>
                    <a:pt x="545207" y="1283940"/>
                    <a:pt x="529828" y="1283940"/>
                  </a:cubicBezTo>
                  <a:lnTo>
                    <a:pt x="297657" y="1283940"/>
                  </a:lnTo>
                  <a:cubicBezTo>
                    <a:pt x="282278" y="1283940"/>
                    <a:pt x="271364" y="1280964"/>
                    <a:pt x="264914" y="1275011"/>
                  </a:cubicBezTo>
                  <a:cubicBezTo>
                    <a:pt x="258465" y="1269057"/>
                    <a:pt x="255241" y="1261616"/>
                    <a:pt x="255241" y="1252686"/>
                  </a:cubicBezTo>
                  <a:cubicBezTo>
                    <a:pt x="255241" y="1243260"/>
                    <a:pt x="258465" y="1235695"/>
                    <a:pt x="264914" y="1229990"/>
                  </a:cubicBezTo>
                  <a:cubicBezTo>
                    <a:pt x="271364" y="1224285"/>
                    <a:pt x="282278" y="1221432"/>
                    <a:pt x="297657" y="1221432"/>
                  </a:cubicBezTo>
                  <a:lnTo>
                    <a:pt x="414487" y="1221432"/>
                  </a:lnTo>
                  <a:lnTo>
                    <a:pt x="414487" y="1022747"/>
                  </a:lnTo>
                  <a:lnTo>
                    <a:pt x="0" y="1022747"/>
                  </a:lnTo>
                  <a:lnTo>
                    <a:pt x="0" y="950565"/>
                  </a:lnTo>
                  <a:lnTo>
                    <a:pt x="553334" y="0"/>
                  </a:lnTo>
                  <a:close/>
                </a:path>
              </a:pathLst>
            </a:cu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" name="Freeform 9"/>
            <p:cNvSpPr/>
            <p:nvPr/>
          </p:nvSpPr>
          <p:spPr>
            <a:xfrm>
              <a:off x="3458457" y="4086704"/>
              <a:ext cx="1925699" cy="958453"/>
            </a:xfrm>
            <a:custGeom>
              <a:avLst/>
              <a:gdLst>
                <a:gd name="connsiteX0" fmla="*/ 1106091 w 1925687"/>
                <a:gd name="connsiteY0" fmla="*/ 0 h 958453"/>
                <a:gd name="connsiteX1" fmla="*/ 1295103 w 1925687"/>
                <a:gd name="connsiteY1" fmla="*/ 16371 h 958453"/>
                <a:gd name="connsiteX2" fmla="*/ 1340867 w 1925687"/>
                <a:gd name="connsiteY2" fmla="*/ 30509 h 958453"/>
                <a:gd name="connsiteX3" fmla="*/ 1348681 w 1925687"/>
                <a:gd name="connsiteY3" fmla="*/ 52090 h 958453"/>
                <a:gd name="connsiteX4" fmla="*/ 1339751 w 1925687"/>
                <a:gd name="connsiteY4" fmla="*/ 74042 h 958453"/>
                <a:gd name="connsiteX5" fmla="*/ 1315939 w 1925687"/>
                <a:gd name="connsiteY5" fmla="*/ 82599 h 958453"/>
                <a:gd name="connsiteX6" fmla="*/ 1295847 w 1925687"/>
                <a:gd name="connsiteY6" fmla="*/ 80367 h 958453"/>
                <a:gd name="connsiteX7" fmla="*/ 1106091 w 1925687"/>
                <a:gd name="connsiteY7" fmla="*/ 63252 h 958453"/>
                <a:gd name="connsiteX8" fmla="*/ 979959 w 1925687"/>
                <a:gd name="connsiteY8" fmla="*/ 103435 h 958453"/>
                <a:gd name="connsiteX9" fmla="*/ 935683 w 1925687"/>
                <a:gd name="connsiteY9" fmla="*/ 194965 h 958453"/>
                <a:gd name="connsiteX10" fmla="*/ 935683 w 1925687"/>
                <a:gd name="connsiteY10" fmla="*/ 289470 h 958453"/>
                <a:gd name="connsiteX11" fmla="*/ 1228130 w 1925687"/>
                <a:gd name="connsiteY11" fmla="*/ 289470 h 958453"/>
                <a:gd name="connsiteX12" fmla="*/ 1247292 w 1925687"/>
                <a:gd name="connsiteY12" fmla="*/ 291703 h 958453"/>
                <a:gd name="connsiteX13" fmla="*/ 1249115 w 1925687"/>
                <a:gd name="connsiteY13" fmla="*/ 292654 h 958453"/>
                <a:gd name="connsiteX14" fmla="*/ 1270100 w 1925687"/>
                <a:gd name="connsiteY14" fmla="*/ 289470 h 958453"/>
                <a:gd name="connsiteX15" fmla="*/ 1385441 w 1925687"/>
                <a:gd name="connsiteY15" fmla="*/ 289470 h 958453"/>
                <a:gd name="connsiteX16" fmla="*/ 1385441 w 1925687"/>
                <a:gd name="connsiteY16" fmla="*/ 104923 h 958453"/>
                <a:gd name="connsiteX17" fmla="*/ 1394371 w 1925687"/>
                <a:gd name="connsiteY17" fmla="*/ 72925 h 958453"/>
                <a:gd name="connsiteX18" fmla="*/ 1416695 w 1925687"/>
                <a:gd name="connsiteY18" fmla="*/ 63252 h 958453"/>
                <a:gd name="connsiteX19" fmla="*/ 1439764 w 1925687"/>
                <a:gd name="connsiteY19" fmla="*/ 72925 h 958453"/>
                <a:gd name="connsiteX20" fmla="*/ 1448693 w 1925687"/>
                <a:gd name="connsiteY20" fmla="*/ 104923 h 958453"/>
                <a:gd name="connsiteX21" fmla="*/ 1448693 w 1925687"/>
                <a:gd name="connsiteY21" fmla="*/ 289470 h 958453"/>
                <a:gd name="connsiteX22" fmla="*/ 1788022 w 1925687"/>
                <a:gd name="connsiteY22" fmla="*/ 289470 h 958453"/>
                <a:gd name="connsiteX23" fmla="*/ 1820020 w 1925687"/>
                <a:gd name="connsiteY23" fmla="*/ 298400 h 958453"/>
                <a:gd name="connsiteX24" fmla="*/ 1829693 w 1925687"/>
                <a:gd name="connsiteY24" fmla="*/ 321469 h 958453"/>
                <a:gd name="connsiteX25" fmla="*/ 1820020 w 1925687"/>
                <a:gd name="connsiteY25" fmla="*/ 343793 h 958453"/>
                <a:gd name="connsiteX26" fmla="*/ 1788022 w 1925687"/>
                <a:gd name="connsiteY26" fmla="*/ 352722 h 958453"/>
                <a:gd name="connsiteX27" fmla="*/ 1448693 w 1925687"/>
                <a:gd name="connsiteY27" fmla="*/ 352722 h 958453"/>
                <a:gd name="connsiteX28" fmla="*/ 1448693 w 1925687"/>
                <a:gd name="connsiteY28" fmla="*/ 768697 h 958453"/>
                <a:gd name="connsiteX29" fmla="*/ 1492226 w 1925687"/>
                <a:gd name="connsiteY29" fmla="*/ 859482 h 958453"/>
                <a:gd name="connsiteX30" fmla="*/ 1619846 w 1925687"/>
                <a:gd name="connsiteY30" fmla="*/ 895945 h 958453"/>
                <a:gd name="connsiteX31" fmla="*/ 1756768 w 1925687"/>
                <a:gd name="connsiteY31" fmla="*/ 876969 h 958453"/>
                <a:gd name="connsiteX32" fmla="*/ 1871365 w 1925687"/>
                <a:gd name="connsiteY32" fmla="*/ 834181 h 958453"/>
                <a:gd name="connsiteX33" fmla="*/ 1895922 w 1925687"/>
                <a:gd name="connsiteY33" fmla="*/ 824508 h 958453"/>
                <a:gd name="connsiteX34" fmla="*/ 1916758 w 1925687"/>
                <a:gd name="connsiteY34" fmla="*/ 833809 h 958453"/>
                <a:gd name="connsiteX35" fmla="*/ 1925687 w 1925687"/>
                <a:gd name="connsiteY35" fmla="*/ 855761 h 958453"/>
                <a:gd name="connsiteX36" fmla="*/ 1916014 w 1925687"/>
                <a:gd name="connsiteY36" fmla="*/ 876597 h 958453"/>
                <a:gd name="connsiteX37" fmla="*/ 1800300 w 1925687"/>
                <a:gd name="connsiteY37" fmla="*/ 929803 h 958453"/>
                <a:gd name="connsiteX38" fmla="*/ 1624311 w 1925687"/>
                <a:gd name="connsiteY38" fmla="*/ 958453 h 958453"/>
                <a:gd name="connsiteX39" fmla="*/ 1450182 w 1925687"/>
                <a:gd name="connsiteY39" fmla="*/ 907107 h 958453"/>
                <a:gd name="connsiteX40" fmla="*/ 1385441 w 1925687"/>
                <a:gd name="connsiteY40" fmla="*/ 768697 h 958453"/>
                <a:gd name="connsiteX41" fmla="*/ 1385441 w 1925687"/>
                <a:gd name="connsiteY41" fmla="*/ 352722 h 958453"/>
                <a:gd name="connsiteX42" fmla="*/ 1270100 w 1925687"/>
                <a:gd name="connsiteY42" fmla="*/ 352722 h 958453"/>
                <a:gd name="connsiteX43" fmla="*/ 1250938 w 1925687"/>
                <a:gd name="connsiteY43" fmla="*/ 350490 h 958453"/>
                <a:gd name="connsiteX44" fmla="*/ 1249115 w 1925687"/>
                <a:gd name="connsiteY44" fmla="*/ 349539 h 958453"/>
                <a:gd name="connsiteX45" fmla="*/ 1247292 w 1925687"/>
                <a:gd name="connsiteY45" fmla="*/ 350490 h 958453"/>
                <a:gd name="connsiteX46" fmla="*/ 1228130 w 1925687"/>
                <a:gd name="connsiteY46" fmla="*/ 352722 h 958453"/>
                <a:gd name="connsiteX47" fmla="*/ 935683 w 1925687"/>
                <a:gd name="connsiteY47" fmla="*/ 352722 h 958453"/>
                <a:gd name="connsiteX48" fmla="*/ 935683 w 1925687"/>
                <a:gd name="connsiteY48" fmla="*/ 871388 h 958453"/>
                <a:gd name="connsiteX49" fmla="*/ 1210271 w 1925687"/>
                <a:gd name="connsiteY49" fmla="*/ 871388 h 958453"/>
                <a:gd name="connsiteX50" fmla="*/ 1242269 w 1925687"/>
                <a:gd name="connsiteY50" fmla="*/ 879946 h 958453"/>
                <a:gd name="connsiteX51" fmla="*/ 1251943 w 1925687"/>
                <a:gd name="connsiteY51" fmla="*/ 902642 h 958453"/>
                <a:gd name="connsiteX52" fmla="*/ 1242269 w 1925687"/>
                <a:gd name="connsiteY52" fmla="*/ 924967 h 958453"/>
                <a:gd name="connsiteX53" fmla="*/ 1210271 w 1925687"/>
                <a:gd name="connsiteY53" fmla="*/ 933896 h 958453"/>
                <a:gd name="connsiteX54" fmla="*/ 721370 w 1925687"/>
                <a:gd name="connsiteY54" fmla="*/ 933896 h 958453"/>
                <a:gd name="connsiteX55" fmla="*/ 713036 w 1925687"/>
                <a:gd name="connsiteY55" fmla="*/ 932925 h 958453"/>
                <a:gd name="connsiteX56" fmla="*/ 704702 w 1925687"/>
                <a:gd name="connsiteY56" fmla="*/ 933896 h 958453"/>
                <a:gd name="connsiteX57" fmla="*/ 537270 w 1925687"/>
                <a:gd name="connsiteY57" fmla="*/ 933896 h 958453"/>
                <a:gd name="connsiteX58" fmla="*/ 504528 w 1925687"/>
                <a:gd name="connsiteY58" fmla="*/ 924967 h 958453"/>
                <a:gd name="connsiteX59" fmla="*/ 494854 w 1925687"/>
                <a:gd name="connsiteY59" fmla="*/ 902642 h 958453"/>
                <a:gd name="connsiteX60" fmla="*/ 504528 w 1925687"/>
                <a:gd name="connsiteY60" fmla="*/ 879946 h 958453"/>
                <a:gd name="connsiteX61" fmla="*/ 537270 w 1925687"/>
                <a:gd name="connsiteY61" fmla="*/ 871388 h 958453"/>
                <a:gd name="connsiteX62" fmla="*/ 589360 w 1925687"/>
                <a:gd name="connsiteY62" fmla="*/ 871388 h 958453"/>
                <a:gd name="connsiteX63" fmla="*/ 589360 w 1925687"/>
                <a:gd name="connsiteY63" fmla="*/ 488156 h 958453"/>
                <a:gd name="connsiteX64" fmla="*/ 540991 w 1925687"/>
                <a:gd name="connsiteY64" fmla="*/ 376163 h 958453"/>
                <a:gd name="connsiteX65" fmla="*/ 411510 w 1925687"/>
                <a:gd name="connsiteY65" fmla="*/ 330398 h 958453"/>
                <a:gd name="connsiteX66" fmla="*/ 304354 w 1925687"/>
                <a:gd name="connsiteY66" fmla="*/ 355327 h 958453"/>
                <a:gd name="connsiteX67" fmla="*/ 174873 w 1925687"/>
                <a:gd name="connsiteY67" fmla="*/ 479226 h 958453"/>
                <a:gd name="connsiteX68" fmla="*/ 174873 w 1925687"/>
                <a:gd name="connsiteY68" fmla="*/ 871388 h 958453"/>
                <a:gd name="connsiteX69" fmla="*/ 245567 w 1925687"/>
                <a:gd name="connsiteY69" fmla="*/ 871388 h 958453"/>
                <a:gd name="connsiteX70" fmla="*/ 277565 w 1925687"/>
                <a:gd name="connsiteY70" fmla="*/ 879946 h 958453"/>
                <a:gd name="connsiteX71" fmla="*/ 287239 w 1925687"/>
                <a:gd name="connsiteY71" fmla="*/ 902642 h 958453"/>
                <a:gd name="connsiteX72" fmla="*/ 277565 w 1925687"/>
                <a:gd name="connsiteY72" fmla="*/ 924967 h 958453"/>
                <a:gd name="connsiteX73" fmla="*/ 245567 w 1925687"/>
                <a:gd name="connsiteY73" fmla="*/ 933896 h 958453"/>
                <a:gd name="connsiteX74" fmla="*/ 41672 w 1925687"/>
                <a:gd name="connsiteY74" fmla="*/ 933896 h 958453"/>
                <a:gd name="connsiteX75" fmla="*/ 9674 w 1925687"/>
                <a:gd name="connsiteY75" fmla="*/ 924967 h 958453"/>
                <a:gd name="connsiteX76" fmla="*/ 0 w 1925687"/>
                <a:gd name="connsiteY76" fmla="*/ 902642 h 958453"/>
                <a:gd name="connsiteX77" fmla="*/ 9674 w 1925687"/>
                <a:gd name="connsiteY77" fmla="*/ 879946 h 958453"/>
                <a:gd name="connsiteX78" fmla="*/ 41672 w 1925687"/>
                <a:gd name="connsiteY78" fmla="*/ 871388 h 958453"/>
                <a:gd name="connsiteX79" fmla="*/ 112366 w 1925687"/>
                <a:gd name="connsiteY79" fmla="*/ 871388 h 958453"/>
                <a:gd name="connsiteX80" fmla="*/ 112366 w 1925687"/>
                <a:gd name="connsiteY80" fmla="*/ 352722 h 958453"/>
                <a:gd name="connsiteX81" fmla="*/ 59532 w 1925687"/>
                <a:gd name="connsiteY81" fmla="*/ 352722 h 958453"/>
                <a:gd name="connsiteX82" fmla="*/ 27534 w 1925687"/>
                <a:gd name="connsiteY82" fmla="*/ 343793 h 958453"/>
                <a:gd name="connsiteX83" fmla="*/ 17860 w 1925687"/>
                <a:gd name="connsiteY83" fmla="*/ 320724 h 958453"/>
                <a:gd name="connsiteX84" fmla="*/ 27534 w 1925687"/>
                <a:gd name="connsiteY84" fmla="*/ 298400 h 958453"/>
                <a:gd name="connsiteX85" fmla="*/ 59532 w 1925687"/>
                <a:gd name="connsiteY85" fmla="*/ 289470 h 958453"/>
                <a:gd name="connsiteX86" fmla="*/ 174873 w 1925687"/>
                <a:gd name="connsiteY86" fmla="*/ 289470 h 958453"/>
                <a:gd name="connsiteX87" fmla="*/ 174873 w 1925687"/>
                <a:gd name="connsiteY87" fmla="*/ 383976 h 958453"/>
                <a:gd name="connsiteX88" fmla="*/ 293192 w 1925687"/>
                <a:gd name="connsiteY88" fmla="*/ 292447 h 958453"/>
                <a:gd name="connsiteX89" fmla="*/ 412254 w 1925687"/>
                <a:gd name="connsiteY89" fmla="*/ 267146 h 958453"/>
                <a:gd name="connsiteX90" fmla="*/ 542479 w 1925687"/>
                <a:gd name="connsiteY90" fmla="*/ 297656 h 958453"/>
                <a:gd name="connsiteX91" fmla="*/ 618009 w 1925687"/>
                <a:gd name="connsiteY91" fmla="*/ 371698 h 958453"/>
                <a:gd name="connsiteX92" fmla="*/ 651868 w 1925687"/>
                <a:gd name="connsiteY92" fmla="*/ 477738 h 958453"/>
                <a:gd name="connsiteX93" fmla="*/ 651868 w 1925687"/>
                <a:gd name="connsiteY93" fmla="*/ 871388 h 958453"/>
                <a:gd name="connsiteX94" fmla="*/ 704702 w 1925687"/>
                <a:gd name="connsiteY94" fmla="*/ 871388 h 958453"/>
                <a:gd name="connsiteX95" fmla="*/ 713036 w 1925687"/>
                <a:gd name="connsiteY95" fmla="*/ 872319 h 958453"/>
                <a:gd name="connsiteX96" fmla="*/ 721370 w 1925687"/>
                <a:gd name="connsiteY96" fmla="*/ 871388 h 958453"/>
                <a:gd name="connsiteX97" fmla="*/ 872431 w 1925687"/>
                <a:gd name="connsiteY97" fmla="*/ 871388 h 958453"/>
                <a:gd name="connsiteX98" fmla="*/ 872431 w 1925687"/>
                <a:gd name="connsiteY98" fmla="*/ 352722 h 958453"/>
                <a:gd name="connsiteX99" fmla="*/ 736997 w 1925687"/>
                <a:gd name="connsiteY99" fmla="*/ 352722 h 958453"/>
                <a:gd name="connsiteX100" fmla="*/ 704999 w 1925687"/>
                <a:gd name="connsiteY100" fmla="*/ 343793 h 958453"/>
                <a:gd name="connsiteX101" fmla="*/ 695325 w 1925687"/>
                <a:gd name="connsiteY101" fmla="*/ 320724 h 958453"/>
                <a:gd name="connsiteX102" fmla="*/ 704999 w 1925687"/>
                <a:gd name="connsiteY102" fmla="*/ 298400 h 958453"/>
                <a:gd name="connsiteX103" fmla="*/ 736997 w 1925687"/>
                <a:gd name="connsiteY103" fmla="*/ 289470 h 958453"/>
                <a:gd name="connsiteX104" fmla="*/ 872431 w 1925687"/>
                <a:gd name="connsiteY104" fmla="*/ 289470 h 958453"/>
                <a:gd name="connsiteX105" fmla="*/ 872431 w 1925687"/>
                <a:gd name="connsiteY105" fmla="*/ 194965 h 958453"/>
                <a:gd name="connsiteX106" fmla="*/ 936427 w 1925687"/>
                <a:gd name="connsiteY106" fmla="*/ 58043 h 958453"/>
                <a:gd name="connsiteX107" fmla="*/ 1106091 w 1925687"/>
                <a:gd name="connsiteY107" fmla="*/ 0 h 958453"/>
                <a:gd name="connsiteX0" fmla="*/ 1106091 w 1925687"/>
                <a:gd name="connsiteY0" fmla="*/ 0 h 958453"/>
                <a:gd name="connsiteX1" fmla="*/ 1295103 w 1925687"/>
                <a:gd name="connsiteY1" fmla="*/ 16371 h 958453"/>
                <a:gd name="connsiteX2" fmla="*/ 1340867 w 1925687"/>
                <a:gd name="connsiteY2" fmla="*/ 30509 h 958453"/>
                <a:gd name="connsiteX3" fmla="*/ 1348681 w 1925687"/>
                <a:gd name="connsiteY3" fmla="*/ 52090 h 958453"/>
                <a:gd name="connsiteX4" fmla="*/ 1339751 w 1925687"/>
                <a:gd name="connsiteY4" fmla="*/ 74042 h 958453"/>
                <a:gd name="connsiteX5" fmla="*/ 1315939 w 1925687"/>
                <a:gd name="connsiteY5" fmla="*/ 82599 h 958453"/>
                <a:gd name="connsiteX6" fmla="*/ 1295847 w 1925687"/>
                <a:gd name="connsiteY6" fmla="*/ 80367 h 958453"/>
                <a:gd name="connsiteX7" fmla="*/ 1106091 w 1925687"/>
                <a:gd name="connsiteY7" fmla="*/ 63252 h 958453"/>
                <a:gd name="connsiteX8" fmla="*/ 979959 w 1925687"/>
                <a:gd name="connsiteY8" fmla="*/ 103435 h 958453"/>
                <a:gd name="connsiteX9" fmla="*/ 935683 w 1925687"/>
                <a:gd name="connsiteY9" fmla="*/ 194965 h 958453"/>
                <a:gd name="connsiteX10" fmla="*/ 935683 w 1925687"/>
                <a:gd name="connsiteY10" fmla="*/ 289470 h 958453"/>
                <a:gd name="connsiteX11" fmla="*/ 1228130 w 1925687"/>
                <a:gd name="connsiteY11" fmla="*/ 289470 h 958453"/>
                <a:gd name="connsiteX12" fmla="*/ 1247292 w 1925687"/>
                <a:gd name="connsiteY12" fmla="*/ 291703 h 958453"/>
                <a:gd name="connsiteX13" fmla="*/ 1270100 w 1925687"/>
                <a:gd name="connsiteY13" fmla="*/ 289470 h 958453"/>
                <a:gd name="connsiteX14" fmla="*/ 1385441 w 1925687"/>
                <a:gd name="connsiteY14" fmla="*/ 289470 h 958453"/>
                <a:gd name="connsiteX15" fmla="*/ 1385441 w 1925687"/>
                <a:gd name="connsiteY15" fmla="*/ 104923 h 958453"/>
                <a:gd name="connsiteX16" fmla="*/ 1394371 w 1925687"/>
                <a:gd name="connsiteY16" fmla="*/ 72925 h 958453"/>
                <a:gd name="connsiteX17" fmla="*/ 1416695 w 1925687"/>
                <a:gd name="connsiteY17" fmla="*/ 63252 h 958453"/>
                <a:gd name="connsiteX18" fmla="*/ 1439764 w 1925687"/>
                <a:gd name="connsiteY18" fmla="*/ 72925 h 958453"/>
                <a:gd name="connsiteX19" fmla="*/ 1448693 w 1925687"/>
                <a:gd name="connsiteY19" fmla="*/ 104923 h 958453"/>
                <a:gd name="connsiteX20" fmla="*/ 1448693 w 1925687"/>
                <a:gd name="connsiteY20" fmla="*/ 289470 h 958453"/>
                <a:gd name="connsiteX21" fmla="*/ 1788022 w 1925687"/>
                <a:gd name="connsiteY21" fmla="*/ 289470 h 958453"/>
                <a:gd name="connsiteX22" fmla="*/ 1820020 w 1925687"/>
                <a:gd name="connsiteY22" fmla="*/ 298400 h 958453"/>
                <a:gd name="connsiteX23" fmla="*/ 1829693 w 1925687"/>
                <a:gd name="connsiteY23" fmla="*/ 321469 h 958453"/>
                <a:gd name="connsiteX24" fmla="*/ 1820020 w 1925687"/>
                <a:gd name="connsiteY24" fmla="*/ 343793 h 958453"/>
                <a:gd name="connsiteX25" fmla="*/ 1788022 w 1925687"/>
                <a:gd name="connsiteY25" fmla="*/ 352722 h 958453"/>
                <a:gd name="connsiteX26" fmla="*/ 1448693 w 1925687"/>
                <a:gd name="connsiteY26" fmla="*/ 352722 h 958453"/>
                <a:gd name="connsiteX27" fmla="*/ 1448693 w 1925687"/>
                <a:gd name="connsiteY27" fmla="*/ 768697 h 958453"/>
                <a:gd name="connsiteX28" fmla="*/ 1492226 w 1925687"/>
                <a:gd name="connsiteY28" fmla="*/ 859482 h 958453"/>
                <a:gd name="connsiteX29" fmla="*/ 1619846 w 1925687"/>
                <a:gd name="connsiteY29" fmla="*/ 895945 h 958453"/>
                <a:gd name="connsiteX30" fmla="*/ 1756768 w 1925687"/>
                <a:gd name="connsiteY30" fmla="*/ 876969 h 958453"/>
                <a:gd name="connsiteX31" fmla="*/ 1871365 w 1925687"/>
                <a:gd name="connsiteY31" fmla="*/ 834181 h 958453"/>
                <a:gd name="connsiteX32" fmla="*/ 1895922 w 1925687"/>
                <a:gd name="connsiteY32" fmla="*/ 824508 h 958453"/>
                <a:gd name="connsiteX33" fmla="*/ 1916758 w 1925687"/>
                <a:gd name="connsiteY33" fmla="*/ 833809 h 958453"/>
                <a:gd name="connsiteX34" fmla="*/ 1925687 w 1925687"/>
                <a:gd name="connsiteY34" fmla="*/ 855761 h 958453"/>
                <a:gd name="connsiteX35" fmla="*/ 1916014 w 1925687"/>
                <a:gd name="connsiteY35" fmla="*/ 876597 h 958453"/>
                <a:gd name="connsiteX36" fmla="*/ 1800300 w 1925687"/>
                <a:gd name="connsiteY36" fmla="*/ 929803 h 958453"/>
                <a:gd name="connsiteX37" fmla="*/ 1624311 w 1925687"/>
                <a:gd name="connsiteY37" fmla="*/ 958453 h 958453"/>
                <a:gd name="connsiteX38" fmla="*/ 1450182 w 1925687"/>
                <a:gd name="connsiteY38" fmla="*/ 907107 h 958453"/>
                <a:gd name="connsiteX39" fmla="*/ 1385441 w 1925687"/>
                <a:gd name="connsiteY39" fmla="*/ 768697 h 958453"/>
                <a:gd name="connsiteX40" fmla="*/ 1385441 w 1925687"/>
                <a:gd name="connsiteY40" fmla="*/ 352722 h 958453"/>
                <a:gd name="connsiteX41" fmla="*/ 1270100 w 1925687"/>
                <a:gd name="connsiteY41" fmla="*/ 352722 h 958453"/>
                <a:gd name="connsiteX42" fmla="*/ 1250938 w 1925687"/>
                <a:gd name="connsiteY42" fmla="*/ 350490 h 958453"/>
                <a:gd name="connsiteX43" fmla="*/ 1249115 w 1925687"/>
                <a:gd name="connsiteY43" fmla="*/ 349539 h 958453"/>
                <a:gd name="connsiteX44" fmla="*/ 1247292 w 1925687"/>
                <a:gd name="connsiteY44" fmla="*/ 350490 h 958453"/>
                <a:gd name="connsiteX45" fmla="*/ 1228130 w 1925687"/>
                <a:gd name="connsiteY45" fmla="*/ 352722 h 958453"/>
                <a:gd name="connsiteX46" fmla="*/ 935683 w 1925687"/>
                <a:gd name="connsiteY46" fmla="*/ 352722 h 958453"/>
                <a:gd name="connsiteX47" fmla="*/ 935683 w 1925687"/>
                <a:gd name="connsiteY47" fmla="*/ 871388 h 958453"/>
                <a:gd name="connsiteX48" fmla="*/ 1210271 w 1925687"/>
                <a:gd name="connsiteY48" fmla="*/ 871388 h 958453"/>
                <a:gd name="connsiteX49" fmla="*/ 1242269 w 1925687"/>
                <a:gd name="connsiteY49" fmla="*/ 879946 h 958453"/>
                <a:gd name="connsiteX50" fmla="*/ 1251943 w 1925687"/>
                <a:gd name="connsiteY50" fmla="*/ 902642 h 958453"/>
                <a:gd name="connsiteX51" fmla="*/ 1242269 w 1925687"/>
                <a:gd name="connsiteY51" fmla="*/ 924967 h 958453"/>
                <a:gd name="connsiteX52" fmla="*/ 1210271 w 1925687"/>
                <a:gd name="connsiteY52" fmla="*/ 933896 h 958453"/>
                <a:gd name="connsiteX53" fmla="*/ 721370 w 1925687"/>
                <a:gd name="connsiteY53" fmla="*/ 933896 h 958453"/>
                <a:gd name="connsiteX54" fmla="*/ 713036 w 1925687"/>
                <a:gd name="connsiteY54" fmla="*/ 932925 h 958453"/>
                <a:gd name="connsiteX55" fmla="*/ 704702 w 1925687"/>
                <a:gd name="connsiteY55" fmla="*/ 933896 h 958453"/>
                <a:gd name="connsiteX56" fmla="*/ 537270 w 1925687"/>
                <a:gd name="connsiteY56" fmla="*/ 933896 h 958453"/>
                <a:gd name="connsiteX57" fmla="*/ 504528 w 1925687"/>
                <a:gd name="connsiteY57" fmla="*/ 924967 h 958453"/>
                <a:gd name="connsiteX58" fmla="*/ 494854 w 1925687"/>
                <a:gd name="connsiteY58" fmla="*/ 902642 h 958453"/>
                <a:gd name="connsiteX59" fmla="*/ 504528 w 1925687"/>
                <a:gd name="connsiteY59" fmla="*/ 879946 h 958453"/>
                <a:gd name="connsiteX60" fmla="*/ 537270 w 1925687"/>
                <a:gd name="connsiteY60" fmla="*/ 871388 h 958453"/>
                <a:gd name="connsiteX61" fmla="*/ 589360 w 1925687"/>
                <a:gd name="connsiteY61" fmla="*/ 871388 h 958453"/>
                <a:gd name="connsiteX62" fmla="*/ 589360 w 1925687"/>
                <a:gd name="connsiteY62" fmla="*/ 488156 h 958453"/>
                <a:gd name="connsiteX63" fmla="*/ 540991 w 1925687"/>
                <a:gd name="connsiteY63" fmla="*/ 376163 h 958453"/>
                <a:gd name="connsiteX64" fmla="*/ 411510 w 1925687"/>
                <a:gd name="connsiteY64" fmla="*/ 330398 h 958453"/>
                <a:gd name="connsiteX65" fmla="*/ 304354 w 1925687"/>
                <a:gd name="connsiteY65" fmla="*/ 355327 h 958453"/>
                <a:gd name="connsiteX66" fmla="*/ 174873 w 1925687"/>
                <a:gd name="connsiteY66" fmla="*/ 479226 h 958453"/>
                <a:gd name="connsiteX67" fmla="*/ 174873 w 1925687"/>
                <a:gd name="connsiteY67" fmla="*/ 871388 h 958453"/>
                <a:gd name="connsiteX68" fmla="*/ 245567 w 1925687"/>
                <a:gd name="connsiteY68" fmla="*/ 871388 h 958453"/>
                <a:gd name="connsiteX69" fmla="*/ 277565 w 1925687"/>
                <a:gd name="connsiteY69" fmla="*/ 879946 h 958453"/>
                <a:gd name="connsiteX70" fmla="*/ 287239 w 1925687"/>
                <a:gd name="connsiteY70" fmla="*/ 902642 h 958453"/>
                <a:gd name="connsiteX71" fmla="*/ 277565 w 1925687"/>
                <a:gd name="connsiteY71" fmla="*/ 924967 h 958453"/>
                <a:gd name="connsiteX72" fmla="*/ 245567 w 1925687"/>
                <a:gd name="connsiteY72" fmla="*/ 933896 h 958453"/>
                <a:gd name="connsiteX73" fmla="*/ 41672 w 1925687"/>
                <a:gd name="connsiteY73" fmla="*/ 933896 h 958453"/>
                <a:gd name="connsiteX74" fmla="*/ 9674 w 1925687"/>
                <a:gd name="connsiteY74" fmla="*/ 924967 h 958453"/>
                <a:gd name="connsiteX75" fmla="*/ 0 w 1925687"/>
                <a:gd name="connsiteY75" fmla="*/ 902642 h 958453"/>
                <a:gd name="connsiteX76" fmla="*/ 9674 w 1925687"/>
                <a:gd name="connsiteY76" fmla="*/ 879946 h 958453"/>
                <a:gd name="connsiteX77" fmla="*/ 41672 w 1925687"/>
                <a:gd name="connsiteY77" fmla="*/ 871388 h 958453"/>
                <a:gd name="connsiteX78" fmla="*/ 112366 w 1925687"/>
                <a:gd name="connsiteY78" fmla="*/ 871388 h 958453"/>
                <a:gd name="connsiteX79" fmla="*/ 112366 w 1925687"/>
                <a:gd name="connsiteY79" fmla="*/ 352722 h 958453"/>
                <a:gd name="connsiteX80" fmla="*/ 59532 w 1925687"/>
                <a:gd name="connsiteY80" fmla="*/ 352722 h 958453"/>
                <a:gd name="connsiteX81" fmla="*/ 27534 w 1925687"/>
                <a:gd name="connsiteY81" fmla="*/ 343793 h 958453"/>
                <a:gd name="connsiteX82" fmla="*/ 17860 w 1925687"/>
                <a:gd name="connsiteY82" fmla="*/ 320724 h 958453"/>
                <a:gd name="connsiteX83" fmla="*/ 27534 w 1925687"/>
                <a:gd name="connsiteY83" fmla="*/ 298400 h 958453"/>
                <a:gd name="connsiteX84" fmla="*/ 59532 w 1925687"/>
                <a:gd name="connsiteY84" fmla="*/ 289470 h 958453"/>
                <a:gd name="connsiteX85" fmla="*/ 174873 w 1925687"/>
                <a:gd name="connsiteY85" fmla="*/ 289470 h 958453"/>
                <a:gd name="connsiteX86" fmla="*/ 174873 w 1925687"/>
                <a:gd name="connsiteY86" fmla="*/ 383976 h 958453"/>
                <a:gd name="connsiteX87" fmla="*/ 293192 w 1925687"/>
                <a:gd name="connsiteY87" fmla="*/ 292447 h 958453"/>
                <a:gd name="connsiteX88" fmla="*/ 412254 w 1925687"/>
                <a:gd name="connsiteY88" fmla="*/ 267146 h 958453"/>
                <a:gd name="connsiteX89" fmla="*/ 542479 w 1925687"/>
                <a:gd name="connsiteY89" fmla="*/ 297656 h 958453"/>
                <a:gd name="connsiteX90" fmla="*/ 618009 w 1925687"/>
                <a:gd name="connsiteY90" fmla="*/ 371698 h 958453"/>
                <a:gd name="connsiteX91" fmla="*/ 651868 w 1925687"/>
                <a:gd name="connsiteY91" fmla="*/ 477738 h 958453"/>
                <a:gd name="connsiteX92" fmla="*/ 651868 w 1925687"/>
                <a:gd name="connsiteY92" fmla="*/ 871388 h 958453"/>
                <a:gd name="connsiteX93" fmla="*/ 704702 w 1925687"/>
                <a:gd name="connsiteY93" fmla="*/ 871388 h 958453"/>
                <a:gd name="connsiteX94" fmla="*/ 713036 w 1925687"/>
                <a:gd name="connsiteY94" fmla="*/ 872319 h 958453"/>
                <a:gd name="connsiteX95" fmla="*/ 721370 w 1925687"/>
                <a:gd name="connsiteY95" fmla="*/ 871388 h 958453"/>
                <a:gd name="connsiteX96" fmla="*/ 872431 w 1925687"/>
                <a:gd name="connsiteY96" fmla="*/ 871388 h 958453"/>
                <a:gd name="connsiteX97" fmla="*/ 872431 w 1925687"/>
                <a:gd name="connsiteY97" fmla="*/ 352722 h 958453"/>
                <a:gd name="connsiteX98" fmla="*/ 736997 w 1925687"/>
                <a:gd name="connsiteY98" fmla="*/ 352722 h 958453"/>
                <a:gd name="connsiteX99" fmla="*/ 704999 w 1925687"/>
                <a:gd name="connsiteY99" fmla="*/ 343793 h 958453"/>
                <a:gd name="connsiteX100" fmla="*/ 695325 w 1925687"/>
                <a:gd name="connsiteY100" fmla="*/ 320724 h 958453"/>
                <a:gd name="connsiteX101" fmla="*/ 704999 w 1925687"/>
                <a:gd name="connsiteY101" fmla="*/ 298400 h 958453"/>
                <a:gd name="connsiteX102" fmla="*/ 736997 w 1925687"/>
                <a:gd name="connsiteY102" fmla="*/ 289470 h 958453"/>
                <a:gd name="connsiteX103" fmla="*/ 872431 w 1925687"/>
                <a:gd name="connsiteY103" fmla="*/ 289470 h 958453"/>
                <a:gd name="connsiteX104" fmla="*/ 872431 w 1925687"/>
                <a:gd name="connsiteY104" fmla="*/ 194965 h 958453"/>
                <a:gd name="connsiteX105" fmla="*/ 936427 w 1925687"/>
                <a:gd name="connsiteY105" fmla="*/ 58043 h 958453"/>
                <a:gd name="connsiteX106" fmla="*/ 1106091 w 1925687"/>
                <a:gd name="connsiteY106" fmla="*/ 0 h 958453"/>
                <a:gd name="connsiteX0" fmla="*/ 1106091 w 1925687"/>
                <a:gd name="connsiteY0" fmla="*/ 0 h 958453"/>
                <a:gd name="connsiteX1" fmla="*/ 1295103 w 1925687"/>
                <a:gd name="connsiteY1" fmla="*/ 16371 h 958453"/>
                <a:gd name="connsiteX2" fmla="*/ 1340867 w 1925687"/>
                <a:gd name="connsiteY2" fmla="*/ 30509 h 958453"/>
                <a:gd name="connsiteX3" fmla="*/ 1348681 w 1925687"/>
                <a:gd name="connsiteY3" fmla="*/ 52090 h 958453"/>
                <a:gd name="connsiteX4" fmla="*/ 1339751 w 1925687"/>
                <a:gd name="connsiteY4" fmla="*/ 74042 h 958453"/>
                <a:gd name="connsiteX5" fmla="*/ 1315939 w 1925687"/>
                <a:gd name="connsiteY5" fmla="*/ 82599 h 958453"/>
                <a:gd name="connsiteX6" fmla="*/ 1295847 w 1925687"/>
                <a:gd name="connsiteY6" fmla="*/ 80367 h 958453"/>
                <a:gd name="connsiteX7" fmla="*/ 1106091 w 1925687"/>
                <a:gd name="connsiteY7" fmla="*/ 63252 h 958453"/>
                <a:gd name="connsiteX8" fmla="*/ 979959 w 1925687"/>
                <a:gd name="connsiteY8" fmla="*/ 103435 h 958453"/>
                <a:gd name="connsiteX9" fmla="*/ 935683 w 1925687"/>
                <a:gd name="connsiteY9" fmla="*/ 194965 h 958453"/>
                <a:gd name="connsiteX10" fmla="*/ 935683 w 1925687"/>
                <a:gd name="connsiteY10" fmla="*/ 289470 h 958453"/>
                <a:gd name="connsiteX11" fmla="*/ 1228130 w 1925687"/>
                <a:gd name="connsiteY11" fmla="*/ 289470 h 958453"/>
                <a:gd name="connsiteX12" fmla="*/ 1270100 w 1925687"/>
                <a:gd name="connsiteY12" fmla="*/ 289470 h 958453"/>
                <a:gd name="connsiteX13" fmla="*/ 1385441 w 1925687"/>
                <a:gd name="connsiteY13" fmla="*/ 289470 h 958453"/>
                <a:gd name="connsiteX14" fmla="*/ 1385441 w 1925687"/>
                <a:gd name="connsiteY14" fmla="*/ 104923 h 958453"/>
                <a:gd name="connsiteX15" fmla="*/ 1394371 w 1925687"/>
                <a:gd name="connsiteY15" fmla="*/ 72925 h 958453"/>
                <a:gd name="connsiteX16" fmla="*/ 1416695 w 1925687"/>
                <a:gd name="connsiteY16" fmla="*/ 63252 h 958453"/>
                <a:gd name="connsiteX17" fmla="*/ 1439764 w 1925687"/>
                <a:gd name="connsiteY17" fmla="*/ 72925 h 958453"/>
                <a:gd name="connsiteX18" fmla="*/ 1448693 w 1925687"/>
                <a:gd name="connsiteY18" fmla="*/ 104923 h 958453"/>
                <a:gd name="connsiteX19" fmla="*/ 1448693 w 1925687"/>
                <a:gd name="connsiteY19" fmla="*/ 289470 h 958453"/>
                <a:gd name="connsiteX20" fmla="*/ 1788022 w 1925687"/>
                <a:gd name="connsiteY20" fmla="*/ 289470 h 958453"/>
                <a:gd name="connsiteX21" fmla="*/ 1820020 w 1925687"/>
                <a:gd name="connsiteY21" fmla="*/ 298400 h 958453"/>
                <a:gd name="connsiteX22" fmla="*/ 1829693 w 1925687"/>
                <a:gd name="connsiteY22" fmla="*/ 321469 h 958453"/>
                <a:gd name="connsiteX23" fmla="*/ 1820020 w 1925687"/>
                <a:gd name="connsiteY23" fmla="*/ 343793 h 958453"/>
                <a:gd name="connsiteX24" fmla="*/ 1788022 w 1925687"/>
                <a:gd name="connsiteY24" fmla="*/ 352722 h 958453"/>
                <a:gd name="connsiteX25" fmla="*/ 1448693 w 1925687"/>
                <a:gd name="connsiteY25" fmla="*/ 352722 h 958453"/>
                <a:gd name="connsiteX26" fmla="*/ 1448693 w 1925687"/>
                <a:gd name="connsiteY26" fmla="*/ 768697 h 958453"/>
                <a:gd name="connsiteX27" fmla="*/ 1492226 w 1925687"/>
                <a:gd name="connsiteY27" fmla="*/ 859482 h 958453"/>
                <a:gd name="connsiteX28" fmla="*/ 1619846 w 1925687"/>
                <a:gd name="connsiteY28" fmla="*/ 895945 h 958453"/>
                <a:gd name="connsiteX29" fmla="*/ 1756768 w 1925687"/>
                <a:gd name="connsiteY29" fmla="*/ 876969 h 958453"/>
                <a:gd name="connsiteX30" fmla="*/ 1871365 w 1925687"/>
                <a:gd name="connsiteY30" fmla="*/ 834181 h 958453"/>
                <a:gd name="connsiteX31" fmla="*/ 1895922 w 1925687"/>
                <a:gd name="connsiteY31" fmla="*/ 824508 h 958453"/>
                <a:gd name="connsiteX32" fmla="*/ 1916758 w 1925687"/>
                <a:gd name="connsiteY32" fmla="*/ 833809 h 958453"/>
                <a:gd name="connsiteX33" fmla="*/ 1925687 w 1925687"/>
                <a:gd name="connsiteY33" fmla="*/ 855761 h 958453"/>
                <a:gd name="connsiteX34" fmla="*/ 1916014 w 1925687"/>
                <a:gd name="connsiteY34" fmla="*/ 876597 h 958453"/>
                <a:gd name="connsiteX35" fmla="*/ 1800300 w 1925687"/>
                <a:gd name="connsiteY35" fmla="*/ 929803 h 958453"/>
                <a:gd name="connsiteX36" fmla="*/ 1624311 w 1925687"/>
                <a:gd name="connsiteY36" fmla="*/ 958453 h 958453"/>
                <a:gd name="connsiteX37" fmla="*/ 1450182 w 1925687"/>
                <a:gd name="connsiteY37" fmla="*/ 907107 h 958453"/>
                <a:gd name="connsiteX38" fmla="*/ 1385441 w 1925687"/>
                <a:gd name="connsiteY38" fmla="*/ 768697 h 958453"/>
                <a:gd name="connsiteX39" fmla="*/ 1385441 w 1925687"/>
                <a:gd name="connsiteY39" fmla="*/ 352722 h 958453"/>
                <a:gd name="connsiteX40" fmla="*/ 1270100 w 1925687"/>
                <a:gd name="connsiteY40" fmla="*/ 352722 h 958453"/>
                <a:gd name="connsiteX41" fmla="*/ 1250938 w 1925687"/>
                <a:gd name="connsiteY41" fmla="*/ 350490 h 958453"/>
                <a:gd name="connsiteX42" fmla="*/ 1249115 w 1925687"/>
                <a:gd name="connsiteY42" fmla="*/ 349539 h 958453"/>
                <a:gd name="connsiteX43" fmla="*/ 1247292 w 1925687"/>
                <a:gd name="connsiteY43" fmla="*/ 350490 h 958453"/>
                <a:gd name="connsiteX44" fmla="*/ 1228130 w 1925687"/>
                <a:gd name="connsiteY44" fmla="*/ 352722 h 958453"/>
                <a:gd name="connsiteX45" fmla="*/ 935683 w 1925687"/>
                <a:gd name="connsiteY45" fmla="*/ 352722 h 958453"/>
                <a:gd name="connsiteX46" fmla="*/ 935683 w 1925687"/>
                <a:gd name="connsiteY46" fmla="*/ 871388 h 958453"/>
                <a:gd name="connsiteX47" fmla="*/ 1210271 w 1925687"/>
                <a:gd name="connsiteY47" fmla="*/ 871388 h 958453"/>
                <a:gd name="connsiteX48" fmla="*/ 1242269 w 1925687"/>
                <a:gd name="connsiteY48" fmla="*/ 879946 h 958453"/>
                <a:gd name="connsiteX49" fmla="*/ 1251943 w 1925687"/>
                <a:gd name="connsiteY49" fmla="*/ 902642 h 958453"/>
                <a:gd name="connsiteX50" fmla="*/ 1242269 w 1925687"/>
                <a:gd name="connsiteY50" fmla="*/ 924967 h 958453"/>
                <a:gd name="connsiteX51" fmla="*/ 1210271 w 1925687"/>
                <a:gd name="connsiteY51" fmla="*/ 933896 h 958453"/>
                <a:gd name="connsiteX52" fmla="*/ 721370 w 1925687"/>
                <a:gd name="connsiteY52" fmla="*/ 933896 h 958453"/>
                <a:gd name="connsiteX53" fmla="*/ 713036 w 1925687"/>
                <a:gd name="connsiteY53" fmla="*/ 932925 h 958453"/>
                <a:gd name="connsiteX54" fmla="*/ 704702 w 1925687"/>
                <a:gd name="connsiteY54" fmla="*/ 933896 h 958453"/>
                <a:gd name="connsiteX55" fmla="*/ 537270 w 1925687"/>
                <a:gd name="connsiteY55" fmla="*/ 933896 h 958453"/>
                <a:gd name="connsiteX56" fmla="*/ 504528 w 1925687"/>
                <a:gd name="connsiteY56" fmla="*/ 924967 h 958453"/>
                <a:gd name="connsiteX57" fmla="*/ 494854 w 1925687"/>
                <a:gd name="connsiteY57" fmla="*/ 902642 h 958453"/>
                <a:gd name="connsiteX58" fmla="*/ 504528 w 1925687"/>
                <a:gd name="connsiteY58" fmla="*/ 879946 h 958453"/>
                <a:gd name="connsiteX59" fmla="*/ 537270 w 1925687"/>
                <a:gd name="connsiteY59" fmla="*/ 871388 h 958453"/>
                <a:gd name="connsiteX60" fmla="*/ 589360 w 1925687"/>
                <a:gd name="connsiteY60" fmla="*/ 871388 h 958453"/>
                <a:gd name="connsiteX61" fmla="*/ 589360 w 1925687"/>
                <a:gd name="connsiteY61" fmla="*/ 488156 h 958453"/>
                <a:gd name="connsiteX62" fmla="*/ 540991 w 1925687"/>
                <a:gd name="connsiteY62" fmla="*/ 376163 h 958453"/>
                <a:gd name="connsiteX63" fmla="*/ 411510 w 1925687"/>
                <a:gd name="connsiteY63" fmla="*/ 330398 h 958453"/>
                <a:gd name="connsiteX64" fmla="*/ 304354 w 1925687"/>
                <a:gd name="connsiteY64" fmla="*/ 355327 h 958453"/>
                <a:gd name="connsiteX65" fmla="*/ 174873 w 1925687"/>
                <a:gd name="connsiteY65" fmla="*/ 479226 h 958453"/>
                <a:gd name="connsiteX66" fmla="*/ 174873 w 1925687"/>
                <a:gd name="connsiteY66" fmla="*/ 871388 h 958453"/>
                <a:gd name="connsiteX67" fmla="*/ 245567 w 1925687"/>
                <a:gd name="connsiteY67" fmla="*/ 871388 h 958453"/>
                <a:gd name="connsiteX68" fmla="*/ 277565 w 1925687"/>
                <a:gd name="connsiteY68" fmla="*/ 879946 h 958453"/>
                <a:gd name="connsiteX69" fmla="*/ 287239 w 1925687"/>
                <a:gd name="connsiteY69" fmla="*/ 902642 h 958453"/>
                <a:gd name="connsiteX70" fmla="*/ 277565 w 1925687"/>
                <a:gd name="connsiteY70" fmla="*/ 924967 h 958453"/>
                <a:gd name="connsiteX71" fmla="*/ 245567 w 1925687"/>
                <a:gd name="connsiteY71" fmla="*/ 933896 h 958453"/>
                <a:gd name="connsiteX72" fmla="*/ 41672 w 1925687"/>
                <a:gd name="connsiteY72" fmla="*/ 933896 h 958453"/>
                <a:gd name="connsiteX73" fmla="*/ 9674 w 1925687"/>
                <a:gd name="connsiteY73" fmla="*/ 924967 h 958453"/>
                <a:gd name="connsiteX74" fmla="*/ 0 w 1925687"/>
                <a:gd name="connsiteY74" fmla="*/ 902642 h 958453"/>
                <a:gd name="connsiteX75" fmla="*/ 9674 w 1925687"/>
                <a:gd name="connsiteY75" fmla="*/ 879946 h 958453"/>
                <a:gd name="connsiteX76" fmla="*/ 41672 w 1925687"/>
                <a:gd name="connsiteY76" fmla="*/ 871388 h 958453"/>
                <a:gd name="connsiteX77" fmla="*/ 112366 w 1925687"/>
                <a:gd name="connsiteY77" fmla="*/ 871388 h 958453"/>
                <a:gd name="connsiteX78" fmla="*/ 112366 w 1925687"/>
                <a:gd name="connsiteY78" fmla="*/ 352722 h 958453"/>
                <a:gd name="connsiteX79" fmla="*/ 59532 w 1925687"/>
                <a:gd name="connsiteY79" fmla="*/ 352722 h 958453"/>
                <a:gd name="connsiteX80" fmla="*/ 27534 w 1925687"/>
                <a:gd name="connsiteY80" fmla="*/ 343793 h 958453"/>
                <a:gd name="connsiteX81" fmla="*/ 17860 w 1925687"/>
                <a:gd name="connsiteY81" fmla="*/ 320724 h 958453"/>
                <a:gd name="connsiteX82" fmla="*/ 27534 w 1925687"/>
                <a:gd name="connsiteY82" fmla="*/ 298400 h 958453"/>
                <a:gd name="connsiteX83" fmla="*/ 59532 w 1925687"/>
                <a:gd name="connsiteY83" fmla="*/ 289470 h 958453"/>
                <a:gd name="connsiteX84" fmla="*/ 174873 w 1925687"/>
                <a:gd name="connsiteY84" fmla="*/ 289470 h 958453"/>
                <a:gd name="connsiteX85" fmla="*/ 174873 w 1925687"/>
                <a:gd name="connsiteY85" fmla="*/ 383976 h 958453"/>
                <a:gd name="connsiteX86" fmla="*/ 293192 w 1925687"/>
                <a:gd name="connsiteY86" fmla="*/ 292447 h 958453"/>
                <a:gd name="connsiteX87" fmla="*/ 412254 w 1925687"/>
                <a:gd name="connsiteY87" fmla="*/ 267146 h 958453"/>
                <a:gd name="connsiteX88" fmla="*/ 542479 w 1925687"/>
                <a:gd name="connsiteY88" fmla="*/ 297656 h 958453"/>
                <a:gd name="connsiteX89" fmla="*/ 618009 w 1925687"/>
                <a:gd name="connsiteY89" fmla="*/ 371698 h 958453"/>
                <a:gd name="connsiteX90" fmla="*/ 651868 w 1925687"/>
                <a:gd name="connsiteY90" fmla="*/ 477738 h 958453"/>
                <a:gd name="connsiteX91" fmla="*/ 651868 w 1925687"/>
                <a:gd name="connsiteY91" fmla="*/ 871388 h 958453"/>
                <a:gd name="connsiteX92" fmla="*/ 704702 w 1925687"/>
                <a:gd name="connsiteY92" fmla="*/ 871388 h 958453"/>
                <a:gd name="connsiteX93" fmla="*/ 713036 w 1925687"/>
                <a:gd name="connsiteY93" fmla="*/ 872319 h 958453"/>
                <a:gd name="connsiteX94" fmla="*/ 721370 w 1925687"/>
                <a:gd name="connsiteY94" fmla="*/ 871388 h 958453"/>
                <a:gd name="connsiteX95" fmla="*/ 872431 w 1925687"/>
                <a:gd name="connsiteY95" fmla="*/ 871388 h 958453"/>
                <a:gd name="connsiteX96" fmla="*/ 872431 w 1925687"/>
                <a:gd name="connsiteY96" fmla="*/ 352722 h 958453"/>
                <a:gd name="connsiteX97" fmla="*/ 736997 w 1925687"/>
                <a:gd name="connsiteY97" fmla="*/ 352722 h 958453"/>
                <a:gd name="connsiteX98" fmla="*/ 704999 w 1925687"/>
                <a:gd name="connsiteY98" fmla="*/ 343793 h 958453"/>
                <a:gd name="connsiteX99" fmla="*/ 695325 w 1925687"/>
                <a:gd name="connsiteY99" fmla="*/ 320724 h 958453"/>
                <a:gd name="connsiteX100" fmla="*/ 704999 w 1925687"/>
                <a:gd name="connsiteY100" fmla="*/ 298400 h 958453"/>
                <a:gd name="connsiteX101" fmla="*/ 736997 w 1925687"/>
                <a:gd name="connsiteY101" fmla="*/ 289470 h 958453"/>
                <a:gd name="connsiteX102" fmla="*/ 872431 w 1925687"/>
                <a:gd name="connsiteY102" fmla="*/ 289470 h 958453"/>
                <a:gd name="connsiteX103" fmla="*/ 872431 w 1925687"/>
                <a:gd name="connsiteY103" fmla="*/ 194965 h 958453"/>
                <a:gd name="connsiteX104" fmla="*/ 936427 w 1925687"/>
                <a:gd name="connsiteY104" fmla="*/ 58043 h 958453"/>
                <a:gd name="connsiteX105" fmla="*/ 1106091 w 1925687"/>
                <a:gd name="connsiteY105" fmla="*/ 0 h 958453"/>
                <a:gd name="connsiteX0" fmla="*/ 1106091 w 1925687"/>
                <a:gd name="connsiteY0" fmla="*/ 0 h 958453"/>
                <a:gd name="connsiteX1" fmla="*/ 1295103 w 1925687"/>
                <a:gd name="connsiteY1" fmla="*/ 16371 h 958453"/>
                <a:gd name="connsiteX2" fmla="*/ 1340867 w 1925687"/>
                <a:gd name="connsiteY2" fmla="*/ 30509 h 958453"/>
                <a:gd name="connsiteX3" fmla="*/ 1348681 w 1925687"/>
                <a:gd name="connsiteY3" fmla="*/ 52090 h 958453"/>
                <a:gd name="connsiteX4" fmla="*/ 1339751 w 1925687"/>
                <a:gd name="connsiteY4" fmla="*/ 74042 h 958453"/>
                <a:gd name="connsiteX5" fmla="*/ 1315939 w 1925687"/>
                <a:gd name="connsiteY5" fmla="*/ 82599 h 958453"/>
                <a:gd name="connsiteX6" fmla="*/ 1295847 w 1925687"/>
                <a:gd name="connsiteY6" fmla="*/ 80367 h 958453"/>
                <a:gd name="connsiteX7" fmla="*/ 1106091 w 1925687"/>
                <a:gd name="connsiteY7" fmla="*/ 63252 h 958453"/>
                <a:gd name="connsiteX8" fmla="*/ 979959 w 1925687"/>
                <a:gd name="connsiteY8" fmla="*/ 103435 h 958453"/>
                <a:gd name="connsiteX9" fmla="*/ 935683 w 1925687"/>
                <a:gd name="connsiteY9" fmla="*/ 194965 h 958453"/>
                <a:gd name="connsiteX10" fmla="*/ 935683 w 1925687"/>
                <a:gd name="connsiteY10" fmla="*/ 289470 h 958453"/>
                <a:gd name="connsiteX11" fmla="*/ 1228130 w 1925687"/>
                <a:gd name="connsiteY11" fmla="*/ 289470 h 958453"/>
                <a:gd name="connsiteX12" fmla="*/ 1270100 w 1925687"/>
                <a:gd name="connsiteY12" fmla="*/ 289470 h 958453"/>
                <a:gd name="connsiteX13" fmla="*/ 1385441 w 1925687"/>
                <a:gd name="connsiteY13" fmla="*/ 289470 h 958453"/>
                <a:gd name="connsiteX14" fmla="*/ 1385441 w 1925687"/>
                <a:gd name="connsiteY14" fmla="*/ 104923 h 958453"/>
                <a:gd name="connsiteX15" fmla="*/ 1394371 w 1925687"/>
                <a:gd name="connsiteY15" fmla="*/ 72925 h 958453"/>
                <a:gd name="connsiteX16" fmla="*/ 1416695 w 1925687"/>
                <a:gd name="connsiteY16" fmla="*/ 63252 h 958453"/>
                <a:gd name="connsiteX17" fmla="*/ 1439764 w 1925687"/>
                <a:gd name="connsiteY17" fmla="*/ 72925 h 958453"/>
                <a:gd name="connsiteX18" fmla="*/ 1448693 w 1925687"/>
                <a:gd name="connsiteY18" fmla="*/ 104923 h 958453"/>
                <a:gd name="connsiteX19" fmla="*/ 1448693 w 1925687"/>
                <a:gd name="connsiteY19" fmla="*/ 289470 h 958453"/>
                <a:gd name="connsiteX20" fmla="*/ 1788022 w 1925687"/>
                <a:gd name="connsiteY20" fmla="*/ 289470 h 958453"/>
                <a:gd name="connsiteX21" fmla="*/ 1820020 w 1925687"/>
                <a:gd name="connsiteY21" fmla="*/ 298400 h 958453"/>
                <a:gd name="connsiteX22" fmla="*/ 1829693 w 1925687"/>
                <a:gd name="connsiteY22" fmla="*/ 321469 h 958453"/>
                <a:gd name="connsiteX23" fmla="*/ 1820020 w 1925687"/>
                <a:gd name="connsiteY23" fmla="*/ 343793 h 958453"/>
                <a:gd name="connsiteX24" fmla="*/ 1788022 w 1925687"/>
                <a:gd name="connsiteY24" fmla="*/ 352722 h 958453"/>
                <a:gd name="connsiteX25" fmla="*/ 1448693 w 1925687"/>
                <a:gd name="connsiteY25" fmla="*/ 352722 h 958453"/>
                <a:gd name="connsiteX26" fmla="*/ 1448693 w 1925687"/>
                <a:gd name="connsiteY26" fmla="*/ 768697 h 958453"/>
                <a:gd name="connsiteX27" fmla="*/ 1492226 w 1925687"/>
                <a:gd name="connsiteY27" fmla="*/ 859482 h 958453"/>
                <a:gd name="connsiteX28" fmla="*/ 1619846 w 1925687"/>
                <a:gd name="connsiteY28" fmla="*/ 895945 h 958453"/>
                <a:gd name="connsiteX29" fmla="*/ 1756768 w 1925687"/>
                <a:gd name="connsiteY29" fmla="*/ 876969 h 958453"/>
                <a:gd name="connsiteX30" fmla="*/ 1871365 w 1925687"/>
                <a:gd name="connsiteY30" fmla="*/ 834181 h 958453"/>
                <a:gd name="connsiteX31" fmla="*/ 1895922 w 1925687"/>
                <a:gd name="connsiteY31" fmla="*/ 824508 h 958453"/>
                <a:gd name="connsiteX32" fmla="*/ 1916758 w 1925687"/>
                <a:gd name="connsiteY32" fmla="*/ 833809 h 958453"/>
                <a:gd name="connsiteX33" fmla="*/ 1925687 w 1925687"/>
                <a:gd name="connsiteY33" fmla="*/ 855761 h 958453"/>
                <a:gd name="connsiteX34" fmla="*/ 1916014 w 1925687"/>
                <a:gd name="connsiteY34" fmla="*/ 876597 h 958453"/>
                <a:gd name="connsiteX35" fmla="*/ 1800300 w 1925687"/>
                <a:gd name="connsiteY35" fmla="*/ 929803 h 958453"/>
                <a:gd name="connsiteX36" fmla="*/ 1624311 w 1925687"/>
                <a:gd name="connsiteY36" fmla="*/ 958453 h 958453"/>
                <a:gd name="connsiteX37" fmla="*/ 1450182 w 1925687"/>
                <a:gd name="connsiteY37" fmla="*/ 907107 h 958453"/>
                <a:gd name="connsiteX38" fmla="*/ 1385441 w 1925687"/>
                <a:gd name="connsiteY38" fmla="*/ 768697 h 958453"/>
                <a:gd name="connsiteX39" fmla="*/ 1385441 w 1925687"/>
                <a:gd name="connsiteY39" fmla="*/ 352722 h 958453"/>
                <a:gd name="connsiteX40" fmla="*/ 1270100 w 1925687"/>
                <a:gd name="connsiteY40" fmla="*/ 352722 h 958453"/>
                <a:gd name="connsiteX41" fmla="*/ 1250938 w 1925687"/>
                <a:gd name="connsiteY41" fmla="*/ 350490 h 958453"/>
                <a:gd name="connsiteX42" fmla="*/ 1249115 w 1925687"/>
                <a:gd name="connsiteY42" fmla="*/ 349539 h 958453"/>
                <a:gd name="connsiteX43" fmla="*/ 1228130 w 1925687"/>
                <a:gd name="connsiteY43" fmla="*/ 352722 h 958453"/>
                <a:gd name="connsiteX44" fmla="*/ 935683 w 1925687"/>
                <a:gd name="connsiteY44" fmla="*/ 352722 h 958453"/>
                <a:gd name="connsiteX45" fmla="*/ 935683 w 1925687"/>
                <a:gd name="connsiteY45" fmla="*/ 871388 h 958453"/>
                <a:gd name="connsiteX46" fmla="*/ 1210271 w 1925687"/>
                <a:gd name="connsiteY46" fmla="*/ 871388 h 958453"/>
                <a:gd name="connsiteX47" fmla="*/ 1242269 w 1925687"/>
                <a:gd name="connsiteY47" fmla="*/ 879946 h 958453"/>
                <a:gd name="connsiteX48" fmla="*/ 1251943 w 1925687"/>
                <a:gd name="connsiteY48" fmla="*/ 902642 h 958453"/>
                <a:gd name="connsiteX49" fmla="*/ 1242269 w 1925687"/>
                <a:gd name="connsiteY49" fmla="*/ 924967 h 958453"/>
                <a:gd name="connsiteX50" fmla="*/ 1210271 w 1925687"/>
                <a:gd name="connsiteY50" fmla="*/ 933896 h 958453"/>
                <a:gd name="connsiteX51" fmla="*/ 721370 w 1925687"/>
                <a:gd name="connsiteY51" fmla="*/ 933896 h 958453"/>
                <a:gd name="connsiteX52" fmla="*/ 713036 w 1925687"/>
                <a:gd name="connsiteY52" fmla="*/ 932925 h 958453"/>
                <a:gd name="connsiteX53" fmla="*/ 704702 w 1925687"/>
                <a:gd name="connsiteY53" fmla="*/ 933896 h 958453"/>
                <a:gd name="connsiteX54" fmla="*/ 537270 w 1925687"/>
                <a:gd name="connsiteY54" fmla="*/ 933896 h 958453"/>
                <a:gd name="connsiteX55" fmla="*/ 504528 w 1925687"/>
                <a:gd name="connsiteY55" fmla="*/ 924967 h 958453"/>
                <a:gd name="connsiteX56" fmla="*/ 494854 w 1925687"/>
                <a:gd name="connsiteY56" fmla="*/ 902642 h 958453"/>
                <a:gd name="connsiteX57" fmla="*/ 504528 w 1925687"/>
                <a:gd name="connsiteY57" fmla="*/ 879946 h 958453"/>
                <a:gd name="connsiteX58" fmla="*/ 537270 w 1925687"/>
                <a:gd name="connsiteY58" fmla="*/ 871388 h 958453"/>
                <a:gd name="connsiteX59" fmla="*/ 589360 w 1925687"/>
                <a:gd name="connsiteY59" fmla="*/ 871388 h 958453"/>
                <a:gd name="connsiteX60" fmla="*/ 589360 w 1925687"/>
                <a:gd name="connsiteY60" fmla="*/ 488156 h 958453"/>
                <a:gd name="connsiteX61" fmla="*/ 540991 w 1925687"/>
                <a:gd name="connsiteY61" fmla="*/ 376163 h 958453"/>
                <a:gd name="connsiteX62" fmla="*/ 411510 w 1925687"/>
                <a:gd name="connsiteY62" fmla="*/ 330398 h 958453"/>
                <a:gd name="connsiteX63" fmla="*/ 304354 w 1925687"/>
                <a:gd name="connsiteY63" fmla="*/ 355327 h 958453"/>
                <a:gd name="connsiteX64" fmla="*/ 174873 w 1925687"/>
                <a:gd name="connsiteY64" fmla="*/ 479226 h 958453"/>
                <a:gd name="connsiteX65" fmla="*/ 174873 w 1925687"/>
                <a:gd name="connsiteY65" fmla="*/ 871388 h 958453"/>
                <a:gd name="connsiteX66" fmla="*/ 245567 w 1925687"/>
                <a:gd name="connsiteY66" fmla="*/ 871388 h 958453"/>
                <a:gd name="connsiteX67" fmla="*/ 277565 w 1925687"/>
                <a:gd name="connsiteY67" fmla="*/ 879946 h 958453"/>
                <a:gd name="connsiteX68" fmla="*/ 287239 w 1925687"/>
                <a:gd name="connsiteY68" fmla="*/ 902642 h 958453"/>
                <a:gd name="connsiteX69" fmla="*/ 277565 w 1925687"/>
                <a:gd name="connsiteY69" fmla="*/ 924967 h 958453"/>
                <a:gd name="connsiteX70" fmla="*/ 245567 w 1925687"/>
                <a:gd name="connsiteY70" fmla="*/ 933896 h 958453"/>
                <a:gd name="connsiteX71" fmla="*/ 41672 w 1925687"/>
                <a:gd name="connsiteY71" fmla="*/ 933896 h 958453"/>
                <a:gd name="connsiteX72" fmla="*/ 9674 w 1925687"/>
                <a:gd name="connsiteY72" fmla="*/ 924967 h 958453"/>
                <a:gd name="connsiteX73" fmla="*/ 0 w 1925687"/>
                <a:gd name="connsiteY73" fmla="*/ 902642 h 958453"/>
                <a:gd name="connsiteX74" fmla="*/ 9674 w 1925687"/>
                <a:gd name="connsiteY74" fmla="*/ 879946 h 958453"/>
                <a:gd name="connsiteX75" fmla="*/ 41672 w 1925687"/>
                <a:gd name="connsiteY75" fmla="*/ 871388 h 958453"/>
                <a:gd name="connsiteX76" fmla="*/ 112366 w 1925687"/>
                <a:gd name="connsiteY76" fmla="*/ 871388 h 958453"/>
                <a:gd name="connsiteX77" fmla="*/ 112366 w 1925687"/>
                <a:gd name="connsiteY77" fmla="*/ 352722 h 958453"/>
                <a:gd name="connsiteX78" fmla="*/ 59532 w 1925687"/>
                <a:gd name="connsiteY78" fmla="*/ 352722 h 958453"/>
                <a:gd name="connsiteX79" fmla="*/ 27534 w 1925687"/>
                <a:gd name="connsiteY79" fmla="*/ 343793 h 958453"/>
                <a:gd name="connsiteX80" fmla="*/ 17860 w 1925687"/>
                <a:gd name="connsiteY80" fmla="*/ 320724 h 958453"/>
                <a:gd name="connsiteX81" fmla="*/ 27534 w 1925687"/>
                <a:gd name="connsiteY81" fmla="*/ 298400 h 958453"/>
                <a:gd name="connsiteX82" fmla="*/ 59532 w 1925687"/>
                <a:gd name="connsiteY82" fmla="*/ 289470 h 958453"/>
                <a:gd name="connsiteX83" fmla="*/ 174873 w 1925687"/>
                <a:gd name="connsiteY83" fmla="*/ 289470 h 958453"/>
                <a:gd name="connsiteX84" fmla="*/ 174873 w 1925687"/>
                <a:gd name="connsiteY84" fmla="*/ 383976 h 958453"/>
                <a:gd name="connsiteX85" fmla="*/ 293192 w 1925687"/>
                <a:gd name="connsiteY85" fmla="*/ 292447 h 958453"/>
                <a:gd name="connsiteX86" fmla="*/ 412254 w 1925687"/>
                <a:gd name="connsiteY86" fmla="*/ 267146 h 958453"/>
                <a:gd name="connsiteX87" fmla="*/ 542479 w 1925687"/>
                <a:gd name="connsiteY87" fmla="*/ 297656 h 958453"/>
                <a:gd name="connsiteX88" fmla="*/ 618009 w 1925687"/>
                <a:gd name="connsiteY88" fmla="*/ 371698 h 958453"/>
                <a:gd name="connsiteX89" fmla="*/ 651868 w 1925687"/>
                <a:gd name="connsiteY89" fmla="*/ 477738 h 958453"/>
                <a:gd name="connsiteX90" fmla="*/ 651868 w 1925687"/>
                <a:gd name="connsiteY90" fmla="*/ 871388 h 958453"/>
                <a:gd name="connsiteX91" fmla="*/ 704702 w 1925687"/>
                <a:gd name="connsiteY91" fmla="*/ 871388 h 958453"/>
                <a:gd name="connsiteX92" fmla="*/ 713036 w 1925687"/>
                <a:gd name="connsiteY92" fmla="*/ 872319 h 958453"/>
                <a:gd name="connsiteX93" fmla="*/ 721370 w 1925687"/>
                <a:gd name="connsiteY93" fmla="*/ 871388 h 958453"/>
                <a:gd name="connsiteX94" fmla="*/ 872431 w 1925687"/>
                <a:gd name="connsiteY94" fmla="*/ 871388 h 958453"/>
                <a:gd name="connsiteX95" fmla="*/ 872431 w 1925687"/>
                <a:gd name="connsiteY95" fmla="*/ 352722 h 958453"/>
                <a:gd name="connsiteX96" fmla="*/ 736997 w 1925687"/>
                <a:gd name="connsiteY96" fmla="*/ 352722 h 958453"/>
                <a:gd name="connsiteX97" fmla="*/ 704999 w 1925687"/>
                <a:gd name="connsiteY97" fmla="*/ 343793 h 958453"/>
                <a:gd name="connsiteX98" fmla="*/ 695325 w 1925687"/>
                <a:gd name="connsiteY98" fmla="*/ 320724 h 958453"/>
                <a:gd name="connsiteX99" fmla="*/ 704999 w 1925687"/>
                <a:gd name="connsiteY99" fmla="*/ 298400 h 958453"/>
                <a:gd name="connsiteX100" fmla="*/ 736997 w 1925687"/>
                <a:gd name="connsiteY100" fmla="*/ 289470 h 958453"/>
                <a:gd name="connsiteX101" fmla="*/ 872431 w 1925687"/>
                <a:gd name="connsiteY101" fmla="*/ 289470 h 958453"/>
                <a:gd name="connsiteX102" fmla="*/ 872431 w 1925687"/>
                <a:gd name="connsiteY102" fmla="*/ 194965 h 958453"/>
                <a:gd name="connsiteX103" fmla="*/ 936427 w 1925687"/>
                <a:gd name="connsiteY103" fmla="*/ 58043 h 958453"/>
                <a:gd name="connsiteX104" fmla="*/ 1106091 w 1925687"/>
                <a:gd name="connsiteY104" fmla="*/ 0 h 958453"/>
                <a:gd name="connsiteX0" fmla="*/ 1106091 w 1925687"/>
                <a:gd name="connsiteY0" fmla="*/ 0 h 958453"/>
                <a:gd name="connsiteX1" fmla="*/ 1295103 w 1925687"/>
                <a:gd name="connsiteY1" fmla="*/ 16371 h 958453"/>
                <a:gd name="connsiteX2" fmla="*/ 1340867 w 1925687"/>
                <a:gd name="connsiteY2" fmla="*/ 30509 h 958453"/>
                <a:gd name="connsiteX3" fmla="*/ 1348681 w 1925687"/>
                <a:gd name="connsiteY3" fmla="*/ 52090 h 958453"/>
                <a:gd name="connsiteX4" fmla="*/ 1339751 w 1925687"/>
                <a:gd name="connsiteY4" fmla="*/ 74042 h 958453"/>
                <a:gd name="connsiteX5" fmla="*/ 1315939 w 1925687"/>
                <a:gd name="connsiteY5" fmla="*/ 82599 h 958453"/>
                <a:gd name="connsiteX6" fmla="*/ 1295847 w 1925687"/>
                <a:gd name="connsiteY6" fmla="*/ 80367 h 958453"/>
                <a:gd name="connsiteX7" fmla="*/ 1106091 w 1925687"/>
                <a:gd name="connsiteY7" fmla="*/ 63252 h 958453"/>
                <a:gd name="connsiteX8" fmla="*/ 979959 w 1925687"/>
                <a:gd name="connsiteY8" fmla="*/ 103435 h 958453"/>
                <a:gd name="connsiteX9" fmla="*/ 935683 w 1925687"/>
                <a:gd name="connsiteY9" fmla="*/ 194965 h 958453"/>
                <a:gd name="connsiteX10" fmla="*/ 935683 w 1925687"/>
                <a:gd name="connsiteY10" fmla="*/ 289470 h 958453"/>
                <a:gd name="connsiteX11" fmla="*/ 1228130 w 1925687"/>
                <a:gd name="connsiteY11" fmla="*/ 289470 h 958453"/>
                <a:gd name="connsiteX12" fmla="*/ 1270100 w 1925687"/>
                <a:gd name="connsiteY12" fmla="*/ 289470 h 958453"/>
                <a:gd name="connsiteX13" fmla="*/ 1385441 w 1925687"/>
                <a:gd name="connsiteY13" fmla="*/ 289470 h 958453"/>
                <a:gd name="connsiteX14" fmla="*/ 1385441 w 1925687"/>
                <a:gd name="connsiteY14" fmla="*/ 104923 h 958453"/>
                <a:gd name="connsiteX15" fmla="*/ 1394371 w 1925687"/>
                <a:gd name="connsiteY15" fmla="*/ 72925 h 958453"/>
                <a:gd name="connsiteX16" fmla="*/ 1416695 w 1925687"/>
                <a:gd name="connsiteY16" fmla="*/ 63252 h 958453"/>
                <a:gd name="connsiteX17" fmla="*/ 1439764 w 1925687"/>
                <a:gd name="connsiteY17" fmla="*/ 72925 h 958453"/>
                <a:gd name="connsiteX18" fmla="*/ 1448693 w 1925687"/>
                <a:gd name="connsiteY18" fmla="*/ 104923 h 958453"/>
                <a:gd name="connsiteX19" fmla="*/ 1448693 w 1925687"/>
                <a:gd name="connsiteY19" fmla="*/ 289470 h 958453"/>
                <a:gd name="connsiteX20" fmla="*/ 1788022 w 1925687"/>
                <a:gd name="connsiteY20" fmla="*/ 289470 h 958453"/>
                <a:gd name="connsiteX21" fmla="*/ 1820020 w 1925687"/>
                <a:gd name="connsiteY21" fmla="*/ 298400 h 958453"/>
                <a:gd name="connsiteX22" fmla="*/ 1829693 w 1925687"/>
                <a:gd name="connsiteY22" fmla="*/ 321469 h 958453"/>
                <a:gd name="connsiteX23" fmla="*/ 1820020 w 1925687"/>
                <a:gd name="connsiteY23" fmla="*/ 343793 h 958453"/>
                <a:gd name="connsiteX24" fmla="*/ 1788022 w 1925687"/>
                <a:gd name="connsiteY24" fmla="*/ 352722 h 958453"/>
                <a:gd name="connsiteX25" fmla="*/ 1448693 w 1925687"/>
                <a:gd name="connsiteY25" fmla="*/ 352722 h 958453"/>
                <a:gd name="connsiteX26" fmla="*/ 1448693 w 1925687"/>
                <a:gd name="connsiteY26" fmla="*/ 768697 h 958453"/>
                <a:gd name="connsiteX27" fmla="*/ 1492226 w 1925687"/>
                <a:gd name="connsiteY27" fmla="*/ 859482 h 958453"/>
                <a:gd name="connsiteX28" fmla="*/ 1619846 w 1925687"/>
                <a:gd name="connsiteY28" fmla="*/ 895945 h 958453"/>
                <a:gd name="connsiteX29" fmla="*/ 1756768 w 1925687"/>
                <a:gd name="connsiteY29" fmla="*/ 876969 h 958453"/>
                <a:gd name="connsiteX30" fmla="*/ 1871365 w 1925687"/>
                <a:gd name="connsiteY30" fmla="*/ 834181 h 958453"/>
                <a:gd name="connsiteX31" fmla="*/ 1895922 w 1925687"/>
                <a:gd name="connsiteY31" fmla="*/ 824508 h 958453"/>
                <a:gd name="connsiteX32" fmla="*/ 1916758 w 1925687"/>
                <a:gd name="connsiteY32" fmla="*/ 833809 h 958453"/>
                <a:gd name="connsiteX33" fmla="*/ 1925687 w 1925687"/>
                <a:gd name="connsiteY33" fmla="*/ 855761 h 958453"/>
                <a:gd name="connsiteX34" fmla="*/ 1916014 w 1925687"/>
                <a:gd name="connsiteY34" fmla="*/ 876597 h 958453"/>
                <a:gd name="connsiteX35" fmla="*/ 1800300 w 1925687"/>
                <a:gd name="connsiteY35" fmla="*/ 929803 h 958453"/>
                <a:gd name="connsiteX36" fmla="*/ 1624311 w 1925687"/>
                <a:gd name="connsiteY36" fmla="*/ 958453 h 958453"/>
                <a:gd name="connsiteX37" fmla="*/ 1450182 w 1925687"/>
                <a:gd name="connsiteY37" fmla="*/ 907107 h 958453"/>
                <a:gd name="connsiteX38" fmla="*/ 1385441 w 1925687"/>
                <a:gd name="connsiteY38" fmla="*/ 768697 h 958453"/>
                <a:gd name="connsiteX39" fmla="*/ 1385441 w 1925687"/>
                <a:gd name="connsiteY39" fmla="*/ 352722 h 958453"/>
                <a:gd name="connsiteX40" fmla="*/ 1270100 w 1925687"/>
                <a:gd name="connsiteY40" fmla="*/ 352722 h 958453"/>
                <a:gd name="connsiteX41" fmla="*/ 1250938 w 1925687"/>
                <a:gd name="connsiteY41" fmla="*/ 350490 h 958453"/>
                <a:gd name="connsiteX42" fmla="*/ 1228130 w 1925687"/>
                <a:gd name="connsiteY42" fmla="*/ 352722 h 958453"/>
                <a:gd name="connsiteX43" fmla="*/ 935683 w 1925687"/>
                <a:gd name="connsiteY43" fmla="*/ 352722 h 958453"/>
                <a:gd name="connsiteX44" fmla="*/ 935683 w 1925687"/>
                <a:gd name="connsiteY44" fmla="*/ 871388 h 958453"/>
                <a:gd name="connsiteX45" fmla="*/ 1210271 w 1925687"/>
                <a:gd name="connsiteY45" fmla="*/ 871388 h 958453"/>
                <a:gd name="connsiteX46" fmla="*/ 1242269 w 1925687"/>
                <a:gd name="connsiteY46" fmla="*/ 879946 h 958453"/>
                <a:gd name="connsiteX47" fmla="*/ 1251943 w 1925687"/>
                <a:gd name="connsiteY47" fmla="*/ 902642 h 958453"/>
                <a:gd name="connsiteX48" fmla="*/ 1242269 w 1925687"/>
                <a:gd name="connsiteY48" fmla="*/ 924967 h 958453"/>
                <a:gd name="connsiteX49" fmla="*/ 1210271 w 1925687"/>
                <a:gd name="connsiteY49" fmla="*/ 933896 h 958453"/>
                <a:gd name="connsiteX50" fmla="*/ 721370 w 1925687"/>
                <a:gd name="connsiteY50" fmla="*/ 933896 h 958453"/>
                <a:gd name="connsiteX51" fmla="*/ 713036 w 1925687"/>
                <a:gd name="connsiteY51" fmla="*/ 932925 h 958453"/>
                <a:gd name="connsiteX52" fmla="*/ 704702 w 1925687"/>
                <a:gd name="connsiteY52" fmla="*/ 933896 h 958453"/>
                <a:gd name="connsiteX53" fmla="*/ 537270 w 1925687"/>
                <a:gd name="connsiteY53" fmla="*/ 933896 h 958453"/>
                <a:gd name="connsiteX54" fmla="*/ 504528 w 1925687"/>
                <a:gd name="connsiteY54" fmla="*/ 924967 h 958453"/>
                <a:gd name="connsiteX55" fmla="*/ 494854 w 1925687"/>
                <a:gd name="connsiteY55" fmla="*/ 902642 h 958453"/>
                <a:gd name="connsiteX56" fmla="*/ 504528 w 1925687"/>
                <a:gd name="connsiteY56" fmla="*/ 879946 h 958453"/>
                <a:gd name="connsiteX57" fmla="*/ 537270 w 1925687"/>
                <a:gd name="connsiteY57" fmla="*/ 871388 h 958453"/>
                <a:gd name="connsiteX58" fmla="*/ 589360 w 1925687"/>
                <a:gd name="connsiteY58" fmla="*/ 871388 h 958453"/>
                <a:gd name="connsiteX59" fmla="*/ 589360 w 1925687"/>
                <a:gd name="connsiteY59" fmla="*/ 488156 h 958453"/>
                <a:gd name="connsiteX60" fmla="*/ 540991 w 1925687"/>
                <a:gd name="connsiteY60" fmla="*/ 376163 h 958453"/>
                <a:gd name="connsiteX61" fmla="*/ 411510 w 1925687"/>
                <a:gd name="connsiteY61" fmla="*/ 330398 h 958453"/>
                <a:gd name="connsiteX62" fmla="*/ 304354 w 1925687"/>
                <a:gd name="connsiteY62" fmla="*/ 355327 h 958453"/>
                <a:gd name="connsiteX63" fmla="*/ 174873 w 1925687"/>
                <a:gd name="connsiteY63" fmla="*/ 479226 h 958453"/>
                <a:gd name="connsiteX64" fmla="*/ 174873 w 1925687"/>
                <a:gd name="connsiteY64" fmla="*/ 871388 h 958453"/>
                <a:gd name="connsiteX65" fmla="*/ 245567 w 1925687"/>
                <a:gd name="connsiteY65" fmla="*/ 871388 h 958453"/>
                <a:gd name="connsiteX66" fmla="*/ 277565 w 1925687"/>
                <a:gd name="connsiteY66" fmla="*/ 879946 h 958453"/>
                <a:gd name="connsiteX67" fmla="*/ 287239 w 1925687"/>
                <a:gd name="connsiteY67" fmla="*/ 902642 h 958453"/>
                <a:gd name="connsiteX68" fmla="*/ 277565 w 1925687"/>
                <a:gd name="connsiteY68" fmla="*/ 924967 h 958453"/>
                <a:gd name="connsiteX69" fmla="*/ 245567 w 1925687"/>
                <a:gd name="connsiteY69" fmla="*/ 933896 h 958453"/>
                <a:gd name="connsiteX70" fmla="*/ 41672 w 1925687"/>
                <a:gd name="connsiteY70" fmla="*/ 933896 h 958453"/>
                <a:gd name="connsiteX71" fmla="*/ 9674 w 1925687"/>
                <a:gd name="connsiteY71" fmla="*/ 924967 h 958453"/>
                <a:gd name="connsiteX72" fmla="*/ 0 w 1925687"/>
                <a:gd name="connsiteY72" fmla="*/ 902642 h 958453"/>
                <a:gd name="connsiteX73" fmla="*/ 9674 w 1925687"/>
                <a:gd name="connsiteY73" fmla="*/ 879946 h 958453"/>
                <a:gd name="connsiteX74" fmla="*/ 41672 w 1925687"/>
                <a:gd name="connsiteY74" fmla="*/ 871388 h 958453"/>
                <a:gd name="connsiteX75" fmla="*/ 112366 w 1925687"/>
                <a:gd name="connsiteY75" fmla="*/ 871388 h 958453"/>
                <a:gd name="connsiteX76" fmla="*/ 112366 w 1925687"/>
                <a:gd name="connsiteY76" fmla="*/ 352722 h 958453"/>
                <a:gd name="connsiteX77" fmla="*/ 59532 w 1925687"/>
                <a:gd name="connsiteY77" fmla="*/ 352722 h 958453"/>
                <a:gd name="connsiteX78" fmla="*/ 27534 w 1925687"/>
                <a:gd name="connsiteY78" fmla="*/ 343793 h 958453"/>
                <a:gd name="connsiteX79" fmla="*/ 17860 w 1925687"/>
                <a:gd name="connsiteY79" fmla="*/ 320724 h 958453"/>
                <a:gd name="connsiteX80" fmla="*/ 27534 w 1925687"/>
                <a:gd name="connsiteY80" fmla="*/ 298400 h 958453"/>
                <a:gd name="connsiteX81" fmla="*/ 59532 w 1925687"/>
                <a:gd name="connsiteY81" fmla="*/ 289470 h 958453"/>
                <a:gd name="connsiteX82" fmla="*/ 174873 w 1925687"/>
                <a:gd name="connsiteY82" fmla="*/ 289470 h 958453"/>
                <a:gd name="connsiteX83" fmla="*/ 174873 w 1925687"/>
                <a:gd name="connsiteY83" fmla="*/ 383976 h 958453"/>
                <a:gd name="connsiteX84" fmla="*/ 293192 w 1925687"/>
                <a:gd name="connsiteY84" fmla="*/ 292447 h 958453"/>
                <a:gd name="connsiteX85" fmla="*/ 412254 w 1925687"/>
                <a:gd name="connsiteY85" fmla="*/ 267146 h 958453"/>
                <a:gd name="connsiteX86" fmla="*/ 542479 w 1925687"/>
                <a:gd name="connsiteY86" fmla="*/ 297656 h 958453"/>
                <a:gd name="connsiteX87" fmla="*/ 618009 w 1925687"/>
                <a:gd name="connsiteY87" fmla="*/ 371698 h 958453"/>
                <a:gd name="connsiteX88" fmla="*/ 651868 w 1925687"/>
                <a:gd name="connsiteY88" fmla="*/ 477738 h 958453"/>
                <a:gd name="connsiteX89" fmla="*/ 651868 w 1925687"/>
                <a:gd name="connsiteY89" fmla="*/ 871388 h 958453"/>
                <a:gd name="connsiteX90" fmla="*/ 704702 w 1925687"/>
                <a:gd name="connsiteY90" fmla="*/ 871388 h 958453"/>
                <a:gd name="connsiteX91" fmla="*/ 713036 w 1925687"/>
                <a:gd name="connsiteY91" fmla="*/ 872319 h 958453"/>
                <a:gd name="connsiteX92" fmla="*/ 721370 w 1925687"/>
                <a:gd name="connsiteY92" fmla="*/ 871388 h 958453"/>
                <a:gd name="connsiteX93" fmla="*/ 872431 w 1925687"/>
                <a:gd name="connsiteY93" fmla="*/ 871388 h 958453"/>
                <a:gd name="connsiteX94" fmla="*/ 872431 w 1925687"/>
                <a:gd name="connsiteY94" fmla="*/ 352722 h 958453"/>
                <a:gd name="connsiteX95" fmla="*/ 736997 w 1925687"/>
                <a:gd name="connsiteY95" fmla="*/ 352722 h 958453"/>
                <a:gd name="connsiteX96" fmla="*/ 704999 w 1925687"/>
                <a:gd name="connsiteY96" fmla="*/ 343793 h 958453"/>
                <a:gd name="connsiteX97" fmla="*/ 695325 w 1925687"/>
                <a:gd name="connsiteY97" fmla="*/ 320724 h 958453"/>
                <a:gd name="connsiteX98" fmla="*/ 704999 w 1925687"/>
                <a:gd name="connsiteY98" fmla="*/ 298400 h 958453"/>
                <a:gd name="connsiteX99" fmla="*/ 736997 w 1925687"/>
                <a:gd name="connsiteY99" fmla="*/ 289470 h 958453"/>
                <a:gd name="connsiteX100" fmla="*/ 872431 w 1925687"/>
                <a:gd name="connsiteY100" fmla="*/ 289470 h 958453"/>
                <a:gd name="connsiteX101" fmla="*/ 872431 w 1925687"/>
                <a:gd name="connsiteY101" fmla="*/ 194965 h 958453"/>
                <a:gd name="connsiteX102" fmla="*/ 936427 w 1925687"/>
                <a:gd name="connsiteY102" fmla="*/ 58043 h 958453"/>
                <a:gd name="connsiteX103" fmla="*/ 1106091 w 1925687"/>
                <a:gd name="connsiteY103" fmla="*/ 0 h 958453"/>
                <a:gd name="connsiteX0" fmla="*/ 1106091 w 1925687"/>
                <a:gd name="connsiteY0" fmla="*/ 0 h 958453"/>
                <a:gd name="connsiteX1" fmla="*/ 1295103 w 1925687"/>
                <a:gd name="connsiteY1" fmla="*/ 16371 h 958453"/>
                <a:gd name="connsiteX2" fmla="*/ 1340867 w 1925687"/>
                <a:gd name="connsiteY2" fmla="*/ 30509 h 958453"/>
                <a:gd name="connsiteX3" fmla="*/ 1348681 w 1925687"/>
                <a:gd name="connsiteY3" fmla="*/ 52090 h 958453"/>
                <a:gd name="connsiteX4" fmla="*/ 1339751 w 1925687"/>
                <a:gd name="connsiteY4" fmla="*/ 74042 h 958453"/>
                <a:gd name="connsiteX5" fmla="*/ 1315939 w 1925687"/>
                <a:gd name="connsiteY5" fmla="*/ 82599 h 958453"/>
                <a:gd name="connsiteX6" fmla="*/ 1295847 w 1925687"/>
                <a:gd name="connsiteY6" fmla="*/ 80367 h 958453"/>
                <a:gd name="connsiteX7" fmla="*/ 1106091 w 1925687"/>
                <a:gd name="connsiteY7" fmla="*/ 63252 h 958453"/>
                <a:gd name="connsiteX8" fmla="*/ 979959 w 1925687"/>
                <a:gd name="connsiteY8" fmla="*/ 103435 h 958453"/>
                <a:gd name="connsiteX9" fmla="*/ 935683 w 1925687"/>
                <a:gd name="connsiteY9" fmla="*/ 194965 h 958453"/>
                <a:gd name="connsiteX10" fmla="*/ 935683 w 1925687"/>
                <a:gd name="connsiteY10" fmla="*/ 289470 h 958453"/>
                <a:gd name="connsiteX11" fmla="*/ 1228130 w 1925687"/>
                <a:gd name="connsiteY11" fmla="*/ 289470 h 958453"/>
                <a:gd name="connsiteX12" fmla="*/ 1270100 w 1925687"/>
                <a:gd name="connsiteY12" fmla="*/ 289470 h 958453"/>
                <a:gd name="connsiteX13" fmla="*/ 1385441 w 1925687"/>
                <a:gd name="connsiteY13" fmla="*/ 289470 h 958453"/>
                <a:gd name="connsiteX14" fmla="*/ 1385441 w 1925687"/>
                <a:gd name="connsiteY14" fmla="*/ 104923 h 958453"/>
                <a:gd name="connsiteX15" fmla="*/ 1394371 w 1925687"/>
                <a:gd name="connsiteY15" fmla="*/ 72925 h 958453"/>
                <a:gd name="connsiteX16" fmla="*/ 1416695 w 1925687"/>
                <a:gd name="connsiteY16" fmla="*/ 63252 h 958453"/>
                <a:gd name="connsiteX17" fmla="*/ 1439764 w 1925687"/>
                <a:gd name="connsiteY17" fmla="*/ 72925 h 958453"/>
                <a:gd name="connsiteX18" fmla="*/ 1448693 w 1925687"/>
                <a:gd name="connsiteY18" fmla="*/ 104923 h 958453"/>
                <a:gd name="connsiteX19" fmla="*/ 1448693 w 1925687"/>
                <a:gd name="connsiteY19" fmla="*/ 289470 h 958453"/>
                <a:gd name="connsiteX20" fmla="*/ 1788022 w 1925687"/>
                <a:gd name="connsiteY20" fmla="*/ 289470 h 958453"/>
                <a:gd name="connsiteX21" fmla="*/ 1820020 w 1925687"/>
                <a:gd name="connsiteY21" fmla="*/ 298400 h 958453"/>
                <a:gd name="connsiteX22" fmla="*/ 1829693 w 1925687"/>
                <a:gd name="connsiteY22" fmla="*/ 321469 h 958453"/>
                <a:gd name="connsiteX23" fmla="*/ 1820020 w 1925687"/>
                <a:gd name="connsiteY23" fmla="*/ 343793 h 958453"/>
                <a:gd name="connsiteX24" fmla="*/ 1788022 w 1925687"/>
                <a:gd name="connsiteY24" fmla="*/ 352722 h 958453"/>
                <a:gd name="connsiteX25" fmla="*/ 1448693 w 1925687"/>
                <a:gd name="connsiteY25" fmla="*/ 352722 h 958453"/>
                <a:gd name="connsiteX26" fmla="*/ 1448693 w 1925687"/>
                <a:gd name="connsiteY26" fmla="*/ 768697 h 958453"/>
                <a:gd name="connsiteX27" fmla="*/ 1492226 w 1925687"/>
                <a:gd name="connsiteY27" fmla="*/ 859482 h 958453"/>
                <a:gd name="connsiteX28" fmla="*/ 1619846 w 1925687"/>
                <a:gd name="connsiteY28" fmla="*/ 895945 h 958453"/>
                <a:gd name="connsiteX29" fmla="*/ 1756768 w 1925687"/>
                <a:gd name="connsiteY29" fmla="*/ 876969 h 958453"/>
                <a:gd name="connsiteX30" fmla="*/ 1871365 w 1925687"/>
                <a:gd name="connsiteY30" fmla="*/ 834181 h 958453"/>
                <a:gd name="connsiteX31" fmla="*/ 1895922 w 1925687"/>
                <a:gd name="connsiteY31" fmla="*/ 824508 h 958453"/>
                <a:gd name="connsiteX32" fmla="*/ 1916758 w 1925687"/>
                <a:gd name="connsiteY32" fmla="*/ 833809 h 958453"/>
                <a:gd name="connsiteX33" fmla="*/ 1925687 w 1925687"/>
                <a:gd name="connsiteY33" fmla="*/ 855761 h 958453"/>
                <a:gd name="connsiteX34" fmla="*/ 1916014 w 1925687"/>
                <a:gd name="connsiteY34" fmla="*/ 876597 h 958453"/>
                <a:gd name="connsiteX35" fmla="*/ 1800300 w 1925687"/>
                <a:gd name="connsiteY35" fmla="*/ 929803 h 958453"/>
                <a:gd name="connsiteX36" fmla="*/ 1624311 w 1925687"/>
                <a:gd name="connsiteY36" fmla="*/ 958453 h 958453"/>
                <a:gd name="connsiteX37" fmla="*/ 1450182 w 1925687"/>
                <a:gd name="connsiteY37" fmla="*/ 907107 h 958453"/>
                <a:gd name="connsiteX38" fmla="*/ 1385441 w 1925687"/>
                <a:gd name="connsiteY38" fmla="*/ 768697 h 958453"/>
                <a:gd name="connsiteX39" fmla="*/ 1385441 w 1925687"/>
                <a:gd name="connsiteY39" fmla="*/ 352722 h 958453"/>
                <a:gd name="connsiteX40" fmla="*/ 1270100 w 1925687"/>
                <a:gd name="connsiteY40" fmla="*/ 352722 h 958453"/>
                <a:gd name="connsiteX41" fmla="*/ 1228130 w 1925687"/>
                <a:gd name="connsiteY41" fmla="*/ 352722 h 958453"/>
                <a:gd name="connsiteX42" fmla="*/ 935683 w 1925687"/>
                <a:gd name="connsiteY42" fmla="*/ 352722 h 958453"/>
                <a:gd name="connsiteX43" fmla="*/ 935683 w 1925687"/>
                <a:gd name="connsiteY43" fmla="*/ 871388 h 958453"/>
                <a:gd name="connsiteX44" fmla="*/ 1210271 w 1925687"/>
                <a:gd name="connsiteY44" fmla="*/ 871388 h 958453"/>
                <a:gd name="connsiteX45" fmla="*/ 1242269 w 1925687"/>
                <a:gd name="connsiteY45" fmla="*/ 879946 h 958453"/>
                <a:gd name="connsiteX46" fmla="*/ 1251943 w 1925687"/>
                <a:gd name="connsiteY46" fmla="*/ 902642 h 958453"/>
                <a:gd name="connsiteX47" fmla="*/ 1242269 w 1925687"/>
                <a:gd name="connsiteY47" fmla="*/ 924967 h 958453"/>
                <a:gd name="connsiteX48" fmla="*/ 1210271 w 1925687"/>
                <a:gd name="connsiteY48" fmla="*/ 933896 h 958453"/>
                <a:gd name="connsiteX49" fmla="*/ 721370 w 1925687"/>
                <a:gd name="connsiteY49" fmla="*/ 933896 h 958453"/>
                <a:gd name="connsiteX50" fmla="*/ 713036 w 1925687"/>
                <a:gd name="connsiteY50" fmla="*/ 932925 h 958453"/>
                <a:gd name="connsiteX51" fmla="*/ 704702 w 1925687"/>
                <a:gd name="connsiteY51" fmla="*/ 933896 h 958453"/>
                <a:gd name="connsiteX52" fmla="*/ 537270 w 1925687"/>
                <a:gd name="connsiteY52" fmla="*/ 933896 h 958453"/>
                <a:gd name="connsiteX53" fmla="*/ 504528 w 1925687"/>
                <a:gd name="connsiteY53" fmla="*/ 924967 h 958453"/>
                <a:gd name="connsiteX54" fmla="*/ 494854 w 1925687"/>
                <a:gd name="connsiteY54" fmla="*/ 902642 h 958453"/>
                <a:gd name="connsiteX55" fmla="*/ 504528 w 1925687"/>
                <a:gd name="connsiteY55" fmla="*/ 879946 h 958453"/>
                <a:gd name="connsiteX56" fmla="*/ 537270 w 1925687"/>
                <a:gd name="connsiteY56" fmla="*/ 871388 h 958453"/>
                <a:gd name="connsiteX57" fmla="*/ 589360 w 1925687"/>
                <a:gd name="connsiteY57" fmla="*/ 871388 h 958453"/>
                <a:gd name="connsiteX58" fmla="*/ 589360 w 1925687"/>
                <a:gd name="connsiteY58" fmla="*/ 488156 h 958453"/>
                <a:gd name="connsiteX59" fmla="*/ 540991 w 1925687"/>
                <a:gd name="connsiteY59" fmla="*/ 376163 h 958453"/>
                <a:gd name="connsiteX60" fmla="*/ 411510 w 1925687"/>
                <a:gd name="connsiteY60" fmla="*/ 330398 h 958453"/>
                <a:gd name="connsiteX61" fmla="*/ 304354 w 1925687"/>
                <a:gd name="connsiteY61" fmla="*/ 355327 h 958453"/>
                <a:gd name="connsiteX62" fmla="*/ 174873 w 1925687"/>
                <a:gd name="connsiteY62" fmla="*/ 479226 h 958453"/>
                <a:gd name="connsiteX63" fmla="*/ 174873 w 1925687"/>
                <a:gd name="connsiteY63" fmla="*/ 871388 h 958453"/>
                <a:gd name="connsiteX64" fmla="*/ 245567 w 1925687"/>
                <a:gd name="connsiteY64" fmla="*/ 871388 h 958453"/>
                <a:gd name="connsiteX65" fmla="*/ 277565 w 1925687"/>
                <a:gd name="connsiteY65" fmla="*/ 879946 h 958453"/>
                <a:gd name="connsiteX66" fmla="*/ 287239 w 1925687"/>
                <a:gd name="connsiteY66" fmla="*/ 902642 h 958453"/>
                <a:gd name="connsiteX67" fmla="*/ 277565 w 1925687"/>
                <a:gd name="connsiteY67" fmla="*/ 924967 h 958453"/>
                <a:gd name="connsiteX68" fmla="*/ 245567 w 1925687"/>
                <a:gd name="connsiteY68" fmla="*/ 933896 h 958453"/>
                <a:gd name="connsiteX69" fmla="*/ 41672 w 1925687"/>
                <a:gd name="connsiteY69" fmla="*/ 933896 h 958453"/>
                <a:gd name="connsiteX70" fmla="*/ 9674 w 1925687"/>
                <a:gd name="connsiteY70" fmla="*/ 924967 h 958453"/>
                <a:gd name="connsiteX71" fmla="*/ 0 w 1925687"/>
                <a:gd name="connsiteY71" fmla="*/ 902642 h 958453"/>
                <a:gd name="connsiteX72" fmla="*/ 9674 w 1925687"/>
                <a:gd name="connsiteY72" fmla="*/ 879946 h 958453"/>
                <a:gd name="connsiteX73" fmla="*/ 41672 w 1925687"/>
                <a:gd name="connsiteY73" fmla="*/ 871388 h 958453"/>
                <a:gd name="connsiteX74" fmla="*/ 112366 w 1925687"/>
                <a:gd name="connsiteY74" fmla="*/ 871388 h 958453"/>
                <a:gd name="connsiteX75" fmla="*/ 112366 w 1925687"/>
                <a:gd name="connsiteY75" fmla="*/ 352722 h 958453"/>
                <a:gd name="connsiteX76" fmla="*/ 59532 w 1925687"/>
                <a:gd name="connsiteY76" fmla="*/ 352722 h 958453"/>
                <a:gd name="connsiteX77" fmla="*/ 27534 w 1925687"/>
                <a:gd name="connsiteY77" fmla="*/ 343793 h 958453"/>
                <a:gd name="connsiteX78" fmla="*/ 17860 w 1925687"/>
                <a:gd name="connsiteY78" fmla="*/ 320724 h 958453"/>
                <a:gd name="connsiteX79" fmla="*/ 27534 w 1925687"/>
                <a:gd name="connsiteY79" fmla="*/ 298400 h 958453"/>
                <a:gd name="connsiteX80" fmla="*/ 59532 w 1925687"/>
                <a:gd name="connsiteY80" fmla="*/ 289470 h 958453"/>
                <a:gd name="connsiteX81" fmla="*/ 174873 w 1925687"/>
                <a:gd name="connsiteY81" fmla="*/ 289470 h 958453"/>
                <a:gd name="connsiteX82" fmla="*/ 174873 w 1925687"/>
                <a:gd name="connsiteY82" fmla="*/ 383976 h 958453"/>
                <a:gd name="connsiteX83" fmla="*/ 293192 w 1925687"/>
                <a:gd name="connsiteY83" fmla="*/ 292447 h 958453"/>
                <a:gd name="connsiteX84" fmla="*/ 412254 w 1925687"/>
                <a:gd name="connsiteY84" fmla="*/ 267146 h 958453"/>
                <a:gd name="connsiteX85" fmla="*/ 542479 w 1925687"/>
                <a:gd name="connsiteY85" fmla="*/ 297656 h 958453"/>
                <a:gd name="connsiteX86" fmla="*/ 618009 w 1925687"/>
                <a:gd name="connsiteY86" fmla="*/ 371698 h 958453"/>
                <a:gd name="connsiteX87" fmla="*/ 651868 w 1925687"/>
                <a:gd name="connsiteY87" fmla="*/ 477738 h 958453"/>
                <a:gd name="connsiteX88" fmla="*/ 651868 w 1925687"/>
                <a:gd name="connsiteY88" fmla="*/ 871388 h 958453"/>
                <a:gd name="connsiteX89" fmla="*/ 704702 w 1925687"/>
                <a:gd name="connsiteY89" fmla="*/ 871388 h 958453"/>
                <a:gd name="connsiteX90" fmla="*/ 713036 w 1925687"/>
                <a:gd name="connsiteY90" fmla="*/ 872319 h 958453"/>
                <a:gd name="connsiteX91" fmla="*/ 721370 w 1925687"/>
                <a:gd name="connsiteY91" fmla="*/ 871388 h 958453"/>
                <a:gd name="connsiteX92" fmla="*/ 872431 w 1925687"/>
                <a:gd name="connsiteY92" fmla="*/ 871388 h 958453"/>
                <a:gd name="connsiteX93" fmla="*/ 872431 w 1925687"/>
                <a:gd name="connsiteY93" fmla="*/ 352722 h 958453"/>
                <a:gd name="connsiteX94" fmla="*/ 736997 w 1925687"/>
                <a:gd name="connsiteY94" fmla="*/ 352722 h 958453"/>
                <a:gd name="connsiteX95" fmla="*/ 704999 w 1925687"/>
                <a:gd name="connsiteY95" fmla="*/ 343793 h 958453"/>
                <a:gd name="connsiteX96" fmla="*/ 695325 w 1925687"/>
                <a:gd name="connsiteY96" fmla="*/ 320724 h 958453"/>
                <a:gd name="connsiteX97" fmla="*/ 704999 w 1925687"/>
                <a:gd name="connsiteY97" fmla="*/ 298400 h 958453"/>
                <a:gd name="connsiteX98" fmla="*/ 736997 w 1925687"/>
                <a:gd name="connsiteY98" fmla="*/ 289470 h 958453"/>
                <a:gd name="connsiteX99" fmla="*/ 872431 w 1925687"/>
                <a:gd name="connsiteY99" fmla="*/ 289470 h 958453"/>
                <a:gd name="connsiteX100" fmla="*/ 872431 w 1925687"/>
                <a:gd name="connsiteY100" fmla="*/ 194965 h 958453"/>
                <a:gd name="connsiteX101" fmla="*/ 936427 w 1925687"/>
                <a:gd name="connsiteY101" fmla="*/ 58043 h 958453"/>
                <a:gd name="connsiteX102" fmla="*/ 1106091 w 1925687"/>
                <a:gd name="connsiteY102" fmla="*/ 0 h 958453"/>
                <a:gd name="connsiteX0" fmla="*/ 1106091 w 1925687"/>
                <a:gd name="connsiteY0" fmla="*/ 0 h 958453"/>
                <a:gd name="connsiteX1" fmla="*/ 1295103 w 1925687"/>
                <a:gd name="connsiteY1" fmla="*/ 16371 h 958453"/>
                <a:gd name="connsiteX2" fmla="*/ 1340867 w 1925687"/>
                <a:gd name="connsiteY2" fmla="*/ 30509 h 958453"/>
                <a:gd name="connsiteX3" fmla="*/ 1348681 w 1925687"/>
                <a:gd name="connsiteY3" fmla="*/ 52090 h 958453"/>
                <a:gd name="connsiteX4" fmla="*/ 1339751 w 1925687"/>
                <a:gd name="connsiteY4" fmla="*/ 74042 h 958453"/>
                <a:gd name="connsiteX5" fmla="*/ 1315939 w 1925687"/>
                <a:gd name="connsiteY5" fmla="*/ 82599 h 958453"/>
                <a:gd name="connsiteX6" fmla="*/ 1295847 w 1925687"/>
                <a:gd name="connsiteY6" fmla="*/ 80367 h 958453"/>
                <a:gd name="connsiteX7" fmla="*/ 1106091 w 1925687"/>
                <a:gd name="connsiteY7" fmla="*/ 63252 h 958453"/>
                <a:gd name="connsiteX8" fmla="*/ 979959 w 1925687"/>
                <a:gd name="connsiteY8" fmla="*/ 103435 h 958453"/>
                <a:gd name="connsiteX9" fmla="*/ 935683 w 1925687"/>
                <a:gd name="connsiteY9" fmla="*/ 194965 h 958453"/>
                <a:gd name="connsiteX10" fmla="*/ 935683 w 1925687"/>
                <a:gd name="connsiteY10" fmla="*/ 289470 h 958453"/>
                <a:gd name="connsiteX11" fmla="*/ 1228130 w 1925687"/>
                <a:gd name="connsiteY11" fmla="*/ 289470 h 958453"/>
                <a:gd name="connsiteX12" fmla="*/ 1270100 w 1925687"/>
                <a:gd name="connsiteY12" fmla="*/ 289470 h 958453"/>
                <a:gd name="connsiteX13" fmla="*/ 1385441 w 1925687"/>
                <a:gd name="connsiteY13" fmla="*/ 289470 h 958453"/>
                <a:gd name="connsiteX14" fmla="*/ 1385441 w 1925687"/>
                <a:gd name="connsiteY14" fmla="*/ 104923 h 958453"/>
                <a:gd name="connsiteX15" fmla="*/ 1394371 w 1925687"/>
                <a:gd name="connsiteY15" fmla="*/ 72925 h 958453"/>
                <a:gd name="connsiteX16" fmla="*/ 1416695 w 1925687"/>
                <a:gd name="connsiteY16" fmla="*/ 63252 h 958453"/>
                <a:gd name="connsiteX17" fmla="*/ 1439764 w 1925687"/>
                <a:gd name="connsiteY17" fmla="*/ 72925 h 958453"/>
                <a:gd name="connsiteX18" fmla="*/ 1448693 w 1925687"/>
                <a:gd name="connsiteY18" fmla="*/ 104923 h 958453"/>
                <a:gd name="connsiteX19" fmla="*/ 1448693 w 1925687"/>
                <a:gd name="connsiteY19" fmla="*/ 289470 h 958453"/>
                <a:gd name="connsiteX20" fmla="*/ 1788022 w 1925687"/>
                <a:gd name="connsiteY20" fmla="*/ 289470 h 958453"/>
                <a:gd name="connsiteX21" fmla="*/ 1820020 w 1925687"/>
                <a:gd name="connsiteY21" fmla="*/ 298400 h 958453"/>
                <a:gd name="connsiteX22" fmla="*/ 1829693 w 1925687"/>
                <a:gd name="connsiteY22" fmla="*/ 321469 h 958453"/>
                <a:gd name="connsiteX23" fmla="*/ 1820020 w 1925687"/>
                <a:gd name="connsiteY23" fmla="*/ 343793 h 958453"/>
                <a:gd name="connsiteX24" fmla="*/ 1788022 w 1925687"/>
                <a:gd name="connsiteY24" fmla="*/ 352722 h 958453"/>
                <a:gd name="connsiteX25" fmla="*/ 1448693 w 1925687"/>
                <a:gd name="connsiteY25" fmla="*/ 352722 h 958453"/>
                <a:gd name="connsiteX26" fmla="*/ 1448693 w 1925687"/>
                <a:gd name="connsiteY26" fmla="*/ 768697 h 958453"/>
                <a:gd name="connsiteX27" fmla="*/ 1492226 w 1925687"/>
                <a:gd name="connsiteY27" fmla="*/ 859482 h 958453"/>
                <a:gd name="connsiteX28" fmla="*/ 1619846 w 1925687"/>
                <a:gd name="connsiteY28" fmla="*/ 895945 h 958453"/>
                <a:gd name="connsiteX29" fmla="*/ 1756768 w 1925687"/>
                <a:gd name="connsiteY29" fmla="*/ 876969 h 958453"/>
                <a:gd name="connsiteX30" fmla="*/ 1871365 w 1925687"/>
                <a:gd name="connsiteY30" fmla="*/ 834181 h 958453"/>
                <a:gd name="connsiteX31" fmla="*/ 1895922 w 1925687"/>
                <a:gd name="connsiteY31" fmla="*/ 824508 h 958453"/>
                <a:gd name="connsiteX32" fmla="*/ 1916758 w 1925687"/>
                <a:gd name="connsiteY32" fmla="*/ 833809 h 958453"/>
                <a:gd name="connsiteX33" fmla="*/ 1925687 w 1925687"/>
                <a:gd name="connsiteY33" fmla="*/ 855761 h 958453"/>
                <a:gd name="connsiteX34" fmla="*/ 1916014 w 1925687"/>
                <a:gd name="connsiteY34" fmla="*/ 876597 h 958453"/>
                <a:gd name="connsiteX35" fmla="*/ 1800300 w 1925687"/>
                <a:gd name="connsiteY35" fmla="*/ 929803 h 958453"/>
                <a:gd name="connsiteX36" fmla="*/ 1624311 w 1925687"/>
                <a:gd name="connsiteY36" fmla="*/ 958453 h 958453"/>
                <a:gd name="connsiteX37" fmla="*/ 1450182 w 1925687"/>
                <a:gd name="connsiteY37" fmla="*/ 907107 h 958453"/>
                <a:gd name="connsiteX38" fmla="*/ 1385441 w 1925687"/>
                <a:gd name="connsiteY38" fmla="*/ 768697 h 958453"/>
                <a:gd name="connsiteX39" fmla="*/ 1385441 w 1925687"/>
                <a:gd name="connsiteY39" fmla="*/ 352722 h 958453"/>
                <a:gd name="connsiteX40" fmla="*/ 1270100 w 1925687"/>
                <a:gd name="connsiteY40" fmla="*/ 352722 h 958453"/>
                <a:gd name="connsiteX41" fmla="*/ 1228130 w 1925687"/>
                <a:gd name="connsiteY41" fmla="*/ 352722 h 958453"/>
                <a:gd name="connsiteX42" fmla="*/ 935683 w 1925687"/>
                <a:gd name="connsiteY42" fmla="*/ 352722 h 958453"/>
                <a:gd name="connsiteX43" fmla="*/ 935683 w 1925687"/>
                <a:gd name="connsiteY43" fmla="*/ 871388 h 958453"/>
                <a:gd name="connsiteX44" fmla="*/ 1210271 w 1925687"/>
                <a:gd name="connsiteY44" fmla="*/ 871388 h 958453"/>
                <a:gd name="connsiteX45" fmla="*/ 1242269 w 1925687"/>
                <a:gd name="connsiteY45" fmla="*/ 879946 h 958453"/>
                <a:gd name="connsiteX46" fmla="*/ 1251943 w 1925687"/>
                <a:gd name="connsiteY46" fmla="*/ 902642 h 958453"/>
                <a:gd name="connsiteX47" fmla="*/ 1242269 w 1925687"/>
                <a:gd name="connsiteY47" fmla="*/ 924967 h 958453"/>
                <a:gd name="connsiteX48" fmla="*/ 1210271 w 1925687"/>
                <a:gd name="connsiteY48" fmla="*/ 933896 h 958453"/>
                <a:gd name="connsiteX49" fmla="*/ 721370 w 1925687"/>
                <a:gd name="connsiteY49" fmla="*/ 933896 h 958453"/>
                <a:gd name="connsiteX50" fmla="*/ 713036 w 1925687"/>
                <a:gd name="connsiteY50" fmla="*/ 932925 h 958453"/>
                <a:gd name="connsiteX51" fmla="*/ 704702 w 1925687"/>
                <a:gd name="connsiteY51" fmla="*/ 933896 h 958453"/>
                <a:gd name="connsiteX52" fmla="*/ 537270 w 1925687"/>
                <a:gd name="connsiteY52" fmla="*/ 933896 h 958453"/>
                <a:gd name="connsiteX53" fmla="*/ 504528 w 1925687"/>
                <a:gd name="connsiteY53" fmla="*/ 924967 h 958453"/>
                <a:gd name="connsiteX54" fmla="*/ 494854 w 1925687"/>
                <a:gd name="connsiteY54" fmla="*/ 902642 h 958453"/>
                <a:gd name="connsiteX55" fmla="*/ 504528 w 1925687"/>
                <a:gd name="connsiteY55" fmla="*/ 879946 h 958453"/>
                <a:gd name="connsiteX56" fmla="*/ 537270 w 1925687"/>
                <a:gd name="connsiteY56" fmla="*/ 871388 h 958453"/>
                <a:gd name="connsiteX57" fmla="*/ 589360 w 1925687"/>
                <a:gd name="connsiteY57" fmla="*/ 871388 h 958453"/>
                <a:gd name="connsiteX58" fmla="*/ 589360 w 1925687"/>
                <a:gd name="connsiteY58" fmla="*/ 488156 h 958453"/>
                <a:gd name="connsiteX59" fmla="*/ 540991 w 1925687"/>
                <a:gd name="connsiteY59" fmla="*/ 376163 h 958453"/>
                <a:gd name="connsiteX60" fmla="*/ 411510 w 1925687"/>
                <a:gd name="connsiteY60" fmla="*/ 330398 h 958453"/>
                <a:gd name="connsiteX61" fmla="*/ 304354 w 1925687"/>
                <a:gd name="connsiteY61" fmla="*/ 355327 h 958453"/>
                <a:gd name="connsiteX62" fmla="*/ 174873 w 1925687"/>
                <a:gd name="connsiteY62" fmla="*/ 479226 h 958453"/>
                <a:gd name="connsiteX63" fmla="*/ 174873 w 1925687"/>
                <a:gd name="connsiteY63" fmla="*/ 871388 h 958453"/>
                <a:gd name="connsiteX64" fmla="*/ 245567 w 1925687"/>
                <a:gd name="connsiteY64" fmla="*/ 871388 h 958453"/>
                <a:gd name="connsiteX65" fmla="*/ 277565 w 1925687"/>
                <a:gd name="connsiteY65" fmla="*/ 879946 h 958453"/>
                <a:gd name="connsiteX66" fmla="*/ 287239 w 1925687"/>
                <a:gd name="connsiteY66" fmla="*/ 902642 h 958453"/>
                <a:gd name="connsiteX67" fmla="*/ 277565 w 1925687"/>
                <a:gd name="connsiteY67" fmla="*/ 924967 h 958453"/>
                <a:gd name="connsiteX68" fmla="*/ 245567 w 1925687"/>
                <a:gd name="connsiteY68" fmla="*/ 933896 h 958453"/>
                <a:gd name="connsiteX69" fmla="*/ 41672 w 1925687"/>
                <a:gd name="connsiteY69" fmla="*/ 933896 h 958453"/>
                <a:gd name="connsiteX70" fmla="*/ 9674 w 1925687"/>
                <a:gd name="connsiteY70" fmla="*/ 924967 h 958453"/>
                <a:gd name="connsiteX71" fmla="*/ 0 w 1925687"/>
                <a:gd name="connsiteY71" fmla="*/ 902642 h 958453"/>
                <a:gd name="connsiteX72" fmla="*/ 9674 w 1925687"/>
                <a:gd name="connsiteY72" fmla="*/ 879946 h 958453"/>
                <a:gd name="connsiteX73" fmla="*/ 41672 w 1925687"/>
                <a:gd name="connsiteY73" fmla="*/ 871388 h 958453"/>
                <a:gd name="connsiteX74" fmla="*/ 112366 w 1925687"/>
                <a:gd name="connsiteY74" fmla="*/ 871388 h 958453"/>
                <a:gd name="connsiteX75" fmla="*/ 112366 w 1925687"/>
                <a:gd name="connsiteY75" fmla="*/ 352722 h 958453"/>
                <a:gd name="connsiteX76" fmla="*/ 59532 w 1925687"/>
                <a:gd name="connsiteY76" fmla="*/ 352722 h 958453"/>
                <a:gd name="connsiteX77" fmla="*/ 27534 w 1925687"/>
                <a:gd name="connsiteY77" fmla="*/ 343793 h 958453"/>
                <a:gd name="connsiteX78" fmla="*/ 17860 w 1925687"/>
                <a:gd name="connsiteY78" fmla="*/ 320724 h 958453"/>
                <a:gd name="connsiteX79" fmla="*/ 27534 w 1925687"/>
                <a:gd name="connsiteY79" fmla="*/ 298400 h 958453"/>
                <a:gd name="connsiteX80" fmla="*/ 59532 w 1925687"/>
                <a:gd name="connsiteY80" fmla="*/ 289470 h 958453"/>
                <a:gd name="connsiteX81" fmla="*/ 174873 w 1925687"/>
                <a:gd name="connsiteY81" fmla="*/ 289470 h 958453"/>
                <a:gd name="connsiteX82" fmla="*/ 174873 w 1925687"/>
                <a:gd name="connsiteY82" fmla="*/ 383976 h 958453"/>
                <a:gd name="connsiteX83" fmla="*/ 293192 w 1925687"/>
                <a:gd name="connsiteY83" fmla="*/ 292447 h 958453"/>
                <a:gd name="connsiteX84" fmla="*/ 412254 w 1925687"/>
                <a:gd name="connsiteY84" fmla="*/ 267146 h 958453"/>
                <a:gd name="connsiteX85" fmla="*/ 542479 w 1925687"/>
                <a:gd name="connsiteY85" fmla="*/ 297656 h 958453"/>
                <a:gd name="connsiteX86" fmla="*/ 618009 w 1925687"/>
                <a:gd name="connsiteY86" fmla="*/ 371698 h 958453"/>
                <a:gd name="connsiteX87" fmla="*/ 651868 w 1925687"/>
                <a:gd name="connsiteY87" fmla="*/ 477738 h 958453"/>
                <a:gd name="connsiteX88" fmla="*/ 651868 w 1925687"/>
                <a:gd name="connsiteY88" fmla="*/ 871388 h 958453"/>
                <a:gd name="connsiteX89" fmla="*/ 704702 w 1925687"/>
                <a:gd name="connsiteY89" fmla="*/ 871388 h 958453"/>
                <a:gd name="connsiteX90" fmla="*/ 713036 w 1925687"/>
                <a:gd name="connsiteY90" fmla="*/ 872319 h 958453"/>
                <a:gd name="connsiteX91" fmla="*/ 721370 w 1925687"/>
                <a:gd name="connsiteY91" fmla="*/ 871388 h 958453"/>
                <a:gd name="connsiteX92" fmla="*/ 872431 w 1925687"/>
                <a:gd name="connsiteY92" fmla="*/ 871388 h 958453"/>
                <a:gd name="connsiteX93" fmla="*/ 872431 w 1925687"/>
                <a:gd name="connsiteY93" fmla="*/ 352722 h 958453"/>
                <a:gd name="connsiteX94" fmla="*/ 736997 w 1925687"/>
                <a:gd name="connsiteY94" fmla="*/ 352722 h 958453"/>
                <a:gd name="connsiteX95" fmla="*/ 704999 w 1925687"/>
                <a:gd name="connsiteY95" fmla="*/ 343793 h 958453"/>
                <a:gd name="connsiteX96" fmla="*/ 695325 w 1925687"/>
                <a:gd name="connsiteY96" fmla="*/ 320724 h 958453"/>
                <a:gd name="connsiteX97" fmla="*/ 704999 w 1925687"/>
                <a:gd name="connsiteY97" fmla="*/ 298400 h 958453"/>
                <a:gd name="connsiteX98" fmla="*/ 736997 w 1925687"/>
                <a:gd name="connsiteY98" fmla="*/ 289470 h 958453"/>
                <a:gd name="connsiteX99" fmla="*/ 872431 w 1925687"/>
                <a:gd name="connsiteY99" fmla="*/ 289470 h 958453"/>
                <a:gd name="connsiteX100" fmla="*/ 872431 w 1925687"/>
                <a:gd name="connsiteY100" fmla="*/ 194965 h 958453"/>
                <a:gd name="connsiteX101" fmla="*/ 936427 w 1925687"/>
                <a:gd name="connsiteY101" fmla="*/ 58043 h 958453"/>
                <a:gd name="connsiteX102" fmla="*/ 1106091 w 1925687"/>
                <a:gd name="connsiteY102" fmla="*/ 0 h 958453"/>
                <a:gd name="connsiteX0" fmla="*/ 1106091 w 1925687"/>
                <a:gd name="connsiteY0" fmla="*/ 0 h 958453"/>
                <a:gd name="connsiteX1" fmla="*/ 1295103 w 1925687"/>
                <a:gd name="connsiteY1" fmla="*/ 16371 h 958453"/>
                <a:gd name="connsiteX2" fmla="*/ 1340867 w 1925687"/>
                <a:gd name="connsiteY2" fmla="*/ 30509 h 958453"/>
                <a:gd name="connsiteX3" fmla="*/ 1348681 w 1925687"/>
                <a:gd name="connsiteY3" fmla="*/ 52090 h 958453"/>
                <a:gd name="connsiteX4" fmla="*/ 1339751 w 1925687"/>
                <a:gd name="connsiteY4" fmla="*/ 74042 h 958453"/>
                <a:gd name="connsiteX5" fmla="*/ 1315939 w 1925687"/>
                <a:gd name="connsiteY5" fmla="*/ 82599 h 958453"/>
                <a:gd name="connsiteX6" fmla="*/ 1295847 w 1925687"/>
                <a:gd name="connsiteY6" fmla="*/ 80367 h 958453"/>
                <a:gd name="connsiteX7" fmla="*/ 1106091 w 1925687"/>
                <a:gd name="connsiteY7" fmla="*/ 63252 h 958453"/>
                <a:gd name="connsiteX8" fmla="*/ 979959 w 1925687"/>
                <a:gd name="connsiteY8" fmla="*/ 103435 h 958453"/>
                <a:gd name="connsiteX9" fmla="*/ 935683 w 1925687"/>
                <a:gd name="connsiteY9" fmla="*/ 194965 h 958453"/>
                <a:gd name="connsiteX10" fmla="*/ 935683 w 1925687"/>
                <a:gd name="connsiteY10" fmla="*/ 289470 h 958453"/>
                <a:gd name="connsiteX11" fmla="*/ 1228130 w 1925687"/>
                <a:gd name="connsiteY11" fmla="*/ 289470 h 958453"/>
                <a:gd name="connsiteX12" fmla="*/ 1270100 w 1925687"/>
                <a:gd name="connsiteY12" fmla="*/ 289470 h 958453"/>
                <a:gd name="connsiteX13" fmla="*/ 1385441 w 1925687"/>
                <a:gd name="connsiteY13" fmla="*/ 289470 h 958453"/>
                <a:gd name="connsiteX14" fmla="*/ 1385441 w 1925687"/>
                <a:gd name="connsiteY14" fmla="*/ 104923 h 958453"/>
                <a:gd name="connsiteX15" fmla="*/ 1394371 w 1925687"/>
                <a:gd name="connsiteY15" fmla="*/ 72925 h 958453"/>
                <a:gd name="connsiteX16" fmla="*/ 1416695 w 1925687"/>
                <a:gd name="connsiteY16" fmla="*/ 63252 h 958453"/>
                <a:gd name="connsiteX17" fmla="*/ 1439764 w 1925687"/>
                <a:gd name="connsiteY17" fmla="*/ 72925 h 958453"/>
                <a:gd name="connsiteX18" fmla="*/ 1448693 w 1925687"/>
                <a:gd name="connsiteY18" fmla="*/ 104923 h 958453"/>
                <a:gd name="connsiteX19" fmla="*/ 1448693 w 1925687"/>
                <a:gd name="connsiteY19" fmla="*/ 289470 h 958453"/>
                <a:gd name="connsiteX20" fmla="*/ 1788022 w 1925687"/>
                <a:gd name="connsiteY20" fmla="*/ 289470 h 958453"/>
                <a:gd name="connsiteX21" fmla="*/ 1820020 w 1925687"/>
                <a:gd name="connsiteY21" fmla="*/ 298400 h 958453"/>
                <a:gd name="connsiteX22" fmla="*/ 1829693 w 1925687"/>
                <a:gd name="connsiteY22" fmla="*/ 321469 h 958453"/>
                <a:gd name="connsiteX23" fmla="*/ 1820020 w 1925687"/>
                <a:gd name="connsiteY23" fmla="*/ 343793 h 958453"/>
                <a:gd name="connsiteX24" fmla="*/ 1788022 w 1925687"/>
                <a:gd name="connsiteY24" fmla="*/ 352722 h 958453"/>
                <a:gd name="connsiteX25" fmla="*/ 1448693 w 1925687"/>
                <a:gd name="connsiteY25" fmla="*/ 352722 h 958453"/>
                <a:gd name="connsiteX26" fmla="*/ 1448693 w 1925687"/>
                <a:gd name="connsiteY26" fmla="*/ 768697 h 958453"/>
                <a:gd name="connsiteX27" fmla="*/ 1492226 w 1925687"/>
                <a:gd name="connsiteY27" fmla="*/ 859482 h 958453"/>
                <a:gd name="connsiteX28" fmla="*/ 1619846 w 1925687"/>
                <a:gd name="connsiteY28" fmla="*/ 895945 h 958453"/>
                <a:gd name="connsiteX29" fmla="*/ 1756768 w 1925687"/>
                <a:gd name="connsiteY29" fmla="*/ 876969 h 958453"/>
                <a:gd name="connsiteX30" fmla="*/ 1871365 w 1925687"/>
                <a:gd name="connsiteY30" fmla="*/ 834181 h 958453"/>
                <a:gd name="connsiteX31" fmla="*/ 1900052 w 1925687"/>
                <a:gd name="connsiteY31" fmla="*/ 804889 h 958453"/>
                <a:gd name="connsiteX32" fmla="*/ 1916758 w 1925687"/>
                <a:gd name="connsiteY32" fmla="*/ 833809 h 958453"/>
                <a:gd name="connsiteX33" fmla="*/ 1925687 w 1925687"/>
                <a:gd name="connsiteY33" fmla="*/ 855761 h 958453"/>
                <a:gd name="connsiteX34" fmla="*/ 1916014 w 1925687"/>
                <a:gd name="connsiteY34" fmla="*/ 876597 h 958453"/>
                <a:gd name="connsiteX35" fmla="*/ 1800300 w 1925687"/>
                <a:gd name="connsiteY35" fmla="*/ 929803 h 958453"/>
                <a:gd name="connsiteX36" fmla="*/ 1624311 w 1925687"/>
                <a:gd name="connsiteY36" fmla="*/ 958453 h 958453"/>
                <a:gd name="connsiteX37" fmla="*/ 1450182 w 1925687"/>
                <a:gd name="connsiteY37" fmla="*/ 907107 h 958453"/>
                <a:gd name="connsiteX38" fmla="*/ 1385441 w 1925687"/>
                <a:gd name="connsiteY38" fmla="*/ 768697 h 958453"/>
                <a:gd name="connsiteX39" fmla="*/ 1385441 w 1925687"/>
                <a:gd name="connsiteY39" fmla="*/ 352722 h 958453"/>
                <a:gd name="connsiteX40" fmla="*/ 1270100 w 1925687"/>
                <a:gd name="connsiteY40" fmla="*/ 352722 h 958453"/>
                <a:gd name="connsiteX41" fmla="*/ 1228130 w 1925687"/>
                <a:gd name="connsiteY41" fmla="*/ 352722 h 958453"/>
                <a:gd name="connsiteX42" fmla="*/ 935683 w 1925687"/>
                <a:gd name="connsiteY42" fmla="*/ 352722 h 958453"/>
                <a:gd name="connsiteX43" fmla="*/ 935683 w 1925687"/>
                <a:gd name="connsiteY43" fmla="*/ 871388 h 958453"/>
                <a:gd name="connsiteX44" fmla="*/ 1210271 w 1925687"/>
                <a:gd name="connsiteY44" fmla="*/ 871388 h 958453"/>
                <a:gd name="connsiteX45" fmla="*/ 1242269 w 1925687"/>
                <a:gd name="connsiteY45" fmla="*/ 879946 h 958453"/>
                <a:gd name="connsiteX46" fmla="*/ 1251943 w 1925687"/>
                <a:gd name="connsiteY46" fmla="*/ 902642 h 958453"/>
                <a:gd name="connsiteX47" fmla="*/ 1242269 w 1925687"/>
                <a:gd name="connsiteY47" fmla="*/ 924967 h 958453"/>
                <a:gd name="connsiteX48" fmla="*/ 1210271 w 1925687"/>
                <a:gd name="connsiteY48" fmla="*/ 933896 h 958453"/>
                <a:gd name="connsiteX49" fmla="*/ 721370 w 1925687"/>
                <a:gd name="connsiteY49" fmla="*/ 933896 h 958453"/>
                <a:gd name="connsiteX50" fmla="*/ 713036 w 1925687"/>
                <a:gd name="connsiteY50" fmla="*/ 932925 h 958453"/>
                <a:gd name="connsiteX51" fmla="*/ 704702 w 1925687"/>
                <a:gd name="connsiteY51" fmla="*/ 933896 h 958453"/>
                <a:gd name="connsiteX52" fmla="*/ 537270 w 1925687"/>
                <a:gd name="connsiteY52" fmla="*/ 933896 h 958453"/>
                <a:gd name="connsiteX53" fmla="*/ 504528 w 1925687"/>
                <a:gd name="connsiteY53" fmla="*/ 924967 h 958453"/>
                <a:gd name="connsiteX54" fmla="*/ 494854 w 1925687"/>
                <a:gd name="connsiteY54" fmla="*/ 902642 h 958453"/>
                <a:gd name="connsiteX55" fmla="*/ 504528 w 1925687"/>
                <a:gd name="connsiteY55" fmla="*/ 879946 h 958453"/>
                <a:gd name="connsiteX56" fmla="*/ 537270 w 1925687"/>
                <a:gd name="connsiteY56" fmla="*/ 871388 h 958453"/>
                <a:gd name="connsiteX57" fmla="*/ 589360 w 1925687"/>
                <a:gd name="connsiteY57" fmla="*/ 871388 h 958453"/>
                <a:gd name="connsiteX58" fmla="*/ 589360 w 1925687"/>
                <a:gd name="connsiteY58" fmla="*/ 488156 h 958453"/>
                <a:gd name="connsiteX59" fmla="*/ 540991 w 1925687"/>
                <a:gd name="connsiteY59" fmla="*/ 376163 h 958453"/>
                <a:gd name="connsiteX60" fmla="*/ 411510 w 1925687"/>
                <a:gd name="connsiteY60" fmla="*/ 330398 h 958453"/>
                <a:gd name="connsiteX61" fmla="*/ 304354 w 1925687"/>
                <a:gd name="connsiteY61" fmla="*/ 355327 h 958453"/>
                <a:gd name="connsiteX62" fmla="*/ 174873 w 1925687"/>
                <a:gd name="connsiteY62" fmla="*/ 479226 h 958453"/>
                <a:gd name="connsiteX63" fmla="*/ 174873 w 1925687"/>
                <a:gd name="connsiteY63" fmla="*/ 871388 h 958453"/>
                <a:gd name="connsiteX64" fmla="*/ 245567 w 1925687"/>
                <a:gd name="connsiteY64" fmla="*/ 871388 h 958453"/>
                <a:gd name="connsiteX65" fmla="*/ 277565 w 1925687"/>
                <a:gd name="connsiteY65" fmla="*/ 879946 h 958453"/>
                <a:gd name="connsiteX66" fmla="*/ 287239 w 1925687"/>
                <a:gd name="connsiteY66" fmla="*/ 902642 h 958453"/>
                <a:gd name="connsiteX67" fmla="*/ 277565 w 1925687"/>
                <a:gd name="connsiteY67" fmla="*/ 924967 h 958453"/>
                <a:gd name="connsiteX68" fmla="*/ 245567 w 1925687"/>
                <a:gd name="connsiteY68" fmla="*/ 933896 h 958453"/>
                <a:gd name="connsiteX69" fmla="*/ 41672 w 1925687"/>
                <a:gd name="connsiteY69" fmla="*/ 933896 h 958453"/>
                <a:gd name="connsiteX70" fmla="*/ 9674 w 1925687"/>
                <a:gd name="connsiteY70" fmla="*/ 924967 h 958453"/>
                <a:gd name="connsiteX71" fmla="*/ 0 w 1925687"/>
                <a:gd name="connsiteY71" fmla="*/ 902642 h 958453"/>
                <a:gd name="connsiteX72" fmla="*/ 9674 w 1925687"/>
                <a:gd name="connsiteY72" fmla="*/ 879946 h 958453"/>
                <a:gd name="connsiteX73" fmla="*/ 41672 w 1925687"/>
                <a:gd name="connsiteY73" fmla="*/ 871388 h 958453"/>
                <a:gd name="connsiteX74" fmla="*/ 112366 w 1925687"/>
                <a:gd name="connsiteY74" fmla="*/ 871388 h 958453"/>
                <a:gd name="connsiteX75" fmla="*/ 112366 w 1925687"/>
                <a:gd name="connsiteY75" fmla="*/ 352722 h 958453"/>
                <a:gd name="connsiteX76" fmla="*/ 59532 w 1925687"/>
                <a:gd name="connsiteY76" fmla="*/ 352722 h 958453"/>
                <a:gd name="connsiteX77" fmla="*/ 27534 w 1925687"/>
                <a:gd name="connsiteY77" fmla="*/ 343793 h 958453"/>
                <a:gd name="connsiteX78" fmla="*/ 17860 w 1925687"/>
                <a:gd name="connsiteY78" fmla="*/ 320724 h 958453"/>
                <a:gd name="connsiteX79" fmla="*/ 27534 w 1925687"/>
                <a:gd name="connsiteY79" fmla="*/ 298400 h 958453"/>
                <a:gd name="connsiteX80" fmla="*/ 59532 w 1925687"/>
                <a:gd name="connsiteY80" fmla="*/ 289470 h 958453"/>
                <a:gd name="connsiteX81" fmla="*/ 174873 w 1925687"/>
                <a:gd name="connsiteY81" fmla="*/ 289470 h 958453"/>
                <a:gd name="connsiteX82" fmla="*/ 174873 w 1925687"/>
                <a:gd name="connsiteY82" fmla="*/ 383976 h 958453"/>
                <a:gd name="connsiteX83" fmla="*/ 293192 w 1925687"/>
                <a:gd name="connsiteY83" fmla="*/ 292447 h 958453"/>
                <a:gd name="connsiteX84" fmla="*/ 412254 w 1925687"/>
                <a:gd name="connsiteY84" fmla="*/ 267146 h 958453"/>
                <a:gd name="connsiteX85" fmla="*/ 542479 w 1925687"/>
                <a:gd name="connsiteY85" fmla="*/ 297656 h 958453"/>
                <a:gd name="connsiteX86" fmla="*/ 618009 w 1925687"/>
                <a:gd name="connsiteY86" fmla="*/ 371698 h 958453"/>
                <a:gd name="connsiteX87" fmla="*/ 651868 w 1925687"/>
                <a:gd name="connsiteY87" fmla="*/ 477738 h 958453"/>
                <a:gd name="connsiteX88" fmla="*/ 651868 w 1925687"/>
                <a:gd name="connsiteY88" fmla="*/ 871388 h 958453"/>
                <a:gd name="connsiteX89" fmla="*/ 704702 w 1925687"/>
                <a:gd name="connsiteY89" fmla="*/ 871388 h 958453"/>
                <a:gd name="connsiteX90" fmla="*/ 713036 w 1925687"/>
                <a:gd name="connsiteY90" fmla="*/ 872319 h 958453"/>
                <a:gd name="connsiteX91" fmla="*/ 721370 w 1925687"/>
                <a:gd name="connsiteY91" fmla="*/ 871388 h 958453"/>
                <a:gd name="connsiteX92" fmla="*/ 872431 w 1925687"/>
                <a:gd name="connsiteY92" fmla="*/ 871388 h 958453"/>
                <a:gd name="connsiteX93" fmla="*/ 872431 w 1925687"/>
                <a:gd name="connsiteY93" fmla="*/ 352722 h 958453"/>
                <a:gd name="connsiteX94" fmla="*/ 736997 w 1925687"/>
                <a:gd name="connsiteY94" fmla="*/ 352722 h 958453"/>
                <a:gd name="connsiteX95" fmla="*/ 704999 w 1925687"/>
                <a:gd name="connsiteY95" fmla="*/ 343793 h 958453"/>
                <a:gd name="connsiteX96" fmla="*/ 695325 w 1925687"/>
                <a:gd name="connsiteY96" fmla="*/ 320724 h 958453"/>
                <a:gd name="connsiteX97" fmla="*/ 704999 w 1925687"/>
                <a:gd name="connsiteY97" fmla="*/ 298400 h 958453"/>
                <a:gd name="connsiteX98" fmla="*/ 736997 w 1925687"/>
                <a:gd name="connsiteY98" fmla="*/ 289470 h 958453"/>
                <a:gd name="connsiteX99" fmla="*/ 872431 w 1925687"/>
                <a:gd name="connsiteY99" fmla="*/ 289470 h 958453"/>
                <a:gd name="connsiteX100" fmla="*/ 872431 w 1925687"/>
                <a:gd name="connsiteY100" fmla="*/ 194965 h 958453"/>
                <a:gd name="connsiteX101" fmla="*/ 936427 w 1925687"/>
                <a:gd name="connsiteY101" fmla="*/ 58043 h 958453"/>
                <a:gd name="connsiteX102" fmla="*/ 1106091 w 1925687"/>
                <a:gd name="connsiteY102" fmla="*/ 0 h 958453"/>
                <a:gd name="connsiteX0" fmla="*/ 1106091 w 1925699"/>
                <a:gd name="connsiteY0" fmla="*/ 0 h 958453"/>
                <a:gd name="connsiteX1" fmla="*/ 1295103 w 1925699"/>
                <a:gd name="connsiteY1" fmla="*/ 16371 h 958453"/>
                <a:gd name="connsiteX2" fmla="*/ 1340867 w 1925699"/>
                <a:gd name="connsiteY2" fmla="*/ 30509 h 958453"/>
                <a:gd name="connsiteX3" fmla="*/ 1348681 w 1925699"/>
                <a:gd name="connsiteY3" fmla="*/ 52090 h 958453"/>
                <a:gd name="connsiteX4" fmla="*/ 1339751 w 1925699"/>
                <a:gd name="connsiteY4" fmla="*/ 74042 h 958453"/>
                <a:gd name="connsiteX5" fmla="*/ 1315939 w 1925699"/>
                <a:gd name="connsiteY5" fmla="*/ 82599 h 958453"/>
                <a:gd name="connsiteX6" fmla="*/ 1295847 w 1925699"/>
                <a:gd name="connsiteY6" fmla="*/ 80367 h 958453"/>
                <a:gd name="connsiteX7" fmla="*/ 1106091 w 1925699"/>
                <a:gd name="connsiteY7" fmla="*/ 63252 h 958453"/>
                <a:gd name="connsiteX8" fmla="*/ 979959 w 1925699"/>
                <a:gd name="connsiteY8" fmla="*/ 103435 h 958453"/>
                <a:gd name="connsiteX9" fmla="*/ 935683 w 1925699"/>
                <a:gd name="connsiteY9" fmla="*/ 194965 h 958453"/>
                <a:gd name="connsiteX10" fmla="*/ 935683 w 1925699"/>
                <a:gd name="connsiteY10" fmla="*/ 289470 h 958453"/>
                <a:gd name="connsiteX11" fmla="*/ 1228130 w 1925699"/>
                <a:gd name="connsiteY11" fmla="*/ 289470 h 958453"/>
                <a:gd name="connsiteX12" fmla="*/ 1270100 w 1925699"/>
                <a:gd name="connsiteY12" fmla="*/ 289470 h 958453"/>
                <a:gd name="connsiteX13" fmla="*/ 1385441 w 1925699"/>
                <a:gd name="connsiteY13" fmla="*/ 289470 h 958453"/>
                <a:gd name="connsiteX14" fmla="*/ 1385441 w 1925699"/>
                <a:gd name="connsiteY14" fmla="*/ 104923 h 958453"/>
                <a:gd name="connsiteX15" fmla="*/ 1394371 w 1925699"/>
                <a:gd name="connsiteY15" fmla="*/ 72925 h 958453"/>
                <a:gd name="connsiteX16" fmla="*/ 1416695 w 1925699"/>
                <a:gd name="connsiteY16" fmla="*/ 63252 h 958453"/>
                <a:gd name="connsiteX17" fmla="*/ 1439764 w 1925699"/>
                <a:gd name="connsiteY17" fmla="*/ 72925 h 958453"/>
                <a:gd name="connsiteX18" fmla="*/ 1448693 w 1925699"/>
                <a:gd name="connsiteY18" fmla="*/ 104923 h 958453"/>
                <a:gd name="connsiteX19" fmla="*/ 1448693 w 1925699"/>
                <a:gd name="connsiteY19" fmla="*/ 289470 h 958453"/>
                <a:gd name="connsiteX20" fmla="*/ 1788022 w 1925699"/>
                <a:gd name="connsiteY20" fmla="*/ 289470 h 958453"/>
                <a:gd name="connsiteX21" fmla="*/ 1820020 w 1925699"/>
                <a:gd name="connsiteY21" fmla="*/ 298400 h 958453"/>
                <a:gd name="connsiteX22" fmla="*/ 1829693 w 1925699"/>
                <a:gd name="connsiteY22" fmla="*/ 321469 h 958453"/>
                <a:gd name="connsiteX23" fmla="*/ 1820020 w 1925699"/>
                <a:gd name="connsiteY23" fmla="*/ 343793 h 958453"/>
                <a:gd name="connsiteX24" fmla="*/ 1788022 w 1925699"/>
                <a:gd name="connsiteY24" fmla="*/ 352722 h 958453"/>
                <a:gd name="connsiteX25" fmla="*/ 1448693 w 1925699"/>
                <a:gd name="connsiteY25" fmla="*/ 352722 h 958453"/>
                <a:gd name="connsiteX26" fmla="*/ 1448693 w 1925699"/>
                <a:gd name="connsiteY26" fmla="*/ 768697 h 958453"/>
                <a:gd name="connsiteX27" fmla="*/ 1492226 w 1925699"/>
                <a:gd name="connsiteY27" fmla="*/ 859482 h 958453"/>
                <a:gd name="connsiteX28" fmla="*/ 1619846 w 1925699"/>
                <a:gd name="connsiteY28" fmla="*/ 895945 h 958453"/>
                <a:gd name="connsiteX29" fmla="*/ 1756768 w 1925699"/>
                <a:gd name="connsiteY29" fmla="*/ 876969 h 958453"/>
                <a:gd name="connsiteX30" fmla="*/ 1871365 w 1925699"/>
                <a:gd name="connsiteY30" fmla="*/ 834181 h 958453"/>
                <a:gd name="connsiteX31" fmla="*/ 1900052 w 1925699"/>
                <a:gd name="connsiteY31" fmla="*/ 804889 h 958453"/>
                <a:gd name="connsiteX32" fmla="*/ 1916758 w 1925699"/>
                <a:gd name="connsiteY32" fmla="*/ 833809 h 958453"/>
                <a:gd name="connsiteX33" fmla="*/ 1925687 w 1925699"/>
                <a:gd name="connsiteY33" fmla="*/ 855761 h 958453"/>
                <a:gd name="connsiteX34" fmla="*/ 1914981 w 1925699"/>
                <a:gd name="connsiteY34" fmla="*/ 873499 h 958453"/>
                <a:gd name="connsiteX35" fmla="*/ 1800300 w 1925699"/>
                <a:gd name="connsiteY35" fmla="*/ 929803 h 958453"/>
                <a:gd name="connsiteX36" fmla="*/ 1624311 w 1925699"/>
                <a:gd name="connsiteY36" fmla="*/ 958453 h 958453"/>
                <a:gd name="connsiteX37" fmla="*/ 1450182 w 1925699"/>
                <a:gd name="connsiteY37" fmla="*/ 907107 h 958453"/>
                <a:gd name="connsiteX38" fmla="*/ 1385441 w 1925699"/>
                <a:gd name="connsiteY38" fmla="*/ 768697 h 958453"/>
                <a:gd name="connsiteX39" fmla="*/ 1385441 w 1925699"/>
                <a:gd name="connsiteY39" fmla="*/ 352722 h 958453"/>
                <a:gd name="connsiteX40" fmla="*/ 1270100 w 1925699"/>
                <a:gd name="connsiteY40" fmla="*/ 352722 h 958453"/>
                <a:gd name="connsiteX41" fmla="*/ 1228130 w 1925699"/>
                <a:gd name="connsiteY41" fmla="*/ 352722 h 958453"/>
                <a:gd name="connsiteX42" fmla="*/ 935683 w 1925699"/>
                <a:gd name="connsiteY42" fmla="*/ 352722 h 958453"/>
                <a:gd name="connsiteX43" fmla="*/ 935683 w 1925699"/>
                <a:gd name="connsiteY43" fmla="*/ 871388 h 958453"/>
                <a:gd name="connsiteX44" fmla="*/ 1210271 w 1925699"/>
                <a:gd name="connsiteY44" fmla="*/ 871388 h 958453"/>
                <a:gd name="connsiteX45" fmla="*/ 1242269 w 1925699"/>
                <a:gd name="connsiteY45" fmla="*/ 879946 h 958453"/>
                <a:gd name="connsiteX46" fmla="*/ 1251943 w 1925699"/>
                <a:gd name="connsiteY46" fmla="*/ 902642 h 958453"/>
                <a:gd name="connsiteX47" fmla="*/ 1242269 w 1925699"/>
                <a:gd name="connsiteY47" fmla="*/ 924967 h 958453"/>
                <a:gd name="connsiteX48" fmla="*/ 1210271 w 1925699"/>
                <a:gd name="connsiteY48" fmla="*/ 933896 h 958453"/>
                <a:gd name="connsiteX49" fmla="*/ 721370 w 1925699"/>
                <a:gd name="connsiteY49" fmla="*/ 933896 h 958453"/>
                <a:gd name="connsiteX50" fmla="*/ 713036 w 1925699"/>
                <a:gd name="connsiteY50" fmla="*/ 932925 h 958453"/>
                <a:gd name="connsiteX51" fmla="*/ 704702 w 1925699"/>
                <a:gd name="connsiteY51" fmla="*/ 933896 h 958453"/>
                <a:gd name="connsiteX52" fmla="*/ 537270 w 1925699"/>
                <a:gd name="connsiteY52" fmla="*/ 933896 h 958453"/>
                <a:gd name="connsiteX53" fmla="*/ 504528 w 1925699"/>
                <a:gd name="connsiteY53" fmla="*/ 924967 h 958453"/>
                <a:gd name="connsiteX54" fmla="*/ 494854 w 1925699"/>
                <a:gd name="connsiteY54" fmla="*/ 902642 h 958453"/>
                <a:gd name="connsiteX55" fmla="*/ 504528 w 1925699"/>
                <a:gd name="connsiteY55" fmla="*/ 879946 h 958453"/>
                <a:gd name="connsiteX56" fmla="*/ 537270 w 1925699"/>
                <a:gd name="connsiteY56" fmla="*/ 871388 h 958453"/>
                <a:gd name="connsiteX57" fmla="*/ 589360 w 1925699"/>
                <a:gd name="connsiteY57" fmla="*/ 871388 h 958453"/>
                <a:gd name="connsiteX58" fmla="*/ 589360 w 1925699"/>
                <a:gd name="connsiteY58" fmla="*/ 488156 h 958453"/>
                <a:gd name="connsiteX59" fmla="*/ 540991 w 1925699"/>
                <a:gd name="connsiteY59" fmla="*/ 376163 h 958453"/>
                <a:gd name="connsiteX60" fmla="*/ 411510 w 1925699"/>
                <a:gd name="connsiteY60" fmla="*/ 330398 h 958453"/>
                <a:gd name="connsiteX61" fmla="*/ 304354 w 1925699"/>
                <a:gd name="connsiteY61" fmla="*/ 355327 h 958453"/>
                <a:gd name="connsiteX62" fmla="*/ 174873 w 1925699"/>
                <a:gd name="connsiteY62" fmla="*/ 479226 h 958453"/>
                <a:gd name="connsiteX63" fmla="*/ 174873 w 1925699"/>
                <a:gd name="connsiteY63" fmla="*/ 871388 h 958453"/>
                <a:gd name="connsiteX64" fmla="*/ 245567 w 1925699"/>
                <a:gd name="connsiteY64" fmla="*/ 871388 h 958453"/>
                <a:gd name="connsiteX65" fmla="*/ 277565 w 1925699"/>
                <a:gd name="connsiteY65" fmla="*/ 879946 h 958453"/>
                <a:gd name="connsiteX66" fmla="*/ 287239 w 1925699"/>
                <a:gd name="connsiteY66" fmla="*/ 902642 h 958453"/>
                <a:gd name="connsiteX67" fmla="*/ 277565 w 1925699"/>
                <a:gd name="connsiteY67" fmla="*/ 924967 h 958453"/>
                <a:gd name="connsiteX68" fmla="*/ 245567 w 1925699"/>
                <a:gd name="connsiteY68" fmla="*/ 933896 h 958453"/>
                <a:gd name="connsiteX69" fmla="*/ 41672 w 1925699"/>
                <a:gd name="connsiteY69" fmla="*/ 933896 h 958453"/>
                <a:gd name="connsiteX70" fmla="*/ 9674 w 1925699"/>
                <a:gd name="connsiteY70" fmla="*/ 924967 h 958453"/>
                <a:gd name="connsiteX71" fmla="*/ 0 w 1925699"/>
                <a:gd name="connsiteY71" fmla="*/ 902642 h 958453"/>
                <a:gd name="connsiteX72" fmla="*/ 9674 w 1925699"/>
                <a:gd name="connsiteY72" fmla="*/ 879946 h 958453"/>
                <a:gd name="connsiteX73" fmla="*/ 41672 w 1925699"/>
                <a:gd name="connsiteY73" fmla="*/ 871388 h 958453"/>
                <a:gd name="connsiteX74" fmla="*/ 112366 w 1925699"/>
                <a:gd name="connsiteY74" fmla="*/ 871388 h 958453"/>
                <a:gd name="connsiteX75" fmla="*/ 112366 w 1925699"/>
                <a:gd name="connsiteY75" fmla="*/ 352722 h 958453"/>
                <a:gd name="connsiteX76" fmla="*/ 59532 w 1925699"/>
                <a:gd name="connsiteY76" fmla="*/ 352722 h 958453"/>
                <a:gd name="connsiteX77" fmla="*/ 27534 w 1925699"/>
                <a:gd name="connsiteY77" fmla="*/ 343793 h 958453"/>
                <a:gd name="connsiteX78" fmla="*/ 17860 w 1925699"/>
                <a:gd name="connsiteY78" fmla="*/ 320724 h 958453"/>
                <a:gd name="connsiteX79" fmla="*/ 27534 w 1925699"/>
                <a:gd name="connsiteY79" fmla="*/ 298400 h 958453"/>
                <a:gd name="connsiteX80" fmla="*/ 59532 w 1925699"/>
                <a:gd name="connsiteY80" fmla="*/ 289470 h 958453"/>
                <a:gd name="connsiteX81" fmla="*/ 174873 w 1925699"/>
                <a:gd name="connsiteY81" fmla="*/ 289470 h 958453"/>
                <a:gd name="connsiteX82" fmla="*/ 174873 w 1925699"/>
                <a:gd name="connsiteY82" fmla="*/ 383976 h 958453"/>
                <a:gd name="connsiteX83" fmla="*/ 293192 w 1925699"/>
                <a:gd name="connsiteY83" fmla="*/ 292447 h 958453"/>
                <a:gd name="connsiteX84" fmla="*/ 412254 w 1925699"/>
                <a:gd name="connsiteY84" fmla="*/ 267146 h 958453"/>
                <a:gd name="connsiteX85" fmla="*/ 542479 w 1925699"/>
                <a:gd name="connsiteY85" fmla="*/ 297656 h 958453"/>
                <a:gd name="connsiteX86" fmla="*/ 618009 w 1925699"/>
                <a:gd name="connsiteY86" fmla="*/ 371698 h 958453"/>
                <a:gd name="connsiteX87" fmla="*/ 651868 w 1925699"/>
                <a:gd name="connsiteY87" fmla="*/ 477738 h 958453"/>
                <a:gd name="connsiteX88" fmla="*/ 651868 w 1925699"/>
                <a:gd name="connsiteY88" fmla="*/ 871388 h 958453"/>
                <a:gd name="connsiteX89" fmla="*/ 704702 w 1925699"/>
                <a:gd name="connsiteY89" fmla="*/ 871388 h 958453"/>
                <a:gd name="connsiteX90" fmla="*/ 713036 w 1925699"/>
                <a:gd name="connsiteY90" fmla="*/ 872319 h 958453"/>
                <a:gd name="connsiteX91" fmla="*/ 721370 w 1925699"/>
                <a:gd name="connsiteY91" fmla="*/ 871388 h 958453"/>
                <a:gd name="connsiteX92" fmla="*/ 872431 w 1925699"/>
                <a:gd name="connsiteY92" fmla="*/ 871388 h 958453"/>
                <a:gd name="connsiteX93" fmla="*/ 872431 w 1925699"/>
                <a:gd name="connsiteY93" fmla="*/ 352722 h 958453"/>
                <a:gd name="connsiteX94" fmla="*/ 736997 w 1925699"/>
                <a:gd name="connsiteY94" fmla="*/ 352722 h 958453"/>
                <a:gd name="connsiteX95" fmla="*/ 704999 w 1925699"/>
                <a:gd name="connsiteY95" fmla="*/ 343793 h 958453"/>
                <a:gd name="connsiteX96" fmla="*/ 695325 w 1925699"/>
                <a:gd name="connsiteY96" fmla="*/ 320724 h 958453"/>
                <a:gd name="connsiteX97" fmla="*/ 704999 w 1925699"/>
                <a:gd name="connsiteY97" fmla="*/ 298400 h 958453"/>
                <a:gd name="connsiteX98" fmla="*/ 736997 w 1925699"/>
                <a:gd name="connsiteY98" fmla="*/ 289470 h 958453"/>
                <a:gd name="connsiteX99" fmla="*/ 872431 w 1925699"/>
                <a:gd name="connsiteY99" fmla="*/ 289470 h 958453"/>
                <a:gd name="connsiteX100" fmla="*/ 872431 w 1925699"/>
                <a:gd name="connsiteY100" fmla="*/ 194965 h 958453"/>
                <a:gd name="connsiteX101" fmla="*/ 936427 w 1925699"/>
                <a:gd name="connsiteY101" fmla="*/ 58043 h 958453"/>
                <a:gd name="connsiteX102" fmla="*/ 1106091 w 1925699"/>
                <a:gd name="connsiteY102" fmla="*/ 0 h 958453"/>
                <a:gd name="connsiteX0" fmla="*/ 1106091 w 1925699"/>
                <a:gd name="connsiteY0" fmla="*/ 0 h 958453"/>
                <a:gd name="connsiteX1" fmla="*/ 1295103 w 1925699"/>
                <a:gd name="connsiteY1" fmla="*/ 16371 h 958453"/>
                <a:gd name="connsiteX2" fmla="*/ 1340867 w 1925699"/>
                <a:gd name="connsiteY2" fmla="*/ 30509 h 958453"/>
                <a:gd name="connsiteX3" fmla="*/ 1348681 w 1925699"/>
                <a:gd name="connsiteY3" fmla="*/ 52090 h 958453"/>
                <a:gd name="connsiteX4" fmla="*/ 1339751 w 1925699"/>
                <a:gd name="connsiteY4" fmla="*/ 74042 h 958453"/>
                <a:gd name="connsiteX5" fmla="*/ 1315939 w 1925699"/>
                <a:gd name="connsiteY5" fmla="*/ 82599 h 958453"/>
                <a:gd name="connsiteX6" fmla="*/ 1295847 w 1925699"/>
                <a:gd name="connsiteY6" fmla="*/ 80367 h 958453"/>
                <a:gd name="connsiteX7" fmla="*/ 1106091 w 1925699"/>
                <a:gd name="connsiteY7" fmla="*/ 63252 h 958453"/>
                <a:gd name="connsiteX8" fmla="*/ 979959 w 1925699"/>
                <a:gd name="connsiteY8" fmla="*/ 103435 h 958453"/>
                <a:gd name="connsiteX9" fmla="*/ 935683 w 1925699"/>
                <a:gd name="connsiteY9" fmla="*/ 194965 h 958453"/>
                <a:gd name="connsiteX10" fmla="*/ 935683 w 1925699"/>
                <a:gd name="connsiteY10" fmla="*/ 289470 h 958453"/>
                <a:gd name="connsiteX11" fmla="*/ 1228130 w 1925699"/>
                <a:gd name="connsiteY11" fmla="*/ 289470 h 958453"/>
                <a:gd name="connsiteX12" fmla="*/ 1270100 w 1925699"/>
                <a:gd name="connsiteY12" fmla="*/ 289470 h 958453"/>
                <a:gd name="connsiteX13" fmla="*/ 1385441 w 1925699"/>
                <a:gd name="connsiteY13" fmla="*/ 289470 h 958453"/>
                <a:gd name="connsiteX14" fmla="*/ 1385441 w 1925699"/>
                <a:gd name="connsiteY14" fmla="*/ 104923 h 958453"/>
                <a:gd name="connsiteX15" fmla="*/ 1394371 w 1925699"/>
                <a:gd name="connsiteY15" fmla="*/ 72925 h 958453"/>
                <a:gd name="connsiteX16" fmla="*/ 1416695 w 1925699"/>
                <a:gd name="connsiteY16" fmla="*/ 63252 h 958453"/>
                <a:gd name="connsiteX17" fmla="*/ 1439764 w 1925699"/>
                <a:gd name="connsiteY17" fmla="*/ 72925 h 958453"/>
                <a:gd name="connsiteX18" fmla="*/ 1448693 w 1925699"/>
                <a:gd name="connsiteY18" fmla="*/ 104923 h 958453"/>
                <a:gd name="connsiteX19" fmla="*/ 1448693 w 1925699"/>
                <a:gd name="connsiteY19" fmla="*/ 289470 h 958453"/>
                <a:gd name="connsiteX20" fmla="*/ 1788022 w 1925699"/>
                <a:gd name="connsiteY20" fmla="*/ 289470 h 958453"/>
                <a:gd name="connsiteX21" fmla="*/ 1820020 w 1925699"/>
                <a:gd name="connsiteY21" fmla="*/ 298400 h 958453"/>
                <a:gd name="connsiteX22" fmla="*/ 1829693 w 1925699"/>
                <a:gd name="connsiteY22" fmla="*/ 321469 h 958453"/>
                <a:gd name="connsiteX23" fmla="*/ 1820020 w 1925699"/>
                <a:gd name="connsiteY23" fmla="*/ 343793 h 958453"/>
                <a:gd name="connsiteX24" fmla="*/ 1788022 w 1925699"/>
                <a:gd name="connsiteY24" fmla="*/ 352722 h 958453"/>
                <a:gd name="connsiteX25" fmla="*/ 1448693 w 1925699"/>
                <a:gd name="connsiteY25" fmla="*/ 352722 h 958453"/>
                <a:gd name="connsiteX26" fmla="*/ 1448693 w 1925699"/>
                <a:gd name="connsiteY26" fmla="*/ 768697 h 958453"/>
                <a:gd name="connsiteX27" fmla="*/ 1492226 w 1925699"/>
                <a:gd name="connsiteY27" fmla="*/ 859482 h 958453"/>
                <a:gd name="connsiteX28" fmla="*/ 1619846 w 1925699"/>
                <a:gd name="connsiteY28" fmla="*/ 895945 h 958453"/>
                <a:gd name="connsiteX29" fmla="*/ 1756768 w 1925699"/>
                <a:gd name="connsiteY29" fmla="*/ 876969 h 958453"/>
                <a:gd name="connsiteX30" fmla="*/ 1871365 w 1925699"/>
                <a:gd name="connsiteY30" fmla="*/ 834181 h 958453"/>
                <a:gd name="connsiteX31" fmla="*/ 1900052 w 1925699"/>
                <a:gd name="connsiteY31" fmla="*/ 804889 h 958453"/>
                <a:gd name="connsiteX32" fmla="*/ 1916758 w 1925699"/>
                <a:gd name="connsiteY32" fmla="*/ 833809 h 958453"/>
                <a:gd name="connsiteX33" fmla="*/ 1925687 w 1925699"/>
                <a:gd name="connsiteY33" fmla="*/ 855761 h 958453"/>
                <a:gd name="connsiteX34" fmla="*/ 1914981 w 1925699"/>
                <a:gd name="connsiteY34" fmla="*/ 873499 h 958453"/>
                <a:gd name="connsiteX35" fmla="*/ 1800300 w 1925699"/>
                <a:gd name="connsiteY35" fmla="*/ 929803 h 958453"/>
                <a:gd name="connsiteX36" fmla="*/ 1624311 w 1925699"/>
                <a:gd name="connsiteY36" fmla="*/ 958453 h 958453"/>
                <a:gd name="connsiteX37" fmla="*/ 1450182 w 1925699"/>
                <a:gd name="connsiteY37" fmla="*/ 907107 h 958453"/>
                <a:gd name="connsiteX38" fmla="*/ 1385441 w 1925699"/>
                <a:gd name="connsiteY38" fmla="*/ 768697 h 958453"/>
                <a:gd name="connsiteX39" fmla="*/ 1385441 w 1925699"/>
                <a:gd name="connsiteY39" fmla="*/ 352722 h 958453"/>
                <a:gd name="connsiteX40" fmla="*/ 1270100 w 1925699"/>
                <a:gd name="connsiteY40" fmla="*/ 352722 h 958453"/>
                <a:gd name="connsiteX41" fmla="*/ 1228130 w 1925699"/>
                <a:gd name="connsiteY41" fmla="*/ 352722 h 958453"/>
                <a:gd name="connsiteX42" fmla="*/ 935683 w 1925699"/>
                <a:gd name="connsiteY42" fmla="*/ 352722 h 958453"/>
                <a:gd name="connsiteX43" fmla="*/ 935683 w 1925699"/>
                <a:gd name="connsiteY43" fmla="*/ 871388 h 958453"/>
                <a:gd name="connsiteX44" fmla="*/ 1210271 w 1925699"/>
                <a:gd name="connsiteY44" fmla="*/ 871388 h 958453"/>
                <a:gd name="connsiteX45" fmla="*/ 1242269 w 1925699"/>
                <a:gd name="connsiteY45" fmla="*/ 879946 h 958453"/>
                <a:gd name="connsiteX46" fmla="*/ 1251943 w 1925699"/>
                <a:gd name="connsiteY46" fmla="*/ 902642 h 958453"/>
                <a:gd name="connsiteX47" fmla="*/ 1242269 w 1925699"/>
                <a:gd name="connsiteY47" fmla="*/ 924967 h 958453"/>
                <a:gd name="connsiteX48" fmla="*/ 1210271 w 1925699"/>
                <a:gd name="connsiteY48" fmla="*/ 933896 h 958453"/>
                <a:gd name="connsiteX49" fmla="*/ 721370 w 1925699"/>
                <a:gd name="connsiteY49" fmla="*/ 933896 h 958453"/>
                <a:gd name="connsiteX50" fmla="*/ 713036 w 1925699"/>
                <a:gd name="connsiteY50" fmla="*/ 932925 h 958453"/>
                <a:gd name="connsiteX51" fmla="*/ 704702 w 1925699"/>
                <a:gd name="connsiteY51" fmla="*/ 933896 h 958453"/>
                <a:gd name="connsiteX52" fmla="*/ 537270 w 1925699"/>
                <a:gd name="connsiteY52" fmla="*/ 933896 h 958453"/>
                <a:gd name="connsiteX53" fmla="*/ 504528 w 1925699"/>
                <a:gd name="connsiteY53" fmla="*/ 924967 h 958453"/>
                <a:gd name="connsiteX54" fmla="*/ 494854 w 1925699"/>
                <a:gd name="connsiteY54" fmla="*/ 902642 h 958453"/>
                <a:gd name="connsiteX55" fmla="*/ 504528 w 1925699"/>
                <a:gd name="connsiteY55" fmla="*/ 879946 h 958453"/>
                <a:gd name="connsiteX56" fmla="*/ 537270 w 1925699"/>
                <a:gd name="connsiteY56" fmla="*/ 871388 h 958453"/>
                <a:gd name="connsiteX57" fmla="*/ 589360 w 1925699"/>
                <a:gd name="connsiteY57" fmla="*/ 871388 h 958453"/>
                <a:gd name="connsiteX58" fmla="*/ 589360 w 1925699"/>
                <a:gd name="connsiteY58" fmla="*/ 488156 h 958453"/>
                <a:gd name="connsiteX59" fmla="*/ 540991 w 1925699"/>
                <a:gd name="connsiteY59" fmla="*/ 376163 h 958453"/>
                <a:gd name="connsiteX60" fmla="*/ 411510 w 1925699"/>
                <a:gd name="connsiteY60" fmla="*/ 330398 h 958453"/>
                <a:gd name="connsiteX61" fmla="*/ 304354 w 1925699"/>
                <a:gd name="connsiteY61" fmla="*/ 355327 h 958453"/>
                <a:gd name="connsiteX62" fmla="*/ 174873 w 1925699"/>
                <a:gd name="connsiteY62" fmla="*/ 479226 h 958453"/>
                <a:gd name="connsiteX63" fmla="*/ 174873 w 1925699"/>
                <a:gd name="connsiteY63" fmla="*/ 871388 h 958453"/>
                <a:gd name="connsiteX64" fmla="*/ 245567 w 1925699"/>
                <a:gd name="connsiteY64" fmla="*/ 871388 h 958453"/>
                <a:gd name="connsiteX65" fmla="*/ 277565 w 1925699"/>
                <a:gd name="connsiteY65" fmla="*/ 879946 h 958453"/>
                <a:gd name="connsiteX66" fmla="*/ 287239 w 1925699"/>
                <a:gd name="connsiteY66" fmla="*/ 902642 h 958453"/>
                <a:gd name="connsiteX67" fmla="*/ 277565 w 1925699"/>
                <a:gd name="connsiteY67" fmla="*/ 924967 h 958453"/>
                <a:gd name="connsiteX68" fmla="*/ 245567 w 1925699"/>
                <a:gd name="connsiteY68" fmla="*/ 933896 h 958453"/>
                <a:gd name="connsiteX69" fmla="*/ 41672 w 1925699"/>
                <a:gd name="connsiteY69" fmla="*/ 933896 h 958453"/>
                <a:gd name="connsiteX70" fmla="*/ 9674 w 1925699"/>
                <a:gd name="connsiteY70" fmla="*/ 924967 h 958453"/>
                <a:gd name="connsiteX71" fmla="*/ 0 w 1925699"/>
                <a:gd name="connsiteY71" fmla="*/ 902642 h 958453"/>
                <a:gd name="connsiteX72" fmla="*/ 9674 w 1925699"/>
                <a:gd name="connsiteY72" fmla="*/ 879946 h 958453"/>
                <a:gd name="connsiteX73" fmla="*/ 41672 w 1925699"/>
                <a:gd name="connsiteY73" fmla="*/ 871388 h 958453"/>
                <a:gd name="connsiteX74" fmla="*/ 112366 w 1925699"/>
                <a:gd name="connsiteY74" fmla="*/ 871388 h 958453"/>
                <a:gd name="connsiteX75" fmla="*/ 112366 w 1925699"/>
                <a:gd name="connsiteY75" fmla="*/ 352722 h 958453"/>
                <a:gd name="connsiteX76" fmla="*/ 59532 w 1925699"/>
                <a:gd name="connsiteY76" fmla="*/ 352722 h 958453"/>
                <a:gd name="connsiteX77" fmla="*/ 27534 w 1925699"/>
                <a:gd name="connsiteY77" fmla="*/ 343793 h 958453"/>
                <a:gd name="connsiteX78" fmla="*/ 17860 w 1925699"/>
                <a:gd name="connsiteY78" fmla="*/ 320724 h 958453"/>
                <a:gd name="connsiteX79" fmla="*/ 27534 w 1925699"/>
                <a:gd name="connsiteY79" fmla="*/ 298400 h 958453"/>
                <a:gd name="connsiteX80" fmla="*/ 59532 w 1925699"/>
                <a:gd name="connsiteY80" fmla="*/ 289470 h 958453"/>
                <a:gd name="connsiteX81" fmla="*/ 174873 w 1925699"/>
                <a:gd name="connsiteY81" fmla="*/ 289470 h 958453"/>
                <a:gd name="connsiteX82" fmla="*/ 174873 w 1925699"/>
                <a:gd name="connsiteY82" fmla="*/ 383976 h 958453"/>
                <a:gd name="connsiteX83" fmla="*/ 293192 w 1925699"/>
                <a:gd name="connsiteY83" fmla="*/ 292447 h 958453"/>
                <a:gd name="connsiteX84" fmla="*/ 412254 w 1925699"/>
                <a:gd name="connsiteY84" fmla="*/ 267146 h 958453"/>
                <a:gd name="connsiteX85" fmla="*/ 542479 w 1925699"/>
                <a:gd name="connsiteY85" fmla="*/ 297656 h 958453"/>
                <a:gd name="connsiteX86" fmla="*/ 618009 w 1925699"/>
                <a:gd name="connsiteY86" fmla="*/ 371698 h 958453"/>
                <a:gd name="connsiteX87" fmla="*/ 651868 w 1925699"/>
                <a:gd name="connsiteY87" fmla="*/ 477738 h 958453"/>
                <a:gd name="connsiteX88" fmla="*/ 651868 w 1925699"/>
                <a:gd name="connsiteY88" fmla="*/ 871388 h 958453"/>
                <a:gd name="connsiteX89" fmla="*/ 704702 w 1925699"/>
                <a:gd name="connsiteY89" fmla="*/ 871388 h 958453"/>
                <a:gd name="connsiteX90" fmla="*/ 713036 w 1925699"/>
                <a:gd name="connsiteY90" fmla="*/ 872319 h 958453"/>
                <a:gd name="connsiteX91" fmla="*/ 721370 w 1925699"/>
                <a:gd name="connsiteY91" fmla="*/ 871388 h 958453"/>
                <a:gd name="connsiteX92" fmla="*/ 872431 w 1925699"/>
                <a:gd name="connsiteY92" fmla="*/ 871388 h 958453"/>
                <a:gd name="connsiteX93" fmla="*/ 872431 w 1925699"/>
                <a:gd name="connsiteY93" fmla="*/ 352722 h 958453"/>
                <a:gd name="connsiteX94" fmla="*/ 736997 w 1925699"/>
                <a:gd name="connsiteY94" fmla="*/ 352722 h 958453"/>
                <a:gd name="connsiteX95" fmla="*/ 704999 w 1925699"/>
                <a:gd name="connsiteY95" fmla="*/ 343793 h 958453"/>
                <a:gd name="connsiteX96" fmla="*/ 695325 w 1925699"/>
                <a:gd name="connsiteY96" fmla="*/ 320724 h 958453"/>
                <a:gd name="connsiteX97" fmla="*/ 704999 w 1925699"/>
                <a:gd name="connsiteY97" fmla="*/ 298400 h 958453"/>
                <a:gd name="connsiteX98" fmla="*/ 736997 w 1925699"/>
                <a:gd name="connsiteY98" fmla="*/ 289470 h 958453"/>
                <a:gd name="connsiteX99" fmla="*/ 872431 w 1925699"/>
                <a:gd name="connsiteY99" fmla="*/ 289470 h 958453"/>
                <a:gd name="connsiteX100" fmla="*/ 872431 w 1925699"/>
                <a:gd name="connsiteY100" fmla="*/ 194965 h 958453"/>
                <a:gd name="connsiteX101" fmla="*/ 936427 w 1925699"/>
                <a:gd name="connsiteY101" fmla="*/ 58043 h 958453"/>
                <a:gd name="connsiteX102" fmla="*/ 1106091 w 1925699"/>
                <a:gd name="connsiteY102" fmla="*/ 0 h 958453"/>
                <a:gd name="connsiteX0" fmla="*/ 1106091 w 1925699"/>
                <a:gd name="connsiteY0" fmla="*/ 0 h 958453"/>
                <a:gd name="connsiteX1" fmla="*/ 1295103 w 1925699"/>
                <a:gd name="connsiteY1" fmla="*/ 16371 h 958453"/>
                <a:gd name="connsiteX2" fmla="*/ 1340867 w 1925699"/>
                <a:gd name="connsiteY2" fmla="*/ 30509 h 958453"/>
                <a:gd name="connsiteX3" fmla="*/ 1348681 w 1925699"/>
                <a:gd name="connsiteY3" fmla="*/ 52090 h 958453"/>
                <a:gd name="connsiteX4" fmla="*/ 1339751 w 1925699"/>
                <a:gd name="connsiteY4" fmla="*/ 74042 h 958453"/>
                <a:gd name="connsiteX5" fmla="*/ 1315939 w 1925699"/>
                <a:gd name="connsiteY5" fmla="*/ 82599 h 958453"/>
                <a:gd name="connsiteX6" fmla="*/ 1295847 w 1925699"/>
                <a:gd name="connsiteY6" fmla="*/ 80367 h 958453"/>
                <a:gd name="connsiteX7" fmla="*/ 1106091 w 1925699"/>
                <a:gd name="connsiteY7" fmla="*/ 63252 h 958453"/>
                <a:gd name="connsiteX8" fmla="*/ 979959 w 1925699"/>
                <a:gd name="connsiteY8" fmla="*/ 103435 h 958453"/>
                <a:gd name="connsiteX9" fmla="*/ 935683 w 1925699"/>
                <a:gd name="connsiteY9" fmla="*/ 194965 h 958453"/>
                <a:gd name="connsiteX10" fmla="*/ 935683 w 1925699"/>
                <a:gd name="connsiteY10" fmla="*/ 289470 h 958453"/>
                <a:gd name="connsiteX11" fmla="*/ 1228130 w 1925699"/>
                <a:gd name="connsiteY11" fmla="*/ 289470 h 958453"/>
                <a:gd name="connsiteX12" fmla="*/ 1270100 w 1925699"/>
                <a:gd name="connsiteY12" fmla="*/ 289470 h 958453"/>
                <a:gd name="connsiteX13" fmla="*/ 1385441 w 1925699"/>
                <a:gd name="connsiteY13" fmla="*/ 289470 h 958453"/>
                <a:gd name="connsiteX14" fmla="*/ 1385441 w 1925699"/>
                <a:gd name="connsiteY14" fmla="*/ 104923 h 958453"/>
                <a:gd name="connsiteX15" fmla="*/ 1394371 w 1925699"/>
                <a:gd name="connsiteY15" fmla="*/ 72925 h 958453"/>
                <a:gd name="connsiteX16" fmla="*/ 1416695 w 1925699"/>
                <a:gd name="connsiteY16" fmla="*/ 63252 h 958453"/>
                <a:gd name="connsiteX17" fmla="*/ 1439764 w 1925699"/>
                <a:gd name="connsiteY17" fmla="*/ 72925 h 958453"/>
                <a:gd name="connsiteX18" fmla="*/ 1448693 w 1925699"/>
                <a:gd name="connsiteY18" fmla="*/ 104923 h 958453"/>
                <a:gd name="connsiteX19" fmla="*/ 1448693 w 1925699"/>
                <a:gd name="connsiteY19" fmla="*/ 289470 h 958453"/>
                <a:gd name="connsiteX20" fmla="*/ 1788022 w 1925699"/>
                <a:gd name="connsiteY20" fmla="*/ 289470 h 958453"/>
                <a:gd name="connsiteX21" fmla="*/ 1820020 w 1925699"/>
                <a:gd name="connsiteY21" fmla="*/ 298400 h 958453"/>
                <a:gd name="connsiteX22" fmla="*/ 1829693 w 1925699"/>
                <a:gd name="connsiteY22" fmla="*/ 321469 h 958453"/>
                <a:gd name="connsiteX23" fmla="*/ 1820020 w 1925699"/>
                <a:gd name="connsiteY23" fmla="*/ 343793 h 958453"/>
                <a:gd name="connsiteX24" fmla="*/ 1788022 w 1925699"/>
                <a:gd name="connsiteY24" fmla="*/ 352722 h 958453"/>
                <a:gd name="connsiteX25" fmla="*/ 1448693 w 1925699"/>
                <a:gd name="connsiteY25" fmla="*/ 352722 h 958453"/>
                <a:gd name="connsiteX26" fmla="*/ 1448693 w 1925699"/>
                <a:gd name="connsiteY26" fmla="*/ 768697 h 958453"/>
                <a:gd name="connsiteX27" fmla="*/ 1492226 w 1925699"/>
                <a:gd name="connsiteY27" fmla="*/ 859482 h 958453"/>
                <a:gd name="connsiteX28" fmla="*/ 1619846 w 1925699"/>
                <a:gd name="connsiteY28" fmla="*/ 895945 h 958453"/>
                <a:gd name="connsiteX29" fmla="*/ 1756768 w 1925699"/>
                <a:gd name="connsiteY29" fmla="*/ 876969 h 958453"/>
                <a:gd name="connsiteX30" fmla="*/ 1871365 w 1925699"/>
                <a:gd name="connsiteY30" fmla="*/ 834181 h 958453"/>
                <a:gd name="connsiteX31" fmla="*/ 1900052 w 1925699"/>
                <a:gd name="connsiteY31" fmla="*/ 804889 h 958453"/>
                <a:gd name="connsiteX32" fmla="*/ 1916758 w 1925699"/>
                <a:gd name="connsiteY32" fmla="*/ 833809 h 958453"/>
                <a:gd name="connsiteX33" fmla="*/ 1925687 w 1925699"/>
                <a:gd name="connsiteY33" fmla="*/ 855761 h 958453"/>
                <a:gd name="connsiteX34" fmla="*/ 1914981 w 1925699"/>
                <a:gd name="connsiteY34" fmla="*/ 873499 h 958453"/>
                <a:gd name="connsiteX35" fmla="*/ 1800300 w 1925699"/>
                <a:gd name="connsiteY35" fmla="*/ 929803 h 958453"/>
                <a:gd name="connsiteX36" fmla="*/ 1624311 w 1925699"/>
                <a:gd name="connsiteY36" fmla="*/ 958453 h 958453"/>
                <a:gd name="connsiteX37" fmla="*/ 1450182 w 1925699"/>
                <a:gd name="connsiteY37" fmla="*/ 907107 h 958453"/>
                <a:gd name="connsiteX38" fmla="*/ 1385441 w 1925699"/>
                <a:gd name="connsiteY38" fmla="*/ 768697 h 958453"/>
                <a:gd name="connsiteX39" fmla="*/ 1385441 w 1925699"/>
                <a:gd name="connsiteY39" fmla="*/ 352722 h 958453"/>
                <a:gd name="connsiteX40" fmla="*/ 1270100 w 1925699"/>
                <a:gd name="connsiteY40" fmla="*/ 352722 h 958453"/>
                <a:gd name="connsiteX41" fmla="*/ 1228130 w 1925699"/>
                <a:gd name="connsiteY41" fmla="*/ 352722 h 958453"/>
                <a:gd name="connsiteX42" fmla="*/ 935683 w 1925699"/>
                <a:gd name="connsiteY42" fmla="*/ 352722 h 958453"/>
                <a:gd name="connsiteX43" fmla="*/ 935683 w 1925699"/>
                <a:gd name="connsiteY43" fmla="*/ 871388 h 958453"/>
                <a:gd name="connsiteX44" fmla="*/ 1210271 w 1925699"/>
                <a:gd name="connsiteY44" fmla="*/ 871388 h 958453"/>
                <a:gd name="connsiteX45" fmla="*/ 1242269 w 1925699"/>
                <a:gd name="connsiteY45" fmla="*/ 879946 h 958453"/>
                <a:gd name="connsiteX46" fmla="*/ 1251943 w 1925699"/>
                <a:gd name="connsiteY46" fmla="*/ 902642 h 958453"/>
                <a:gd name="connsiteX47" fmla="*/ 1242269 w 1925699"/>
                <a:gd name="connsiteY47" fmla="*/ 924967 h 958453"/>
                <a:gd name="connsiteX48" fmla="*/ 1210271 w 1925699"/>
                <a:gd name="connsiteY48" fmla="*/ 933896 h 958453"/>
                <a:gd name="connsiteX49" fmla="*/ 721370 w 1925699"/>
                <a:gd name="connsiteY49" fmla="*/ 933896 h 958453"/>
                <a:gd name="connsiteX50" fmla="*/ 713036 w 1925699"/>
                <a:gd name="connsiteY50" fmla="*/ 932925 h 958453"/>
                <a:gd name="connsiteX51" fmla="*/ 704702 w 1925699"/>
                <a:gd name="connsiteY51" fmla="*/ 933896 h 958453"/>
                <a:gd name="connsiteX52" fmla="*/ 537270 w 1925699"/>
                <a:gd name="connsiteY52" fmla="*/ 933896 h 958453"/>
                <a:gd name="connsiteX53" fmla="*/ 504528 w 1925699"/>
                <a:gd name="connsiteY53" fmla="*/ 924967 h 958453"/>
                <a:gd name="connsiteX54" fmla="*/ 494854 w 1925699"/>
                <a:gd name="connsiteY54" fmla="*/ 902642 h 958453"/>
                <a:gd name="connsiteX55" fmla="*/ 504528 w 1925699"/>
                <a:gd name="connsiteY55" fmla="*/ 879946 h 958453"/>
                <a:gd name="connsiteX56" fmla="*/ 537270 w 1925699"/>
                <a:gd name="connsiteY56" fmla="*/ 871388 h 958453"/>
                <a:gd name="connsiteX57" fmla="*/ 589360 w 1925699"/>
                <a:gd name="connsiteY57" fmla="*/ 871388 h 958453"/>
                <a:gd name="connsiteX58" fmla="*/ 589360 w 1925699"/>
                <a:gd name="connsiteY58" fmla="*/ 488156 h 958453"/>
                <a:gd name="connsiteX59" fmla="*/ 540991 w 1925699"/>
                <a:gd name="connsiteY59" fmla="*/ 376163 h 958453"/>
                <a:gd name="connsiteX60" fmla="*/ 411510 w 1925699"/>
                <a:gd name="connsiteY60" fmla="*/ 330398 h 958453"/>
                <a:gd name="connsiteX61" fmla="*/ 304354 w 1925699"/>
                <a:gd name="connsiteY61" fmla="*/ 355327 h 958453"/>
                <a:gd name="connsiteX62" fmla="*/ 174873 w 1925699"/>
                <a:gd name="connsiteY62" fmla="*/ 479226 h 958453"/>
                <a:gd name="connsiteX63" fmla="*/ 174873 w 1925699"/>
                <a:gd name="connsiteY63" fmla="*/ 871388 h 958453"/>
                <a:gd name="connsiteX64" fmla="*/ 245567 w 1925699"/>
                <a:gd name="connsiteY64" fmla="*/ 871388 h 958453"/>
                <a:gd name="connsiteX65" fmla="*/ 277565 w 1925699"/>
                <a:gd name="connsiteY65" fmla="*/ 879946 h 958453"/>
                <a:gd name="connsiteX66" fmla="*/ 287239 w 1925699"/>
                <a:gd name="connsiteY66" fmla="*/ 902642 h 958453"/>
                <a:gd name="connsiteX67" fmla="*/ 277565 w 1925699"/>
                <a:gd name="connsiteY67" fmla="*/ 924967 h 958453"/>
                <a:gd name="connsiteX68" fmla="*/ 245567 w 1925699"/>
                <a:gd name="connsiteY68" fmla="*/ 933896 h 958453"/>
                <a:gd name="connsiteX69" fmla="*/ 41672 w 1925699"/>
                <a:gd name="connsiteY69" fmla="*/ 933896 h 958453"/>
                <a:gd name="connsiteX70" fmla="*/ 9674 w 1925699"/>
                <a:gd name="connsiteY70" fmla="*/ 924967 h 958453"/>
                <a:gd name="connsiteX71" fmla="*/ 0 w 1925699"/>
                <a:gd name="connsiteY71" fmla="*/ 902642 h 958453"/>
                <a:gd name="connsiteX72" fmla="*/ 9674 w 1925699"/>
                <a:gd name="connsiteY72" fmla="*/ 879946 h 958453"/>
                <a:gd name="connsiteX73" fmla="*/ 41672 w 1925699"/>
                <a:gd name="connsiteY73" fmla="*/ 871388 h 958453"/>
                <a:gd name="connsiteX74" fmla="*/ 112366 w 1925699"/>
                <a:gd name="connsiteY74" fmla="*/ 871388 h 958453"/>
                <a:gd name="connsiteX75" fmla="*/ 112366 w 1925699"/>
                <a:gd name="connsiteY75" fmla="*/ 352722 h 958453"/>
                <a:gd name="connsiteX76" fmla="*/ 59532 w 1925699"/>
                <a:gd name="connsiteY76" fmla="*/ 352722 h 958453"/>
                <a:gd name="connsiteX77" fmla="*/ 27534 w 1925699"/>
                <a:gd name="connsiteY77" fmla="*/ 343793 h 958453"/>
                <a:gd name="connsiteX78" fmla="*/ 17860 w 1925699"/>
                <a:gd name="connsiteY78" fmla="*/ 320724 h 958453"/>
                <a:gd name="connsiteX79" fmla="*/ 27534 w 1925699"/>
                <a:gd name="connsiteY79" fmla="*/ 298400 h 958453"/>
                <a:gd name="connsiteX80" fmla="*/ 59532 w 1925699"/>
                <a:gd name="connsiteY80" fmla="*/ 289470 h 958453"/>
                <a:gd name="connsiteX81" fmla="*/ 174873 w 1925699"/>
                <a:gd name="connsiteY81" fmla="*/ 289470 h 958453"/>
                <a:gd name="connsiteX82" fmla="*/ 174873 w 1925699"/>
                <a:gd name="connsiteY82" fmla="*/ 383976 h 958453"/>
                <a:gd name="connsiteX83" fmla="*/ 293192 w 1925699"/>
                <a:gd name="connsiteY83" fmla="*/ 292447 h 958453"/>
                <a:gd name="connsiteX84" fmla="*/ 412254 w 1925699"/>
                <a:gd name="connsiteY84" fmla="*/ 267146 h 958453"/>
                <a:gd name="connsiteX85" fmla="*/ 542479 w 1925699"/>
                <a:gd name="connsiteY85" fmla="*/ 297656 h 958453"/>
                <a:gd name="connsiteX86" fmla="*/ 618009 w 1925699"/>
                <a:gd name="connsiteY86" fmla="*/ 371698 h 958453"/>
                <a:gd name="connsiteX87" fmla="*/ 651868 w 1925699"/>
                <a:gd name="connsiteY87" fmla="*/ 477738 h 958453"/>
                <a:gd name="connsiteX88" fmla="*/ 651868 w 1925699"/>
                <a:gd name="connsiteY88" fmla="*/ 871388 h 958453"/>
                <a:gd name="connsiteX89" fmla="*/ 704702 w 1925699"/>
                <a:gd name="connsiteY89" fmla="*/ 871388 h 958453"/>
                <a:gd name="connsiteX90" fmla="*/ 721370 w 1925699"/>
                <a:gd name="connsiteY90" fmla="*/ 871388 h 958453"/>
                <a:gd name="connsiteX91" fmla="*/ 872431 w 1925699"/>
                <a:gd name="connsiteY91" fmla="*/ 871388 h 958453"/>
                <a:gd name="connsiteX92" fmla="*/ 872431 w 1925699"/>
                <a:gd name="connsiteY92" fmla="*/ 352722 h 958453"/>
                <a:gd name="connsiteX93" fmla="*/ 736997 w 1925699"/>
                <a:gd name="connsiteY93" fmla="*/ 352722 h 958453"/>
                <a:gd name="connsiteX94" fmla="*/ 704999 w 1925699"/>
                <a:gd name="connsiteY94" fmla="*/ 343793 h 958453"/>
                <a:gd name="connsiteX95" fmla="*/ 695325 w 1925699"/>
                <a:gd name="connsiteY95" fmla="*/ 320724 h 958453"/>
                <a:gd name="connsiteX96" fmla="*/ 704999 w 1925699"/>
                <a:gd name="connsiteY96" fmla="*/ 298400 h 958453"/>
                <a:gd name="connsiteX97" fmla="*/ 736997 w 1925699"/>
                <a:gd name="connsiteY97" fmla="*/ 289470 h 958453"/>
                <a:gd name="connsiteX98" fmla="*/ 872431 w 1925699"/>
                <a:gd name="connsiteY98" fmla="*/ 289470 h 958453"/>
                <a:gd name="connsiteX99" fmla="*/ 872431 w 1925699"/>
                <a:gd name="connsiteY99" fmla="*/ 194965 h 958453"/>
                <a:gd name="connsiteX100" fmla="*/ 936427 w 1925699"/>
                <a:gd name="connsiteY100" fmla="*/ 58043 h 958453"/>
                <a:gd name="connsiteX101" fmla="*/ 1106091 w 1925699"/>
                <a:gd name="connsiteY101" fmla="*/ 0 h 958453"/>
                <a:gd name="connsiteX0" fmla="*/ 1106091 w 1925699"/>
                <a:gd name="connsiteY0" fmla="*/ 0 h 958453"/>
                <a:gd name="connsiteX1" fmla="*/ 1295103 w 1925699"/>
                <a:gd name="connsiteY1" fmla="*/ 16371 h 958453"/>
                <a:gd name="connsiteX2" fmla="*/ 1340867 w 1925699"/>
                <a:gd name="connsiteY2" fmla="*/ 30509 h 958453"/>
                <a:gd name="connsiteX3" fmla="*/ 1348681 w 1925699"/>
                <a:gd name="connsiteY3" fmla="*/ 52090 h 958453"/>
                <a:gd name="connsiteX4" fmla="*/ 1339751 w 1925699"/>
                <a:gd name="connsiteY4" fmla="*/ 74042 h 958453"/>
                <a:gd name="connsiteX5" fmla="*/ 1315939 w 1925699"/>
                <a:gd name="connsiteY5" fmla="*/ 82599 h 958453"/>
                <a:gd name="connsiteX6" fmla="*/ 1295847 w 1925699"/>
                <a:gd name="connsiteY6" fmla="*/ 80367 h 958453"/>
                <a:gd name="connsiteX7" fmla="*/ 1106091 w 1925699"/>
                <a:gd name="connsiteY7" fmla="*/ 63252 h 958453"/>
                <a:gd name="connsiteX8" fmla="*/ 979959 w 1925699"/>
                <a:gd name="connsiteY8" fmla="*/ 103435 h 958453"/>
                <a:gd name="connsiteX9" fmla="*/ 935683 w 1925699"/>
                <a:gd name="connsiteY9" fmla="*/ 194965 h 958453"/>
                <a:gd name="connsiteX10" fmla="*/ 935683 w 1925699"/>
                <a:gd name="connsiteY10" fmla="*/ 289470 h 958453"/>
                <a:gd name="connsiteX11" fmla="*/ 1228130 w 1925699"/>
                <a:gd name="connsiteY11" fmla="*/ 289470 h 958453"/>
                <a:gd name="connsiteX12" fmla="*/ 1270100 w 1925699"/>
                <a:gd name="connsiteY12" fmla="*/ 289470 h 958453"/>
                <a:gd name="connsiteX13" fmla="*/ 1385441 w 1925699"/>
                <a:gd name="connsiteY13" fmla="*/ 289470 h 958453"/>
                <a:gd name="connsiteX14" fmla="*/ 1385441 w 1925699"/>
                <a:gd name="connsiteY14" fmla="*/ 104923 h 958453"/>
                <a:gd name="connsiteX15" fmla="*/ 1394371 w 1925699"/>
                <a:gd name="connsiteY15" fmla="*/ 72925 h 958453"/>
                <a:gd name="connsiteX16" fmla="*/ 1416695 w 1925699"/>
                <a:gd name="connsiteY16" fmla="*/ 63252 h 958453"/>
                <a:gd name="connsiteX17" fmla="*/ 1439764 w 1925699"/>
                <a:gd name="connsiteY17" fmla="*/ 72925 h 958453"/>
                <a:gd name="connsiteX18" fmla="*/ 1448693 w 1925699"/>
                <a:gd name="connsiteY18" fmla="*/ 104923 h 958453"/>
                <a:gd name="connsiteX19" fmla="*/ 1448693 w 1925699"/>
                <a:gd name="connsiteY19" fmla="*/ 289470 h 958453"/>
                <a:gd name="connsiteX20" fmla="*/ 1788022 w 1925699"/>
                <a:gd name="connsiteY20" fmla="*/ 289470 h 958453"/>
                <a:gd name="connsiteX21" fmla="*/ 1820020 w 1925699"/>
                <a:gd name="connsiteY21" fmla="*/ 298400 h 958453"/>
                <a:gd name="connsiteX22" fmla="*/ 1829693 w 1925699"/>
                <a:gd name="connsiteY22" fmla="*/ 321469 h 958453"/>
                <a:gd name="connsiteX23" fmla="*/ 1820020 w 1925699"/>
                <a:gd name="connsiteY23" fmla="*/ 343793 h 958453"/>
                <a:gd name="connsiteX24" fmla="*/ 1788022 w 1925699"/>
                <a:gd name="connsiteY24" fmla="*/ 352722 h 958453"/>
                <a:gd name="connsiteX25" fmla="*/ 1448693 w 1925699"/>
                <a:gd name="connsiteY25" fmla="*/ 352722 h 958453"/>
                <a:gd name="connsiteX26" fmla="*/ 1448693 w 1925699"/>
                <a:gd name="connsiteY26" fmla="*/ 768697 h 958453"/>
                <a:gd name="connsiteX27" fmla="*/ 1492226 w 1925699"/>
                <a:gd name="connsiteY27" fmla="*/ 859482 h 958453"/>
                <a:gd name="connsiteX28" fmla="*/ 1619846 w 1925699"/>
                <a:gd name="connsiteY28" fmla="*/ 895945 h 958453"/>
                <a:gd name="connsiteX29" fmla="*/ 1756768 w 1925699"/>
                <a:gd name="connsiteY29" fmla="*/ 876969 h 958453"/>
                <a:gd name="connsiteX30" fmla="*/ 1871365 w 1925699"/>
                <a:gd name="connsiteY30" fmla="*/ 834181 h 958453"/>
                <a:gd name="connsiteX31" fmla="*/ 1900052 w 1925699"/>
                <a:gd name="connsiteY31" fmla="*/ 804889 h 958453"/>
                <a:gd name="connsiteX32" fmla="*/ 1916758 w 1925699"/>
                <a:gd name="connsiteY32" fmla="*/ 833809 h 958453"/>
                <a:gd name="connsiteX33" fmla="*/ 1925687 w 1925699"/>
                <a:gd name="connsiteY33" fmla="*/ 855761 h 958453"/>
                <a:gd name="connsiteX34" fmla="*/ 1914981 w 1925699"/>
                <a:gd name="connsiteY34" fmla="*/ 873499 h 958453"/>
                <a:gd name="connsiteX35" fmla="*/ 1800300 w 1925699"/>
                <a:gd name="connsiteY35" fmla="*/ 929803 h 958453"/>
                <a:gd name="connsiteX36" fmla="*/ 1624311 w 1925699"/>
                <a:gd name="connsiteY36" fmla="*/ 958453 h 958453"/>
                <a:gd name="connsiteX37" fmla="*/ 1450182 w 1925699"/>
                <a:gd name="connsiteY37" fmla="*/ 907107 h 958453"/>
                <a:gd name="connsiteX38" fmla="*/ 1385441 w 1925699"/>
                <a:gd name="connsiteY38" fmla="*/ 768697 h 958453"/>
                <a:gd name="connsiteX39" fmla="*/ 1385441 w 1925699"/>
                <a:gd name="connsiteY39" fmla="*/ 352722 h 958453"/>
                <a:gd name="connsiteX40" fmla="*/ 1270100 w 1925699"/>
                <a:gd name="connsiteY40" fmla="*/ 352722 h 958453"/>
                <a:gd name="connsiteX41" fmla="*/ 1228130 w 1925699"/>
                <a:gd name="connsiteY41" fmla="*/ 352722 h 958453"/>
                <a:gd name="connsiteX42" fmla="*/ 935683 w 1925699"/>
                <a:gd name="connsiteY42" fmla="*/ 352722 h 958453"/>
                <a:gd name="connsiteX43" fmla="*/ 935683 w 1925699"/>
                <a:gd name="connsiteY43" fmla="*/ 871388 h 958453"/>
                <a:gd name="connsiteX44" fmla="*/ 1210271 w 1925699"/>
                <a:gd name="connsiteY44" fmla="*/ 871388 h 958453"/>
                <a:gd name="connsiteX45" fmla="*/ 1242269 w 1925699"/>
                <a:gd name="connsiteY45" fmla="*/ 879946 h 958453"/>
                <a:gd name="connsiteX46" fmla="*/ 1251943 w 1925699"/>
                <a:gd name="connsiteY46" fmla="*/ 902642 h 958453"/>
                <a:gd name="connsiteX47" fmla="*/ 1242269 w 1925699"/>
                <a:gd name="connsiteY47" fmla="*/ 924967 h 958453"/>
                <a:gd name="connsiteX48" fmla="*/ 1210271 w 1925699"/>
                <a:gd name="connsiteY48" fmla="*/ 933896 h 958453"/>
                <a:gd name="connsiteX49" fmla="*/ 721370 w 1925699"/>
                <a:gd name="connsiteY49" fmla="*/ 933896 h 958453"/>
                <a:gd name="connsiteX50" fmla="*/ 704702 w 1925699"/>
                <a:gd name="connsiteY50" fmla="*/ 933896 h 958453"/>
                <a:gd name="connsiteX51" fmla="*/ 537270 w 1925699"/>
                <a:gd name="connsiteY51" fmla="*/ 933896 h 958453"/>
                <a:gd name="connsiteX52" fmla="*/ 504528 w 1925699"/>
                <a:gd name="connsiteY52" fmla="*/ 924967 h 958453"/>
                <a:gd name="connsiteX53" fmla="*/ 494854 w 1925699"/>
                <a:gd name="connsiteY53" fmla="*/ 902642 h 958453"/>
                <a:gd name="connsiteX54" fmla="*/ 504528 w 1925699"/>
                <a:gd name="connsiteY54" fmla="*/ 879946 h 958453"/>
                <a:gd name="connsiteX55" fmla="*/ 537270 w 1925699"/>
                <a:gd name="connsiteY55" fmla="*/ 871388 h 958453"/>
                <a:gd name="connsiteX56" fmla="*/ 589360 w 1925699"/>
                <a:gd name="connsiteY56" fmla="*/ 871388 h 958453"/>
                <a:gd name="connsiteX57" fmla="*/ 589360 w 1925699"/>
                <a:gd name="connsiteY57" fmla="*/ 488156 h 958453"/>
                <a:gd name="connsiteX58" fmla="*/ 540991 w 1925699"/>
                <a:gd name="connsiteY58" fmla="*/ 376163 h 958453"/>
                <a:gd name="connsiteX59" fmla="*/ 411510 w 1925699"/>
                <a:gd name="connsiteY59" fmla="*/ 330398 h 958453"/>
                <a:gd name="connsiteX60" fmla="*/ 304354 w 1925699"/>
                <a:gd name="connsiteY60" fmla="*/ 355327 h 958453"/>
                <a:gd name="connsiteX61" fmla="*/ 174873 w 1925699"/>
                <a:gd name="connsiteY61" fmla="*/ 479226 h 958453"/>
                <a:gd name="connsiteX62" fmla="*/ 174873 w 1925699"/>
                <a:gd name="connsiteY62" fmla="*/ 871388 h 958453"/>
                <a:gd name="connsiteX63" fmla="*/ 245567 w 1925699"/>
                <a:gd name="connsiteY63" fmla="*/ 871388 h 958453"/>
                <a:gd name="connsiteX64" fmla="*/ 277565 w 1925699"/>
                <a:gd name="connsiteY64" fmla="*/ 879946 h 958453"/>
                <a:gd name="connsiteX65" fmla="*/ 287239 w 1925699"/>
                <a:gd name="connsiteY65" fmla="*/ 902642 h 958453"/>
                <a:gd name="connsiteX66" fmla="*/ 277565 w 1925699"/>
                <a:gd name="connsiteY66" fmla="*/ 924967 h 958453"/>
                <a:gd name="connsiteX67" fmla="*/ 245567 w 1925699"/>
                <a:gd name="connsiteY67" fmla="*/ 933896 h 958453"/>
                <a:gd name="connsiteX68" fmla="*/ 41672 w 1925699"/>
                <a:gd name="connsiteY68" fmla="*/ 933896 h 958453"/>
                <a:gd name="connsiteX69" fmla="*/ 9674 w 1925699"/>
                <a:gd name="connsiteY69" fmla="*/ 924967 h 958453"/>
                <a:gd name="connsiteX70" fmla="*/ 0 w 1925699"/>
                <a:gd name="connsiteY70" fmla="*/ 902642 h 958453"/>
                <a:gd name="connsiteX71" fmla="*/ 9674 w 1925699"/>
                <a:gd name="connsiteY71" fmla="*/ 879946 h 958453"/>
                <a:gd name="connsiteX72" fmla="*/ 41672 w 1925699"/>
                <a:gd name="connsiteY72" fmla="*/ 871388 h 958453"/>
                <a:gd name="connsiteX73" fmla="*/ 112366 w 1925699"/>
                <a:gd name="connsiteY73" fmla="*/ 871388 h 958453"/>
                <a:gd name="connsiteX74" fmla="*/ 112366 w 1925699"/>
                <a:gd name="connsiteY74" fmla="*/ 352722 h 958453"/>
                <a:gd name="connsiteX75" fmla="*/ 59532 w 1925699"/>
                <a:gd name="connsiteY75" fmla="*/ 352722 h 958453"/>
                <a:gd name="connsiteX76" fmla="*/ 27534 w 1925699"/>
                <a:gd name="connsiteY76" fmla="*/ 343793 h 958453"/>
                <a:gd name="connsiteX77" fmla="*/ 17860 w 1925699"/>
                <a:gd name="connsiteY77" fmla="*/ 320724 h 958453"/>
                <a:gd name="connsiteX78" fmla="*/ 27534 w 1925699"/>
                <a:gd name="connsiteY78" fmla="*/ 298400 h 958453"/>
                <a:gd name="connsiteX79" fmla="*/ 59532 w 1925699"/>
                <a:gd name="connsiteY79" fmla="*/ 289470 h 958453"/>
                <a:gd name="connsiteX80" fmla="*/ 174873 w 1925699"/>
                <a:gd name="connsiteY80" fmla="*/ 289470 h 958453"/>
                <a:gd name="connsiteX81" fmla="*/ 174873 w 1925699"/>
                <a:gd name="connsiteY81" fmla="*/ 383976 h 958453"/>
                <a:gd name="connsiteX82" fmla="*/ 293192 w 1925699"/>
                <a:gd name="connsiteY82" fmla="*/ 292447 h 958453"/>
                <a:gd name="connsiteX83" fmla="*/ 412254 w 1925699"/>
                <a:gd name="connsiteY83" fmla="*/ 267146 h 958453"/>
                <a:gd name="connsiteX84" fmla="*/ 542479 w 1925699"/>
                <a:gd name="connsiteY84" fmla="*/ 297656 h 958453"/>
                <a:gd name="connsiteX85" fmla="*/ 618009 w 1925699"/>
                <a:gd name="connsiteY85" fmla="*/ 371698 h 958453"/>
                <a:gd name="connsiteX86" fmla="*/ 651868 w 1925699"/>
                <a:gd name="connsiteY86" fmla="*/ 477738 h 958453"/>
                <a:gd name="connsiteX87" fmla="*/ 651868 w 1925699"/>
                <a:gd name="connsiteY87" fmla="*/ 871388 h 958453"/>
                <a:gd name="connsiteX88" fmla="*/ 704702 w 1925699"/>
                <a:gd name="connsiteY88" fmla="*/ 871388 h 958453"/>
                <a:gd name="connsiteX89" fmla="*/ 721370 w 1925699"/>
                <a:gd name="connsiteY89" fmla="*/ 871388 h 958453"/>
                <a:gd name="connsiteX90" fmla="*/ 872431 w 1925699"/>
                <a:gd name="connsiteY90" fmla="*/ 871388 h 958453"/>
                <a:gd name="connsiteX91" fmla="*/ 872431 w 1925699"/>
                <a:gd name="connsiteY91" fmla="*/ 352722 h 958453"/>
                <a:gd name="connsiteX92" fmla="*/ 736997 w 1925699"/>
                <a:gd name="connsiteY92" fmla="*/ 352722 h 958453"/>
                <a:gd name="connsiteX93" fmla="*/ 704999 w 1925699"/>
                <a:gd name="connsiteY93" fmla="*/ 343793 h 958453"/>
                <a:gd name="connsiteX94" fmla="*/ 695325 w 1925699"/>
                <a:gd name="connsiteY94" fmla="*/ 320724 h 958453"/>
                <a:gd name="connsiteX95" fmla="*/ 704999 w 1925699"/>
                <a:gd name="connsiteY95" fmla="*/ 298400 h 958453"/>
                <a:gd name="connsiteX96" fmla="*/ 736997 w 1925699"/>
                <a:gd name="connsiteY96" fmla="*/ 289470 h 958453"/>
                <a:gd name="connsiteX97" fmla="*/ 872431 w 1925699"/>
                <a:gd name="connsiteY97" fmla="*/ 289470 h 958453"/>
                <a:gd name="connsiteX98" fmla="*/ 872431 w 1925699"/>
                <a:gd name="connsiteY98" fmla="*/ 194965 h 958453"/>
                <a:gd name="connsiteX99" fmla="*/ 936427 w 1925699"/>
                <a:gd name="connsiteY99" fmla="*/ 58043 h 958453"/>
                <a:gd name="connsiteX100" fmla="*/ 1106091 w 1925699"/>
                <a:gd name="connsiteY100" fmla="*/ 0 h 958453"/>
                <a:gd name="connsiteX0" fmla="*/ 1106091 w 1925699"/>
                <a:gd name="connsiteY0" fmla="*/ 0 h 958453"/>
                <a:gd name="connsiteX1" fmla="*/ 1295103 w 1925699"/>
                <a:gd name="connsiteY1" fmla="*/ 16371 h 958453"/>
                <a:gd name="connsiteX2" fmla="*/ 1340867 w 1925699"/>
                <a:gd name="connsiteY2" fmla="*/ 30509 h 958453"/>
                <a:gd name="connsiteX3" fmla="*/ 1348681 w 1925699"/>
                <a:gd name="connsiteY3" fmla="*/ 52090 h 958453"/>
                <a:gd name="connsiteX4" fmla="*/ 1339751 w 1925699"/>
                <a:gd name="connsiteY4" fmla="*/ 74042 h 958453"/>
                <a:gd name="connsiteX5" fmla="*/ 1315939 w 1925699"/>
                <a:gd name="connsiteY5" fmla="*/ 82599 h 958453"/>
                <a:gd name="connsiteX6" fmla="*/ 1295847 w 1925699"/>
                <a:gd name="connsiteY6" fmla="*/ 80367 h 958453"/>
                <a:gd name="connsiteX7" fmla="*/ 1106091 w 1925699"/>
                <a:gd name="connsiteY7" fmla="*/ 63252 h 958453"/>
                <a:gd name="connsiteX8" fmla="*/ 979959 w 1925699"/>
                <a:gd name="connsiteY8" fmla="*/ 103435 h 958453"/>
                <a:gd name="connsiteX9" fmla="*/ 935683 w 1925699"/>
                <a:gd name="connsiteY9" fmla="*/ 194965 h 958453"/>
                <a:gd name="connsiteX10" fmla="*/ 935683 w 1925699"/>
                <a:gd name="connsiteY10" fmla="*/ 289470 h 958453"/>
                <a:gd name="connsiteX11" fmla="*/ 1228130 w 1925699"/>
                <a:gd name="connsiteY11" fmla="*/ 289470 h 958453"/>
                <a:gd name="connsiteX12" fmla="*/ 1270100 w 1925699"/>
                <a:gd name="connsiteY12" fmla="*/ 289470 h 958453"/>
                <a:gd name="connsiteX13" fmla="*/ 1385441 w 1925699"/>
                <a:gd name="connsiteY13" fmla="*/ 289470 h 958453"/>
                <a:gd name="connsiteX14" fmla="*/ 1385441 w 1925699"/>
                <a:gd name="connsiteY14" fmla="*/ 104923 h 958453"/>
                <a:gd name="connsiteX15" fmla="*/ 1394371 w 1925699"/>
                <a:gd name="connsiteY15" fmla="*/ 72925 h 958453"/>
                <a:gd name="connsiteX16" fmla="*/ 1416695 w 1925699"/>
                <a:gd name="connsiteY16" fmla="*/ 63252 h 958453"/>
                <a:gd name="connsiteX17" fmla="*/ 1439764 w 1925699"/>
                <a:gd name="connsiteY17" fmla="*/ 72925 h 958453"/>
                <a:gd name="connsiteX18" fmla="*/ 1448693 w 1925699"/>
                <a:gd name="connsiteY18" fmla="*/ 104923 h 958453"/>
                <a:gd name="connsiteX19" fmla="*/ 1448693 w 1925699"/>
                <a:gd name="connsiteY19" fmla="*/ 289470 h 958453"/>
                <a:gd name="connsiteX20" fmla="*/ 1788022 w 1925699"/>
                <a:gd name="connsiteY20" fmla="*/ 289470 h 958453"/>
                <a:gd name="connsiteX21" fmla="*/ 1820020 w 1925699"/>
                <a:gd name="connsiteY21" fmla="*/ 298400 h 958453"/>
                <a:gd name="connsiteX22" fmla="*/ 1829693 w 1925699"/>
                <a:gd name="connsiteY22" fmla="*/ 321469 h 958453"/>
                <a:gd name="connsiteX23" fmla="*/ 1820020 w 1925699"/>
                <a:gd name="connsiteY23" fmla="*/ 343793 h 958453"/>
                <a:gd name="connsiteX24" fmla="*/ 1788022 w 1925699"/>
                <a:gd name="connsiteY24" fmla="*/ 352722 h 958453"/>
                <a:gd name="connsiteX25" fmla="*/ 1448693 w 1925699"/>
                <a:gd name="connsiteY25" fmla="*/ 352722 h 958453"/>
                <a:gd name="connsiteX26" fmla="*/ 1448693 w 1925699"/>
                <a:gd name="connsiteY26" fmla="*/ 768697 h 958453"/>
                <a:gd name="connsiteX27" fmla="*/ 1492226 w 1925699"/>
                <a:gd name="connsiteY27" fmla="*/ 859482 h 958453"/>
                <a:gd name="connsiteX28" fmla="*/ 1619846 w 1925699"/>
                <a:gd name="connsiteY28" fmla="*/ 895945 h 958453"/>
                <a:gd name="connsiteX29" fmla="*/ 1756768 w 1925699"/>
                <a:gd name="connsiteY29" fmla="*/ 876969 h 958453"/>
                <a:gd name="connsiteX30" fmla="*/ 1871365 w 1925699"/>
                <a:gd name="connsiteY30" fmla="*/ 834181 h 958453"/>
                <a:gd name="connsiteX31" fmla="*/ 1900052 w 1925699"/>
                <a:gd name="connsiteY31" fmla="*/ 804889 h 958453"/>
                <a:gd name="connsiteX32" fmla="*/ 1916758 w 1925699"/>
                <a:gd name="connsiteY32" fmla="*/ 833809 h 958453"/>
                <a:gd name="connsiteX33" fmla="*/ 1925687 w 1925699"/>
                <a:gd name="connsiteY33" fmla="*/ 855761 h 958453"/>
                <a:gd name="connsiteX34" fmla="*/ 1914981 w 1925699"/>
                <a:gd name="connsiteY34" fmla="*/ 873499 h 958453"/>
                <a:gd name="connsiteX35" fmla="*/ 1800300 w 1925699"/>
                <a:gd name="connsiteY35" fmla="*/ 929803 h 958453"/>
                <a:gd name="connsiteX36" fmla="*/ 1624311 w 1925699"/>
                <a:gd name="connsiteY36" fmla="*/ 958453 h 958453"/>
                <a:gd name="connsiteX37" fmla="*/ 1450182 w 1925699"/>
                <a:gd name="connsiteY37" fmla="*/ 907107 h 958453"/>
                <a:gd name="connsiteX38" fmla="*/ 1385441 w 1925699"/>
                <a:gd name="connsiteY38" fmla="*/ 768697 h 958453"/>
                <a:gd name="connsiteX39" fmla="*/ 1385441 w 1925699"/>
                <a:gd name="connsiteY39" fmla="*/ 352722 h 958453"/>
                <a:gd name="connsiteX40" fmla="*/ 1270100 w 1925699"/>
                <a:gd name="connsiteY40" fmla="*/ 352722 h 958453"/>
                <a:gd name="connsiteX41" fmla="*/ 1228130 w 1925699"/>
                <a:gd name="connsiteY41" fmla="*/ 352722 h 958453"/>
                <a:gd name="connsiteX42" fmla="*/ 935683 w 1925699"/>
                <a:gd name="connsiteY42" fmla="*/ 352722 h 958453"/>
                <a:gd name="connsiteX43" fmla="*/ 935683 w 1925699"/>
                <a:gd name="connsiteY43" fmla="*/ 871388 h 958453"/>
                <a:gd name="connsiteX44" fmla="*/ 1210271 w 1925699"/>
                <a:gd name="connsiteY44" fmla="*/ 871388 h 958453"/>
                <a:gd name="connsiteX45" fmla="*/ 1242269 w 1925699"/>
                <a:gd name="connsiteY45" fmla="*/ 879946 h 958453"/>
                <a:gd name="connsiteX46" fmla="*/ 1251943 w 1925699"/>
                <a:gd name="connsiteY46" fmla="*/ 902642 h 958453"/>
                <a:gd name="connsiteX47" fmla="*/ 1242269 w 1925699"/>
                <a:gd name="connsiteY47" fmla="*/ 924967 h 958453"/>
                <a:gd name="connsiteX48" fmla="*/ 1210271 w 1925699"/>
                <a:gd name="connsiteY48" fmla="*/ 933896 h 958453"/>
                <a:gd name="connsiteX49" fmla="*/ 721370 w 1925699"/>
                <a:gd name="connsiteY49" fmla="*/ 933896 h 958453"/>
                <a:gd name="connsiteX50" fmla="*/ 704702 w 1925699"/>
                <a:gd name="connsiteY50" fmla="*/ 933896 h 958453"/>
                <a:gd name="connsiteX51" fmla="*/ 537270 w 1925699"/>
                <a:gd name="connsiteY51" fmla="*/ 933896 h 958453"/>
                <a:gd name="connsiteX52" fmla="*/ 504528 w 1925699"/>
                <a:gd name="connsiteY52" fmla="*/ 924967 h 958453"/>
                <a:gd name="connsiteX53" fmla="*/ 494854 w 1925699"/>
                <a:gd name="connsiteY53" fmla="*/ 902642 h 958453"/>
                <a:gd name="connsiteX54" fmla="*/ 504528 w 1925699"/>
                <a:gd name="connsiteY54" fmla="*/ 879946 h 958453"/>
                <a:gd name="connsiteX55" fmla="*/ 537270 w 1925699"/>
                <a:gd name="connsiteY55" fmla="*/ 871388 h 958453"/>
                <a:gd name="connsiteX56" fmla="*/ 589360 w 1925699"/>
                <a:gd name="connsiteY56" fmla="*/ 871388 h 958453"/>
                <a:gd name="connsiteX57" fmla="*/ 589360 w 1925699"/>
                <a:gd name="connsiteY57" fmla="*/ 488156 h 958453"/>
                <a:gd name="connsiteX58" fmla="*/ 540991 w 1925699"/>
                <a:gd name="connsiteY58" fmla="*/ 376163 h 958453"/>
                <a:gd name="connsiteX59" fmla="*/ 411510 w 1925699"/>
                <a:gd name="connsiteY59" fmla="*/ 330398 h 958453"/>
                <a:gd name="connsiteX60" fmla="*/ 304354 w 1925699"/>
                <a:gd name="connsiteY60" fmla="*/ 355327 h 958453"/>
                <a:gd name="connsiteX61" fmla="*/ 174873 w 1925699"/>
                <a:gd name="connsiteY61" fmla="*/ 479226 h 958453"/>
                <a:gd name="connsiteX62" fmla="*/ 174873 w 1925699"/>
                <a:gd name="connsiteY62" fmla="*/ 871388 h 958453"/>
                <a:gd name="connsiteX63" fmla="*/ 245567 w 1925699"/>
                <a:gd name="connsiteY63" fmla="*/ 871388 h 958453"/>
                <a:gd name="connsiteX64" fmla="*/ 277565 w 1925699"/>
                <a:gd name="connsiteY64" fmla="*/ 879946 h 958453"/>
                <a:gd name="connsiteX65" fmla="*/ 287239 w 1925699"/>
                <a:gd name="connsiteY65" fmla="*/ 902642 h 958453"/>
                <a:gd name="connsiteX66" fmla="*/ 277565 w 1925699"/>
                <a:gd name="connsiteY66" fmla="*/ 924967 h 958453"/>
                <a:gd name="connsiteX67" fmla="*/ 245567 w 1925699"/>
                <a:gd name="connsiteY67" fmla="*/ 933896 h 958453"/>
                <a:gd name="connsiteX68" fmla="*/ 41672 w 1925699"/>
                <a:gd name="connsiteY68" fmla="*/ 933896 h 958453"/>
                <a:gd name="connsiteX69" fmla="*/ 9674 w 1925699"/>
                <a:gd name="connsiteY69" fmla="*/ 924967 h 958453"/>
                <a:gd name="connsiteX70" fmla="*/ 0 w 1925699"/>
                <a:gd name="connsiteY70" fmla="*/ 902642 h 958453"/>
                <a:gd name="connsiteX71" fmla="*/ 9674 w 1925699"/>
                <a:gd name="connsiteY71" fmla="*/ 879946 h 958453"/>
                <a:gd name="connsiteX72" fmla="*/ 41672 w 1925699"/>
                <a:gd name="connsiteY72" fmla="*/ 871388 h 958453"/>
                <a:gd name="connsiteX73" fmla="*/ 112366 w 1925699"/>
                <a:gd name="connsiteY73" fmla="*/ 871388 h 958453"/>
                <a:gd name="connsiteX74" fmla="*/ 112366 w 1925699"/>
                <a:gd name="connsiteY74" fmla="*/ 352722 h 958453"/>
                <a:gd name="connsiteX75" fmla="*/ 59532 w 1925699"/>
                <a:gd name="connsiteY75" fmla="*/ 352722 h 958453"/>
                <a:gd name="connsiteX76" fmla="*/ 27534 w 1925699"/>
                <a:gd name="connsiteY76" fmla="*/ 343793 h 958453"/>
                <a:gd name="connsiteX77" fmla="*/ 17860 w 1925699"/>
                <a:gd name="connsiteY77" fmla="*/ 320724 h 958453"/>
                <a:gd name="connsiteX78" fmla="*/ 27534 w 1925699"/>
                <a:gd name="connsiteY78" fmla="*/ 298400 h 958453"/>
                <a:gd name="connsiteX79" fmla="*/ 59532 w 1925699"/>
                <a:gd name="connsiteY79" fmla="*/ 289470 h 958453"/>
                <a:gd name="connsiteX80" fmla="*/ 174873 w 1925699"/>
                <a:gd name="connsiteY80" fmla="*/ 289470 h 958453"/>
                <a:gd name="connsiteX81" fmla="*/ 174873 w 1925699"/>
                <a:gd name="connsiteY81" fmla="*/ 383976 h 958453"/>
                <a:gd name="connsiteX82" fmla="*/ 293192 w 1925699"/>
                <a:gd name="connsiteY82" fmla="*/ 292447 h 958453"/>
                <a:gd name="connsiteX83" fmla="*/ 412254 w 1925699"/>
                <a:gd name="connsiteY83" fmla="*/ 267146 h 958453"/>
                <a:gd name="connsiteX84" fmla="*/ 542479 w 1925699"/>
                <a:gd name="connsiteY84" fmla="*/ 297656 h 958453"/>
                <a:gd name="connsiteX85" fmla="*/ 618009 w 1925699"/>
                <a:gd name="connsiteY85" fmla="*/ 371698 h 958453"/>
                <a:gd name="connsiteX86" fmla="*/ 651868 w 1925699"/>
                <a:gd name="connsiteY86" fmla="*/ 477738 h 958453"/>
                <a:gd name="connsiteX87" fmla="*/ 651868 w 1925699"/>
                <a:gd name="connsiteY87" fmla="*/ 871388 h 958453"/>
                <a:gd name="connsiteX88" fmla="*/ 721370 w 1925699"/>
                <a:gd name="connsiteY88" fmla="*/ 871388 h 958453"/>
                <a:gd name="connsiteX89" fmla="*/ 872431 w 1925699"/>
                <a:gd name="connsiteY89" fmla="*/ 871388 h 958453"/>
                <a:gd name="connsiteX90" fmla="*/ 872431 w 1925699"/>
                <a:gd name="connsiteY90" fmla="*/ 352722 h 958453"/>
                <a:gd name="connsiteX91" fmla="*/ 736997 w 1925699"/>
                <a:gd name="connsiteY91" fmla="*/ 352722 h 958453"/>
                <a:gd name="connsiteX92" fmla="*/ 704999 w 1925699"/>
                <a:gd name="connsiteY92" fmla="*/ 343793 h 958453"/>
                <a:gd name="connsiteX93" fmla="*/ 695325 w 1925699"/>
                <a:gd name="connsiteY93" fmla="*/ 320724 h 958453"/>
                <a:gd name="connsiteX94" fmla="*/ 704999 w 1925699"/>
                <a:gd name="connsiteY94" fmla="*/ 298400 h 958453"/>
                <a:gd name="connsiteX95" fmla="*/ 736997 w 1925699"/>
                <a:gd name="connsiteY95" fmla="*/ 289470 h 958453"/>
                <a:gd name="connsiteX96" fmla="*/ 872431 w 1925699"/>
                <a:gd name="connsiteY96" fmla="*/ 289470 h 958453"/>
                <a:gd name="connsiteX97" fmla="*/ 872431 w 1925699"/>
                <a:gd name="connsiteY97" fmla="*/ 194965 h 958453"/>
                <a:gd name="connsiteX98" fmla="*/ 936427 w 1925699"/>
                <a:gd name="connsiteY98" fmla="*/ 58043 h 958453"/>
                <a:gd name="connsiteX99" fmla="*/ 1106091 w 1925699"/>
                <a:gd name="connsiteY99" fmla="*/ 0 h 958453"/>
                <a:gd name="connsiteX0" fmla="*/ 1106091 w 1925699"/>
                <a:gd name="connsiteY0" fmla="*/ 0 h 958453"/>
                <a:gd name="connsiteX1" fmla="*/ 1295103 w 1925699"/>
                <a:gd name="connsiteY1" fmla="*/ 16371 h 958453"/>
                <a:gd name="connsiteX2" fmla="*/ 1340867 w 1925699"/>
                <a:gd name="connsiteY2" fmla="*/ 30509 h 958453"/>
                <a:gd name="connsiteX3" fmla="*/ 1348681 w 1925699"/>
                <a:gd name="connsiteY3" fmla="*/ 52090 h 958453"/>
                <a:gd name="connsiteX4" fmla="*/ 1339751 w 1925699"/>
                <a:gd name="connsiteY4" fmla="*/ 74042 h 958453"/>
                <a:gd name="connsiteX5" fmla="*/ 1315939 w 1925699"/>
                <a:gd name="connsiteY5" fmla="*/ 82599 h 958453"/>
                <a:gd name="connsiteX6" fmla="*/ 1295847 w 1925699"/>
                <a:gd name="connsiteY6" fmla="*/ 80367 h 958453"/>
                <a:gd name="connsiteX7" fmla="*/ 1106091 w 1925699"/>
                <a:gd name="connsiteY7" fmla="*/ 63252 h 958453"/>
                <a:gd name="connsiteX8" fmla="*/ 979959 w 1925699"/>
                <a:gd name="connsiteY8" fmla="*/ 103435 h 958453"/>
                <a:gd name="connsiteX9" fmla="*/ 935683 w 1925699"/>
                <a:gd name="connsiteY9" fmla="*/ 194965 h 958453"/>
                <a:gd name="connsiteX10" fmla="*/ 935683 w 1925699"/>
                <a:gd name="connsiteY10" fmla="*/ 289470 h 958453"/>
                <a:gd name="connsiteX11" fmla="*/ 1228130 w 1925699"/>
                <a:gd name="connsiteY11" fmla="*/ 289470 h 958453"/>
                <a:gd name="connsiteX12" fmla="*/ 1270100 w 1925699"/>
                <a:gd name="connsiteY12" fmla="*/ 289470 h 958453"/>
                <a:gd name="connsiteX13" fmla="*/ 1385441 w 1925699"/>
                <a:gd name="connsiteY13" fmla="*/ 289470 h 958453"/>
                <a:gd name="connsiteX14" fmla="*/ 1385441 w 1925699"/>
                <a:gd name="connsiteY14" fmla="*/ 104923 h 958453"/>
                <a:gd name="connsiteX15" fmla="*/ 1394371 w 1925699"/>
                <a:gd name="connsiteY15" fmla="*/ 72925 h 958453"/>
                <a:gd name="connsiteX16" fmla="*/ 1416695 w 1925699"/>
                <a:gd name="connsiteY16" fmla="*/ 63252 h 958453"/>
                <a:gd name="connsiteX17" fmla="*/ 1439764 w 1925699"/>
                <a:gd name="connsiteY17" fmla="*/ 72925 h 958453"/>
                <a:gd name="connsiteX18" fmla="*/ 1448693 w 1925699"/>
                <a:gd name="connsiteY18" fmla="*/ 104923 h 958453"/>
                <a:gd name="connsiteX19" fmla="*/ 1448693 w 1925699"/>
                <a:gd name="connsiteY19" fmla="*/ 289470 h 958453"/>
                <a:gd name="connsiteX20" fmla="*/ 1788022 w 1925699"/>
                <a:gd name="connsiteY20" fmla="*/ 289470 h 958453"/>
                <a:gd name="connsiteX21" fmla="*/ 1820020 w 1925699"/>
                <a:gd name="connsiteY21" fmla="*/ 298400 h 958453"/>
                <a:gd name="connsiteX22" fmla="*/ 1829693 w 1925699"/>
                <a:gd name="connsiteY22" fmla="*/ 321469 h 958453"/>
                <a:gd name="connsiteX23" fmla="*/ 1820020 w 1925699"/>
                <a:gd name="connsiteY23" fmla="*/ 343793 h 958453"/>
                <a:gd name="connsiteX24" fmla="*/ 1788022 w 1925699"/>
                <a:gd name="connsiteY24" fmla="*/ 352722 h 958453"/>
                <a:gd name="connsiteX25" fmla="*/ 1448693 w 1925699"/>
                <a:gd name="connsiteY25" fmla="*/ 352722 h 958453"/>
                <a:gd name="connsiteX26" fmla="*/ 1448693 w 1925699"/>
                <a:gd name="connsiteY26" fmla="*/ 768697 h 958453"/>
                <a:gd name="connsiteX27" fmla="*/ 1492226 w 1925699"/>
                <a:gd name="connsiteY27" fmla="*/ 859482 h 958453"/>
                <a:gd name="connsiteX28" fmla="*/ 1619846 w 1925699"/>
                <a:gd name="connsiteY28" fmla="*/ 895945 h 958453"/>
                <a:gd name="connsiteX29" fmla="*/ 1756768 w 1925699"/>
                <a:gd name="connsiteY29" fmla="*/ 876969 h 958453"/>
                <a:gd name="connsiteX30" fmla="*/ 1871365 w 1925699"/>
                <a:gd name="connsiteY30" fmla="*/ 834181 h 958453"/>
                <a:gd name="connsiteX31" fmla="*/ 1900052 w 1925699"/>
                <a:gd name="connsiteY31" fmla="*/ 804889 h 958453"/>
                <a:gd name="connsiteX32" fmla="*/ 1916758 w 1925699"/>
                <a:gd name="connsiteY32" fmla="*/ 833809 h 958453"/>
                <a:gd name="connsiteX33" fmla="*/ 1925687 w 1925699"/>
                <a:gd name="connsiteY33" fmla="*/ 855761 h 958453"/>
                <a:gd name="connsiteX34" fmla="*/ 1914981 w 1925699"/>
                <a:gd name="connsiteY34" fmla="*/ 873499 h 958453"/>
                <a:gd name="connsiteX35" fmla="*/ 1800300 w 1925699"/>
                <a:gd name="connsiteY35" fmla="*/ 929803 h 958453"/>
                <a:gd name="connsiteX36" fmla="*/ 1624311 w 1925699"/>
                <a:gd name="connsiteY36" fmla="*/ 958453 h 958453"/>
                <a:gd name="connsiteX37" fmla="*/ 1450182 w 1925699"/>
                <a:gd name="connsiteY37" fmla="*/ 907107 h 958453"/>
                <a:gd name="connsiteX38" fmla="*/ 1385441 w 1925699"/>
                <a:gd name="connsiteY38" fmla="*/ 768697 h 958453"/>
                <a:gd name="connsiteX39" fmla="*/ 1385441 w 1925699"/>
                <a:gd name="connsiteY39" fmla="*/ 352722 h 958453"/>
                <a:gd name="connsiteX40" fmla="*/ 1270100 w 1925699"/>
                <a:gd name="connsiteY40" fmla="*/ 352722 h 958453"/>
                <a:gd name="connsiteX41" fmla="*/ 1228130 w 1925699"/>
                <a:gd name="connsiteY41" fmla="*/ 352722 h 958453"/>
                <a:gd name="connsiteX42" fmla="*/ 935683 w 1925699"/>
                <a:gd name="connsiteY42" fmla="*/ 352722 h 958453"/>
                <a:gd name="connsiteX43" fmla="*/ 935683 w 1925699"/>
                <a:gd name="connsiteY43" fmla="*/ 871388 h 958453"/>
                <a:gd name="connsiteX44" fmla="*/ 1210271 w 1925699"/>
                <a:gd name="connsiteY44" fmla="*/ 871388 h 958453"/>
                <a:gd name="connsiteX45" fmla="*/ 1242269 w 1925699"/>
                <a:gd name="connsiteY45" fmla="*/ 879946 h 958453"/>
                <a:gd name="connsiteX46" fmla="*/ 1251943 w 1925699"/>
                <a:gd name="connsiteY46" fmla="*/ 902642 h 958453"/>
                <a:gd name="connsiteX47" fmla="*/ 1242269 w 1925699"/>
                <a:gd name="connsiteY47" fmla="*/ 924967 h 958453"/>
                <a:gd name="connsiteX48" fmla="*/ 1210271 w 1925699"/>
                <a:gd name="connsiteY48" fmla="*/ 933896 h 958453"/>
                <a:gd name="connsiteX49" fmla="*/ 721370 w 1925699"/>
                <a:gd name="connsiteY49" fmla="*/ 933896 h 958453"/>
                <a:gd name="connsiteX50" fmla="*/ 704702 w 1925699"/>
                <a:gd name="connsiteY50" fmla="*/ 933896 h 958453"/>
                <a:gd name="connsiteX51" fmla="*/ 537270 w 1925699"/>
                <a:gd name="connsiteY51" fmla="*/ 933896 h 958453"/>
                <a:gd name="connsiteX52" fmla="*/ 504528 w 1925699"/>
                <a:gd name="connsiteY52" fmla="*/ 924967 h 958453"/>
                <a:gd name="connsiteX53" fmla="*/ 494854 w 1925699"/>
                <a:gd name="connsiteY53" fmla="*/ 902642 h 958453"/>
                <a:gd name="connsiteX54" fmla="*/ 504528 w 1925699"/>
                <a:gd name="connsiteY54" fmla="*/ 879946 h 958453"/>
                <a:gd name="connsiteX55" fmla="*/ 537270 w 1925699"/>
                <a:gd name="connsiteY55" fmla="*/ 871388 h 958453"/>
                <a:gd name="connsiteX56" fmla="*/ 589360 w 1925699"/>
                <a:gd name="connsiteY56" fmla="*/ 871388 h 958453"/>
                <a:gd name="connsiteX57" fmla="*/ 589360 w 1925699"/>
                <a:gd name="connsiteY57" fmla="*/ 488156 h 958453"/>
                <a:gd name="connsiteX58" fmla="*/ 540991 w 1925699"/>
                <a:gd name="connsiteY58" fmla="*/ 376163 h 958453"/>
                <a:gd name="connsiteX59" fmla="*/ 411510 w 1925699"/>
                <a:gd name="connsiteY59" fmla="*/ 330398 h 958453"/>
                <a:gd name="connsiteX60" fmla="*/ 304354 w 1925699"/>
                <a:gd name="connsiteY60" fmla="*/ 355327 h 958453"/>
                <a:gd name="connsiteX61" fmla="*/ 174873 w 1925699"/>
                <a:gd name="connsiteY61" fmla="*/ 479226 h 958453"/>
                <a:gd name="connsiteX62" fmla="*/ 174873 w 1925699"/>
                <a:gd name="connsiteY62" fmla="*/ 871388 h 958453"/>
                <a:gd name="connsiteX63" fmla="*/ 245567 w 1925699"/>
                <a:gd name="connsiteY63" fmla="*/ 871388 h 958453"/>
                <a:gd name="connsiteX64" fmla="*/ 277565 w 1925699"/>
                <a:gd name="connsiteY64" fmla="*/ 879946 h 958453"/>
                <a:gd name="connsiteX65" fmla="*/ 287239 w 1925699"/>
                <a:gd name="connsiteY65" fmla="*/ 902642 h 958453"/>
                <a:gd name="connsiteX66" fmla="*/ 277565 w 1925699"/>
                <a:gd name="connsiteY66" fmla="*/ 924967 h 958453"/>
                <a:gd name="connsiteX67" fmla="*/ 245567 w 1925699"/>
                <a:gd name="connsiteY67" fmla="*/ 933896 h 958453"/>
                <a:gd name="connsiteX68" fmla="*/ 41672 w 1925699"/>
                <a:gd name="connsiteY68" fmla="*/ 933896 h 958453"/>
                <a:gd name="connsiteX69" fmla="*/ 9674 w 1925699"/>
                <a:gd name="connsiteY69" fmla="*/ 924967 h 958453"/>
                <a:gd name="connsiteX70" fmla="*/ 0 w 1925699"/>
                <a:gd name="connsiteY70" fmla="*/ 902642 h 958453"/>
                <a:gd name="connsiteX71" fmla="*/ 9674 w 1925699"/>
                <a:gd name="connsiteY71" fmla="*/ 879946 h 958453"/>
                <a:gd name="connsiteX72" fmla="*/ 41672 w 1925699"/>
                <a:gd name="connsiteY72" fmla="*/ 871388 h 958453"/>
                <a:gd name="connsiteX73" fmla="*/ 112366 w 1925699"/>
                <a:gd name="connsiteY73" fmla="*/ 871388 h 958453"/>
                <a:gd name="connsiteX74" fmla="*/ 112366 w 1925699"/>
                <a:gd name="connsiteY74" fmla="*/ 352722 h 958453"/>
                <a:gd name="connsiteX75" fmla="*/ 59532 w 1925699"/>
                <a:gd name="connsiteY75" fmla="*/ 352722 h 958453"/>
                <a:gd name="connsiteX76" fmla="*/ 27534 w 1925699"/>
                <a:gd name="connsiteY76" fmla="*/ 343793 h 958453"/>
                <a:gd name="connsiteX77" fmla="*/ 17860 w 1925699"/>
                <a:gd name="connsiteY77" fmla="*/ 320724 h 958453"/>
                <a:gd name="connsiteX78" fmla="*/ 27534 w 1925699"/>
                <a:gd name="connsiteY78" fmla="*/ 298400 h 958453"/>
                <a:gd name="connsiteX79" fmla="*/ 59532 w 1925699"/>
                <a:gd name="connsiteY79" fmla="*/ 289470 h 958453"/>
                <a:gd name="connsiteX80" fmla="*/ 174873 w 1925699"/>
                <a:gd name="connsiteY80" fmla="*/ 289470 h 958453"/>
                <a:gd name="connsiteX81" fmla="*/ 174873 w 1925699"/>
                <a:gd name="connsiteY81" fmla="*/ 383976 h 958453"/>
                <a:gd name="connsiteX82" fmla="*/ 293192 w 1925699"/>
                <a:gd name="connsiteY82" fmla="*/ 292447 h 958453"/>
                <a:gd name="connsiteX83" fmla="*/ 412254 w 1925699"/>
                <a:gd name="connsiteY83" fmla="*/ 267146 h 958453"/>
                <a:gd name="connsiteX84" fmla="*/ 542479 w 1925699"/>
                <a:gd name="connsiteY84" fmla="*/ 297656 h 958453"/>
                <a:gd name="connsiteX85" fmla="*/ 618009 w 1925699"/>
                <a:gd name="connsiteY85" fmla="*/ 371698 h 958453"/>
                <a:gd name="connsiteX86" fmla="*/ 651868 w 1925699"/>
                <a:gd name="connsiteY86" fmla="*/ 477738 h 958453"/>
                <a:gd name="connsiteX87" fmla="*/ 651868 w 1925699"/>
                <a:gd name="connsiteY87" fmla="*/ 871388 h 958453"/>
                <a:gd name="connsiteX88" fmla="*/ 872431 w 1925699"/>
                <a:gd name="connsiteY88" fmla="*/ 871388 h 958453"/>
                <a:gd name="connsiteX89" fmla="*/ 872431 w 1925699"/>
                <a:gd name="connsiteY89" fmla="*/ 352722 h 958453"/>
                <a:gd name="connsiteX90" fmla="*/ 736997 w 1925699"/>
                <a:gd name="connsiteY90" fmla="*/ 352722 h 958453"/>
                <a:gd name="connsiteX91" fmla="*/ 704999 w 1925699"/>
                <a:gd name="connsiteY91" fmla="*/ 343793 h 958453"/>
                <a:gd name="connsiteX92" fmla="*/ 695325 w 1925699"/>
                <a:gd name="connsiteY92" fmla="*/ 320724 h 958453"/>
                <a:gd name="connsiteX93" fmla="*/ 704999 w 1925699"/>
                <a:gd name="connsiteY93" fmla="*/ 298400 h 958453"/>
                <a:gd name="connsiteX94" fmla="*/ 736997 w 1925699"/>
                <a:gd name="connsiteY94" fmla="*/ 289470 h 958453"/>
                <a:gd name="connsiteX95" fmla="*/ 872431 w 1925699"/>
                <a:gd name="connsiteY95" fmla="*/ 289470 h 958453"/>
                <a:gd name="connsiteX96" fmla="*/ 872431 w 1925699"/>
                <a:gd name="connsiteY96" fmla="*/ 194965 h 958453"/>
                <a:gd name="connsiteX97" fmla="*/ 936427 w 1925699"/>
                <a:gd name="connsiteY97" fmla="*/ 58043 h 958453"/>
                <a:gd name="connsiteX98" fmla="*/ 1106091 w 1925699"/>
                <a:gd name="connsiteY98" fmla="*/ 0 h 958453"/>
                <a:gd name="connsiteX0" fmla="*/ 1106091 w 1925699"/>
                <a:gd name="connsiteY0" fmla="*/ 0 h 958453"/>
                <a:gd name="connsiteX1" fmla="*/ 1295103 w 1925699"/>
                <a:gd name="connsiteY1" fmla="*/ 16371 h 958453"/>
                <a:gd name="connsiteX2" fmla="*/ 1340867 w 1925699"/>
                <a:gd name="connsiteY2" fmla="*/ 30509 h 958453"/>
                <a:gd name="connsiteX3" fmla="*/ 1348681 w 1925699"/>
                <a:gd name="connsiteY3" fmla="*/ 52090 h 958453"/>
                <a:gd name="connsiteX4" fmla="*/ 1339751 w 1925699"/>
                <a:gd name="connsiteY4" fmla="*/ 74042 h 958453"/>
                <a:gd name="connsiteX5" fmla="*/ 1315939 w 1925699"/>
                <a:gd name="connsiteY5" fmla="*/ 82599 h 958453"/>
                <a:gd name="connsiteX6" fmla="*/ 1295847 w 1925699"/>
                <a:gd name="connsiteY6" fmla="*/ 80367 h 958453"/>
                <a:gd name="connsiteX7" fmla="*/ 1106091 w 1925699"/>
                <a:gd name="connsiteY7" fmla="*/ 63252 h 958453"/>
                <a:gd name="connsiteX8" fmla="*/ 979959 w 1925699"/>
                <a:gd name="connsiteY8" fmla="*/ 103435 h 958453"/>
                <a:gd name="connsiteX9" fmla="*/ 935683 w 1925699"/>
                <a:gd name="connsiteY9" fmla="*/ 194965 h 958453"/>
                <a:gd name="connsiteX10" fmla="*/ 935683 w 1925699"/>
                <a:gd name="connsiteY10" fmla="*/ 289470 h 958453"/>
                <a:gd name="connsiteX11" fmla="*/ 1228130 w 1925699"/>
                <a:gd name="connsiteY11" fmla="*/ 289470 h 958453"/>
                <a:gd name="connsiteX12" fmla="*/ 1270100 w 1925699"/>
                <a:gd name="connsiteY12" fmla="*/ 289470 h 958453"/>
                <a:gd name="connsiteX13" fmla="*/ 1385441 w 1925699"/>
                <a:gd name="connsiteY13" fmla="*/ 289470 h 958453"/>
                <a:gd name="connsiteX14" fmla="*/ 1385441 w 1925699"/>
                <a:gd name="connsiteY14" fmla="*/ 104923 h 958453"/>
                <a:gd name="connsiteX15" fmla="*/ 1394371 w 1925699"/>
                <a:gd name="connsiteY15" fmla="*/ 72925 h 958453"/>
                <a:gd name="connsiteX16" fmla="*/ 1416695 w 1925699"/>
                <a:gd name="connsiteY16" fmla="*/ 63252 h 958453"/>
                <a:gd name="connsiteX17" fmla="*/ 1439764 w 1925699"/>
                <a:gd name="connsiteY17" fmla="*/ 72925 h 958453"/>
                <a:gd name="connsiteX18" fmla="*/ 1448693 w 1925699"/>
                <a:gd name="connsiteY18" fmla="*/ 104923 h 958453"/>
                <a:gd name="connsiteX19" fmla="*/ 1448693 w 1925699"/>
                <a:gd name="connsiteY19" fmla="*/ 289470 h 958453"/>
                <a:gd name="connsiteX20" fmla="*/ 1788022 w 1925699"/>
                <a:gd name="connsiteY20" fmla="*/ 289470 h 958453"/>
                <a:gd name="connsiteX21" fmla="*/ 1820020 w 1925699"/>
                <a:gd name="connsiteY21" fmla="*/ 298400 h 958453"/>
                <a:gd name="connsiteX22" fmla="*/ 1829693 w 1925699"/>
                <a:gd name="connsiteY22" fmla="*/ 321469 h 958453"/>
                <a:gd name="connsiteX23" fmla="*/ 1820020 w 1925699"/>
                <a:gd name="connsiteY23" fmla="*/ 343793 h 958453"/>
                <a:gd name="connsiteX24" fmla="*/ 1788022 w 1925699"/>
                <a:gd name="connsiteY24" fmla="*/ 352722 h 958453"/>
                <a:gd name="connsiteX25" fmla="*/ 1448693 w 1925699"/>
                <a:gd name="connsiteY25" fmla="*/ 352722 h 958453"/>
                <a:gd name="connsiteX26" fmla="*/ 1448693 w 1925699"/>
                <a:gd name="connsiteY26" fmla="*/ 768697 h 958453"/>
                <a:gd name="connsiteX27" fmla="*/ 1492226 w 1925699"/>
                <a:gd name="connsiteY27" fmla="*/ 859482 h 958453"/>
                <a:gd name="connsiteX28" fmla="*/ 1619846 w 1925699"/>
                <a:gd name="connsiteY28" fmla="*/ 895945 h 958453"/>
                <a:gd name="connsiteX29" fmla="*/ 1756768 w 1925699"/>
                <a:gd name="connsiteY29" fmla="*/ 876969 h 958453"/>
                <a:gd name="connsiteX30" fmla="*/ 1871365 w 1925699"/>
                <a:gd name="connsiteY30" fmla="*/ 834181 h 958453"/>
                <a:gd name="connsiteX31" fmla="*/ 1900052 w 1925699"/>
                <a:gd name="connsiteY31" fmla="*/ 804889 h 958453"/>
                <a:gd name="connsiteX32" fmla="*/ 1916758 w 1925699"/>
                <a:gd name="connsiteY32" fmla="*/ 833809 h 958453"/>
                <a:gd name="connsiteX33" fmla="*/ 1925687 w 1925699"/>
                <a:gd name="connsiteY33" fmla="*/ 855761 h 958453"/>
                <a:gd name="connsiteX34" fmla="*/ 1914981 w 1925699"/>
                <a:gd name="connsiteY34" fmla="*/ 873499 h 958453"/>
                <a:gd name="connsiteX35" fmla="*/ 1800300 w 1925699"/>
                <a:gd name="connsiteY35" fmla="*/ 929803 h 958453"/>
                <a:gd name="connsiteX36" fmla="*/ 1624311 w 1925699"/>
                <a:gd name="connsiteY36" fmla="*/ 958453 h 958453"/>
                <a:gd name="connsiteX37" fmla="*/ 1450182 w 1925699"/>
                <a:gd name="connsiteY37" fmla="*/ 907107 h 958453"/>
                <a:gd name="connsiteX38" fmla="*/ 1385441 w 1925699"/>
                <a:gd name="connsiteY38" fmla="*/ 768697 h 958453"/>
                <a:gd name="connsiteX39" fmla="*/ 1385441 w 1925699"/>
                <a:gd name="connsiteY39" fmla="*/ 352722 h 958453"/>
                <a:gd name="connsiteX40" fmla="*/ 1270100 w 1925699"/>
                <a:gd name="connsiteY40" fmla="*/ 352722 h 958453"/>
                <a:gd name="connsiteX41" fmla="*/ 1228130 w 1925699"/>
                <a:gd name="connsiteY41" fmla="*/ 352722 h 958453"/>
                <a:gd name="connsiteX42" fmla="*/ 935683 w 1925699"/>
                <a:gd name="connsiteY42" fmla="*/ 352722 h 958453"/>
                <a:gd name="connsiteX43" fmla="*/ 935683 w 1925699"/>
                <a:gd name="connsiteY43" fmla="*/ 871388 h 958453"/>
                <a:gd name="connsiteX44" fmla="*/ 1210271 w 1925699"/>
                <a:gd name="connsiteY44" fmla="*/ 871388 h 958453"/>
                <a:gd name="connsiteX45" fmla="*/ 1242269 w 1925699"/>
                <a:gd name="connsiteY45" fmla="*/ 879946 h 958453"/>
                <a:gd name="connsiteX46" fmla="*/ 1251943 w 1925699"/>
                <a:gd name="connsiteY46" fmla="*/ 902642 h 958453"/>
                <a:gd name="connsiteX47" fmla="*/ 1242269 w 1925699"/>
                <a:gd name="connsiteY47" fmla="*/ 924967 h 958453"/>
                <a:gd name="connsiteX48" fmla="*/ 1210271 w 1925699"/>
                <a:gd name="connsiteY48" fmla="*/ 933896 h 958453"/>
                <a:gd name="connsiteX49" fmla="*/ 704702 w 1925699"/>
                <a:gd name="connsiteY49" fmla="*/ 933896 h 958453"/>
                <a:gd name="connsiteX50" fmla="*/ 537270 w 1925699"/>
                <a:gd name="connsiteY50" fmla="*/ 933896 h 958453"/>
                <a:gd name="connsiteX51" fmla="*/ 504528 w 1925699"/>
                <a:gd name="connsiteY51" fmla="*/ 924967 h 958453"/>
                <a:gd name="connsiteX52" fmla="*/ 494854 w 1925699"/>
                <a:gd name="connsiteY52" fmla="*/ 902642 h 958453"/>
                <a:gd name="connsiteX53" fmla="*/ 504528 w 1925699"/>
                <a:gd name="connsiteY53" fmla="*/ 879946 h 958453"/>
                <a:gd name="connsiteX54" fmla="*/ 537270 w 1925699"/>
                <a:gd name="connsiteY54" fmla="*/ 871388 h 958453"/>
                <a:gd name="connsiteX55" fmla="*/ 589360 w 1925699"/>
                <a:gd name="connsiteY55" fmla="*/ 871388 h 958453"/>
                <a:gd name="connsiteX56" fmla="*/ 589360 w 1925699"/>
                <a:gd name="connsiteY56" fmla="*/ 488156 h 958453"/>
                <a:gd name="connsiteX57" fmla="*/ 540991 w 1925699"/>
                <a:gd name="connsiteY57" fmla="*/ 376163 h 958453"/>
                <a:gd name="connsiteX58" fmla="*/ 411510 w 1925699"/>
                <a:gd name="connsiteY58" fmla="*/ 330398 h 958453"/>
                <a:gd name="connsiteX59" fmla="*/ 304354 w 1925699"/>
                <a:gd name="connsiteY59" fmla="*/ 355327 h 958453"/>
                <a:gd name="connsiteX60" fmla="*/ 174873 w 1925699"/>
                <a:gd name="connsiteY60" fmla="*/ 479226 h 958453"/>
                <a:gd name="connsiteX61" fmla="*/ 174873 w 1925699"/>
                <a:gd name="connsiteY61" fmla="*/ 871388 h 958453"/>
                <a:gd name="connsiteX62" fmla="*/ 245567 w 1925699"/>
                <a:gd name="connsiteY62" fmla="*/ 871388 h 958453"/>
                <a:gd name="connsiteX63" fmla="*/ 277565 w 1925699"/>
                <a:gd name="connsiteY63" fmla="*/ 879946 h 958453"/>
                <a:gd name="connsiteX64" fmla="*/ 287239 w 1925699"/>
                <a:gd name="connsiteY64" fmla="*/ 902642 h 958453"/>
                <a:gd name="connsiteX65" fmla="*/ 277565 w 1925699"/>
                <a:gd name="connsiteY65" fmla="*/ 924967 h 958453"/>
                <a:gd name="connsiteX66" fmla="*/ 245567 w 1925699"/>
                <a:gd name="connsiteY66" fmla="*/ 933896 h 958453"/>
                <a:gd name="connsiteX67" fmla="*/ 41672 w 1925699"/>
                <a:gd name="connsiteY67" fmla="*/ 933896 h 958453"/>
                <a:gd name="connsiteX68" fmla="*/ 9674 w 1925699"/>
                <a:gd name="connsiteY68" fmla="*/ 924967 h 958453"/>
                <a:gd name="connsiteX69" fmla="*/ 0 w 1925699"/>
                <a:gd name="connsiteY69" fmla="*/ 902642 h 958453"/>
                <a:gd name="connsiteX70" fmla="*/ 9674 w 1925699"/>
                <a:gd name="connsiteY70" fmla="*/ 879946 h 958453"/>
                <a:gd name="connsiteX71" fmla="*/ 41672 w 1925699"/>
                <a:gd name="connsiteY71" fmla="*/ 871388 h 958453"/>
                <a:gd name="connsiteX72" fmla="*/ 112366 w 1925699"/>
                <a:gd name="connsiteY72" fmla="*/ 871388 h 958453"/>
                <a:gd name="connsiteX73" fmla="*/ 112366 w 1925699"/>
                <a:gd name="connsiteY73" fmla="*/ 352722 h 958453"/>
                <a:gd name="connsiteX74" fmla="*/ 59532 w 1925699"/>
                <a:gd name="connsiteY74" fmla="*/ 352722 h 958453"/>
                <a:gd name="connsiteX75" fmla="*/ 27534 w 1925699"/>
                <a:gd name="connsiteY75" fmla="*/ 343793 h 958453"/>
                <a:gd name="connsiteX76" fmla="*/ 17860 w 1925699"/>
                <a:gd name="connsiteY76" fmla="*/ 320724 h 958453"/>
                <a:gd name="connsiteX77" fmla="*/ 27534 w 1925699"/>
                <a:gd name="connsiteY77" fmla="*/ 298400 h 958453"/>
                <a:gd name="connsiteX78" fmla="*/ 59532 w 1925699"/>
                <a:gd name="connsiteY78" fmla="*/ 289470 h 958453"/>
                <a:gd name="connsiteX79" fmla="*/ 174873 w 1925699"/>
                <a:gd name="connsiteY79" fmla="*/ 289470 h 958453"/>
                <a:gd name="connsiteX80" fmla="*/ 174873 w 1925699"/>
                <a:gd name="connsiteY80" fmla="*/ 383976 h 958453"/>
                <a:gd name="connsiteX81" fmla="*/ 293192 w 1925699"/>
                <a:gd name="connsiteY81" fmla="*/ 292447 h 958453"/>
                <a:gd name="connsiteX82" fmla="*/ 412254 w 1925699"/>
                <a:gd name="connsiteY82" fmla="*/ 267146 h 958453"/>
                <a:gd name="connsiteX83" fmla="*/ 542479 w 1925699"/>
                <a:gd name="connsiteY83" fmla="*/ 297656 h 958453"/>
                <a:gd name="connsiteX84" fmla="*/ 618009 w 1925699"/>
                <a:gd name="connsiteY84" fmla="*/ 371698 h 958453"/>
                <a:gd name="connsiteX85" fmla="*/ 651868 w 1925699"/>
                <a:gd name="connsiteY85" fmla="*/ 477738 h 958453"/>
                <a:gd name="connsiteX86" fmla="*/ 651868 w 1925699"/>
                <a:gd name="connsiteY86" fmla="*/ 871388 h 958453"/>
                <a:gd name="connsiteX87" fmla="*/ 872431 w 1925699"/>
                <a:gd name="connsiteY87" fmla="*/ 871388 h 958453"/>
                <a:gd name="connsiteX88" fmla="*/ 872431 w 1925699"/>
                <a:gd name="connsiteY88" fmla="*/ 352722 h 958453"/>
                <a:gd name="connsiteX89" fmla="*/ 736997 w 1925699"/>
                <a:gd name="connsiteY89" fmla="*/ 352722 h 958453"/>
                <a:gd name="connsiteX90" fmla="*/ 704999 w 1925699"/>
                <a:gd name="connsiteY90" fmla="*/ 343793 h 958453"/>
                <a:gd name="connsiteX91" fmla="*/ 695325 w 1925699"/>
                <a:gd name="connsiteY91" fmla="*/ 320724 h 958453"/>
                <a:gd name="connsiteX92" fmla="*/ 704999 w 1925699"/>
                <a:gd name="connsiteY92" fmla="*/ 298400 h 958453"/>
                <a:gd name="connsiteX93" fmla="*/ 736997 w 1925699"/>
                <a:gd name="connsiteY93" fmla="*/ 289470 h 958453"/>
                <a:gd name="connsiteX94" fmla="*/ 872431 w 1925699"/>
                <a:gd name="connsiteY94" fmla="*/ 289470 h 958453"/>
                <a:gd name="connsiteX95" fmla="*/ 872431 w 1925699"/>
                <a:gd name="connsiteY95" fmla="*/ 194965 h 958453"/>
                <a:gd name="connsiteX96" fmla="*/ 936427 w 1925699"/>
                <a:gd name="connsiteY96" fmla="*/ 58043 h 958453"/>
                <a:gd name="connsiteX97" fmla="*/ 1106091 w 1925699"/>
                <a:gd name="connsiteY97" fmla="*/ 0 h 958453"/>
                <a:gd name="connsiteX0" fmla="*/ 1106091 w 1925699"/>
                <a:gd name="connsiteY0" fmla="*/ 0 h 958453"/>
                <a:gd name="connsiteX1" fmla="*/ 1295103 w 1925699"/>
                <a:gd name="connsiteY1" fmla="*/ 16371 h 958453"/>
                <a:gd name="connsiteX2" fmla="*/ 1340867 w 1925699"/>
                <a:gd name="connsiteY2" fmla="*/ 30509 h 958453"/>
                <a:gd name="connsiteX3" fmla="*/ 1348681 w 1925699"/>
                <a:gd name="connsiteY3" fmla="*/ 52090 h 958453"/>
                <a:gd name="connsiteX4" fmla="*/ 1339751 w 1925699"/>
                <a:gd name="connsiteY4" fmla="*/ 74042 h 958453"/>
                <a:gd name="connsiteX5" fmla="*/ 1315939 w 1925699"/>
                <a:gd name="connsiteY5" fmla="*/ 82599 h 958453"/>
                <a:gd name="connsiteX6" fmla="*/ 1295847 w 1925699"/>
                <a:gd name="connsiteY6" fmla="*/ 80367 h 958453"/>
                <a:gd name="connsiteX7" fmla="*/ 1106091 w 1925699"/>
                <a:gd name="connsiteY7" fmla="*/ 63252 h 958453"/>
                <a:gd name="connsiteX8" fmla="*/ 979959 w 1925699"/>
                <a:gd name="connsiteY8" fmla="*/ 103435 h 958453"/>
                <a:gd name="connsiteX9" fmla="*/ 935683 w 1925699"/>
                <a:gd name="connsiteY9" fmla="*/ 194965 h 958453"/>
                <a:gd name="connsiteX10" fmla="*/ 935683 w 1925699"/>
                <a:gd name="connsiteY10" fmla="*/ 289470 h 958453"/>
                <a:gd name="connsiteX11" fmla="*/ 1228130 w 1925699"/>
                <a:gd name="connsiteY11" fmla="*/ 289470 h 958453"/>
                <a:gd name="connsiteX12" fmla="*/ 1270100 w 1925699"/>
                <a:gd name="connsiteY12" fmla="*/ 289470 h 958453"/>
                <a:gd name="connsiteX13" fmla="*/ 1385441 w 1925699"/>
                <a:gd name="connsiteY13" fmla="*/ 289470 h 958453"/>
                <a:gd name="connsiteX14" fmla="*/ 1385441 w 1925699"/>
                <a:gd name="connsiteY14" fmla="*/ 104923 h 958453"/>
                <a:gd name="connsiteX15" fmla="*/ 1394371 w 1925699"/>
                <a:gd name="connsiteY15" fmla="*/ 72925 h 958453"/>
                <a:gd name="connsiteX16" fmla="*/ 1416695 w 1925699"/>
                <a:gd name="connsiteY16" fmla="*/ 63252 h 958453"/>
                <a:gd name="connsiteX17" fmla="*/ 1439764 w 1925699"/>
                <a:gd name="connsiteY17" fmla="*/ 72925 h 958453"/>
                <a:gd name="connsiteX18" fmla="*/ 1448693 w 1925699"/>
                <a:gd name="connsiteY18" fmla="*/ 104923 h 958453"/>
                <a:gd name="connsiteX19" fmla="*/ 1448693 w 1925699"/>
                <a:gd name="connsiteY19" fmla="*/ 289470 h 958453"/>
                <a:gd name="connsiteX20" fmla="*/ 1788022 w 1925699"/>
                <a:gd name="connsiteY20" fmla="*/ 289470 h 958453"/>
                <a:gd name="connsiteX21" fmla="*/ 1820020 w 1925699"/>
                <a:gd name="connsiteY21" fmla="*/ 298400 h 958453"/>
                <a:gd name="connsiteX22" fmla="*/ 1829693 w 1925699"/>
                <a:gd name="connsiteY22" fmla="*/ 321469 h 958453"/>
                <a:gd name="connsiteX23" fmla="*/ 1820020 w 1925699"/>
                <a:gd name="connsiteY23" fmla="*/ 343793 h 958453"/>
                <a:gd name="connsiteX24" fmla="*/ 1788022 w 1925699"/>
                <a:gd name="connsiteY24" fmla="*/ 352722 h 958453"/>
                <a:gd name="connsiteX25" fmla="*/ 1448693 w 1925699"/>
                <a:gd name="connsiteY25" fmla="*/ 352722 h 958453"/>
                <a:gd name="connsiteX26" fmla="*/ 1448693 w 1925699"/>
                <a:gd name="connsiteY26" fmla="*/ 768697 h 958453"/>
                <a:gd name="connsiteX27" fmla="*/ 1492226 w 1925699"/>
                <a:gd name="connsiteY27" fmla="*/ 859482 h 958453"/>
                <a:gd name="connsiteX28" fmla="*/ 1619846 w 1925699"/>
                <a:gd name="connsiteY28" fmla="*/ 895945 h 958453"/>
                <a:gd name="connsiteX29" fmla="*/ 1756768 w 1925699"/>
                <a:gd name="connsiteY29" fmla="*/ 876969 h 958453"/>
                <a:gd name="connsiteX30" fmla="*/ 1871365 w 1925699"/>
                <a:gd name="connsiteY30" fmla="*/ 834181 h 958453"/>
                <a:gd name="connsiteX31" fmla="*/ 1900052 w 1925699"/>
                <a:gd name="connsiteY31" fmla="*/ 804889 h 958453"/>
                <a:gd name="connsiteX32" fmla="*/ 1916758 w 1925699"/>
                <a:gd name="connsiteY32" fmla="*/ 833809 h 958453"/>
                <a:gd name="connsiteX33" fmla="*/ 1925687 w 1925699"/>
                <a:gd name="connsiteY33" fmla="*/ 855761 h 958453"/>
                <a:gd name="connsiteX34" fmla="*/ 1914981 w 1925699"/>
                <a:gd name="connsiteY34" fmla="*/ 873499 h 958453"/>
                <a:gd name="connsiteX35" fmla="*/ 1800300 w 1925699"/>
                <a:gd name="connsiteY35" fmla="*/ 929803 h 958453"/>
                <a:gd name="connsiteX36" fmla="*/ 1624311 w 1925699"/>
                <a:gd name="connsiteY36" fmla="*/ 958453 h 958453"/>
                <a:gd name="connsiteX37" fmla="*/ 1450182 w 1925699"/>
                <a:gd name="connsiteY37" fmla="*/ 907107 h 958453"/>
                <a:gd name="connsiteX38" fmla="*/ 1385441 w 1925699"/>
                <a:gd name="connsiteY38" fmla="*/ 768697 h 958453"/>
                <a:gd name="connsiteX39" fmla="*/ 1385441 w 1925699"/>
                <a:gd name="connsiteY39" fmla="*/ 352722 h 958453"/>
                <a:gd name="connsiteX40" fmla="*/ 1270100 w 1925699"/>
                <a:gd name="connsiteY40" fmla="*/ 352722 h 958453"/>
                <a:gd name="connsiteX41" fmla="*/ 1228130 w 1925699"/>
                <a:gd name="connsiteY41" fmla="*/ 352722 h 958453"/>
                <a:gd name="connsiteX42" fmla="*/ 935683 w 1925699"/>
                <a:gd name="connsiteY42" fmla="*/ 352722 h 958453"/>
                <a:gd name="connsiteX43" fmla="*/ 935683 w 1925699"/>
                <a:gd name="connsiteY43" fmla="*/ 871388 h 958453"/>
                <a:gd name="connsiteX44" fmla="*/ 1210271 w 1925699"/>
                <a:gd name="connsiteY44" fmla="*/ 871388 h 958453"/>
                <a:gd name="connsiteX45" fmla="*/ 1242269 w 1925699"/>
                <a:gd name="connsiteY45" fmla="*/ 879946 h 958453"/>
                <a:gd name="connsiteX46" fmla="*/ 1251943 w 1925699"/>
                <a:gd name="connsiteY46" fmla="*/ 902642 h 958453"/>
                <a:gd name="connsiteX47" fmla="*/ 1242269 w 1925699"/>
                <a:gd name="connsiteY47" fmla="*/ 924967 h 958453"/>
                <a:gd name="connsiteX48" fmla="*/ 1210271 w 1925699"/>
                <a:gd name="connsiteY48" fmla="*/ 933896 h 958453"/>
                <a:gd name="connsiteX49" fmla="*/ 537270 w 1925699"/>
                <a:gd name="connsiteY49" fmla="*/ 933896 h 958453"/>
                <a:gd name="connsiteX50" fmla="*/ 504528 w 1925699"/>
                <a:gd name="connsiteY50" fmla="*/ 924967 h 958453"/>
                <a:gd name="connsiteX51" fmla="*/ 494854 w 1925699"/>
                <a:gd name="connsiteY51" fmla="*/ 902642 h 958453"/>
                <a:gd name="connsiteX52" fmla="*/ 504528 w 1925699"/>
                <a:gd name="connsiteY52" fmla="*/ 879946 h 958453"/>
                <a:gd name="connsiteX53" fmla="*/ 537270 w 1925699"/>
                <a:gd name="connsiteY53" fmla="*/ 871388 h 958453"/>
                <a:gd name="connsiteX54" fmla="*/ 589360 w 1925699"/>
                <a:gd name="connsiteY54" fmla="*/ 871388 h 958453"/>
                <a:gd name="connsiteX55" fmla="*/ 589360 w 1925699"/>
                <a:gd name="connsiteY55" fmla="*/ 488156 h 958453"/>
                <a:gd name="connsiteX56" fmla="*/ 540991 w 1925699"/>
                <a:gd name="connsiteY56" fmla="*/ 376163 h 958453"/>
                <a:gd name="connsiteX57" fmla="*/ 411510 w 1925699"/>
                <a:gd name="connsiteY57" fmla="*/ 330398 h 958453"/>
                <a:gd name="connsiteX58" fmla="*/ 304354 w 1925699"/>
                <a:gd name="connsiteY58" fmla="*/ 355327 h 958453"/>
                <a:gd name="connsiteX59" fmla="*/ 174873 w 1925699"/>
                <a:gd name="connsiteY59" fmla="*/ 479226 h 958453"/>
                <a:gd name="connsiteX60" fmla="*/ 174873 w 1925699"/>
                <a:gd name="connsiteY60" fmla="*/ 871388 h 958453"/>
                <a:gd name="connsiteX61" fmla="*/ 245567 w 1925699"/>
                <a:gd name="connsiteY61" fmla="*/ 871388 h 958453"/>
                <a:gd name="connsiteX62" fmla="*/ 277565 w 1925699"/>
                <a:gd name="connsiteY62" fmla="*/ 879946 h 958453"/>
                <a:gd name="connsiteX63" fmla="*/ 287239 w 1925699"/>
                <a:gd name="connsiteY63" fmla="*/ 902642 h 958453"/>
                <a:gd name="connsiteX64" fmla="*/ 277565 w 1925699"/>
                <a:gd name="connsiteY64" fmla="*/ 924967 h 958453"/>
                <a:gd name="connsiteX65" fmla="*/ 245567 w 1925699"/>
                <a:gd name="connsiteY65" fmla="*/ 933896 h 958453"/>
                <a:gd name="connsiteX66" fmla="*/ 41672 w 1925699"/>
                <a:gd name="connsiteY66" fmla="*/ 933896 h 958453"/>
                <a:gd name="connsiteX67" fmla="*/ 9674 w 1925699"/>
                <a:gd name="connsiteY67" fmla="*/ 924967 h 958453"/>
                <a:gd name="connsiteX68" fmla="*/ 0 w 1925699"/>
                <a:gd name="connsiteY68" fmla="*/ 902642 h 958453"/>
                <a:gd name="connsiteX69" fmla="*/ 9674 w 1925699"/>
                <a:gd name="connsiteY69" fmla="*/ 879946 h 958453"/>
                <a:gd name="connsiteX70" fmla="*/ 41672 w 1925699"/>
                <a:gd name="connsiteY70" fmla="*/ 871388 h 958453"/>
                <a:gd name="connsiteX71" fmla="*/ 112366 w 1925699"/>
                <a:gd name="connsiteY71" fmla="*/ 871388 h 958453"/>
                <a:gd name="connsiteX72" fmla="*/ 112366 w 1925699"/>
                <a:gd name="connsiteY72" fmla="*/ 352722 h 958453"/>
                <a:gd name="connsiteX73" fmla="*/ 59532 w 1925699"/>
                <a:gd name="connsiteY73" fmla="*/ 352722 h 958453"/>
                <a:gd name="connsiteX74" fmla="*/ 27534 w 1925699"/>
                <a:gd name="connsiteY74" fmla="*/ 343793 h 958453"/>
                <a:gd name="connsiteX75" fmla="*/ 17860 w 1925699"/>
                <a:gd name="connsiteY75" fmla="*/ 320724 h 958453"/>
                <a:gd name="connsiteX76" fmla="*/ 27534 w 1925699"/>
                <a:gd name="connsiteY76" fmla="*/ 298400 h 958453"/>
                <a:gd name="connsiteX77" fmla="*/ 59532 w 1925699"/>
                <a:gd name="connsiteY77" fmla="*/ 289470 h 958453"/>
                <a:gd name="connsiteX78" fmla="*/ 174873 w 1925699"/>
                <a:gd name="connsiteY78" fmla="*/ 289470 h 958453"/>
                <a:gd name="connsiteX79" fmla="*/ 174873 w 1925699"/>
                <a:gd name="connsiteY79" fmla="*/ 383976 h 958453"/>
                <a:gd name="connsiteX80" fmla="*/ 293192 w 1925699"/>
                <a:gd name="connsiteY80" fmla="*/ 292447 h 958453"/>
                <a:gd name="connsiteX81" fmla="*/ 412254 w 1925699"/>
                <a:gd name="connsiteY81" fmla="*/ 267146 h 958453"/>
                <a:gd name="connsiteX82" fmla="*/ 542479 w 1925699"/>
                <a:gd name="connsiteY82" fmla="*/ 297656 h 958453"/>
                <a:gd name="connsiteX83" fmla="*/ 618009 w 1925699"/>
                <a:gd name="connsiteY83" fmla="*/ 371698 h 958453"/>
                <a:gd name="connsiteX84" fmla="*/ 651868 w 1925699"/>
                <a:gd name="connsiteY84" fmla="*/ 477738 h 958453"/>
                <a:gd name="connsiteX85" fmla="*/ 651868 w 1925699"/>
                <a:gd name="connsiteY85" fmla="*/ 871388 h 958453"/>
                <a:gd name="connsiteX86" fmla="*/ 872431 w 1925699"/>
                <a:gd name="connsiteY86" fmla="*/ 871388 h 958453"/>
                <a:gd name="connsiteX87" fmla="*/ 872431 w 1925699"/>
                <a:gd name="connsiteY87" fmla="*/ 352722 h 958453"/>
                <a:gd name="connsiteX88" fmla="*/ 736997 w 1925699"/>
                <a:gd name="connsiteY88" fmla="*/ 352722 h 958453"/>
                <a:gd name="connsiteX89" fmla="*/ 704999 w 1925699"/>
                <a:gd name="connsiteY89" fmla="*/ 343793 h 958453"/>
                <a:gd name="connsiteX90" fmla="*/ 695325 w 1925699"/>
                <a:gd name="connsiteY90" fmla="*/ 320724 h 958453"/>
                <a:gd name="connsiteX91" fmla="*/ 704999 w 1925699"/>
                <a:gd name="connsiteY91" fmla="*/ 298400 h 958453"/>
                <a:gd name="connsiteX92" fmla="*/ 736997 w 1925699"/>
                <a:gd name="connsiteY92" fmla="*/ 289470 h 958453"/>
                <a:gd name="connsiteX93" fmla="*/ 872431 w 1925699"/>
                <a:gd name="connsiteY93" fmla="*/ 289470 h 958453"/>
                <a:gd name="connsiteX94" fmla="*/ 872431 w 1925699"/>
                <a:gd name="connsiteY94" fmla="*/ 194965 h 958453"/>
                <a:gd name="connsiteX95" fmla="*/ 936427 w 1925699"/>
                <a:gd name="connsiteY95" fmla="*/ 58043 h 958453"/>
                <a:gd name="connsiteX96" fmla="*/ 1106091 w 1925699"/>
                <a:gd name="connsiteY96" fmla="*/ 0 h 958453"/>
                <a:gd name="connsiteX0" fmla="*/ 1106091 w 1925699"/>
                <a:gd name="connsiteY0" fmla="*/ 0 h 958453"/>
                <a:gd name="connsiteX1" fmla="*/ 1295103 w 1925699"/>
                <a:gd name="connsiteY1" fmla="*/ 16371 h 958453"/>
                <a:gd name="connsiteX2" fmla="*/ 1340867 w 1925699"/>
                <a:gd name="connsiteY2" fmla="*/ 30509 h 958453"/>
                <a:gd name="connsiteX3" fmla="*/ 1348681 w 1925699"/>
                <a:gd name="connsiteY3" fmla="*/ 52090 h 958453"/>
                <a:gd name="connsiteX4" fmla="*/ 1339751 w 1925699"/>
                <a:gd name="connsiteY4" fmla="*/ 74042 h 958453"/>
                <a:gd name="connsiteX5" fmla="*/ 1315939 w 1925699"/>
                <a:gd name="connsiteY5" fmla="*/ 82599 h 958453"/>
                <a:gd name="connsiteX6" fmla="*/ 1295847 w 1925699"/>
                <a:gd name="connsiteY6" fmla="*/ 80367 h 958453"/>
                <a:gd name="connsiteX7" fmla="*/ 1106091 w 1925699"/>
                <a:gd name="connsiteY7" fmla="*/ 63252 h 958453"/>
                <a:gd name="connsiteX8" fmla="*/ 979959 w 1925699"/>
                <a:gd name="connsiteY8" fmla="*/ 103435 h 958453"/>
                <a:gd name="connsiteX9" fmla="*/ 935683 w 1925699"/>
                <a:gd name="connsiteY9" fmla="*/ 194965 h 958453"/>
                <a:gd name="connsiteX10" fmla="*/ 935683 w 1925699"/>
                <a:gd name="connsiteY10" fmla="*/ 289470 h 958453"/>
                <a:gd name="connsiteX11" fmla="*/ 1270100 w 1925699"/>
                <a:gd name="connsiteY11" fmla="*/ 289470 h 958453"/>
                <a:gd name="connsiteX12" fmla="*/ 1385441 w 1925699"/>
                <a:gd name="connsiteY12" fmla="*/ 289470 h 958453"/>
                <a:gd name="connsiteX13" fmla="*/ 1385441 w 1925699"/>
                <a:gd name="connsiteY13" fmla="*/ 104923 h 958453"/>
                <a:gd name="connsiteX14" fmla="*/ 1394371 w 1925699"/>
                <a:gd name="connsiteY14" fmla="*/ 72925 h 958453"/>
                <a:gd name="connsiteX15" fmla="*/ 1416695 w 1925699"/>
                <a:gd name="connsiteY15" fmla="*/ 63252 h 958453"/>
                <a:gd name="connsiteX16" fmla="*/ 1439764 w 1925699"/>
                <a:gd name="connsiteY16" fmla="*/ 72925 h 958453"/>
                <a:gd name="connsiteX17" fmla="*/ 1448693 w 1925699"/>
                <a:gd name="connsiteY17" fmla="*/ 104923 h 958453"/>
                <a:gd name="connsiteX18" fmla="*/ 1448693 w 1925699"/>
                <a:gd name="connsiteY18" fmla="*/ 289470 h 958453"/>
                <a:gd name="connsiteX19" fmla="*/ 1788022 w 1925699"/>
                <a:gd name="connsiteY19" fmla="*/ 289470 h 958453"/>
                <a:gd name="connsiteX20" fmla="*/ 1820020 w 1925699"/>
                <a:gd name="connsiteY20" fmla="*/ 298400 h 958453"/>
                <a:gd name="connsiteX21" fmla="*/ 1829693 w 1925699"/>
                <a:gd name="connsiteY21" fmla="*/ 321469 h 958453"/>
                <a:gd name="connsiteX22" fmla="*/ 1820020 w 1925699"/>
                <a:gd name="connsiteY22" fmla="*/ 343793 h 958453"/>
                <a:gd name="connsiteX23" fmla="*/ 1788022 w 1925699"/>
                <a:gd name="connsiteY23" fmla="*/ 352722 h 958453"/>
                <a:gd name="connsiteX24" fmla="*/ 1448693 w 1925699"/>
                <a:gd name="connsiteY24" fmla="*/ 352722 h 958453"/>
                <a:gd name="connsiteX25" fmla="*/ 1448693 w 1925699"/>
                <a:gd name="connsiteY25" fmla="*/ 768697 h 958453"/>
                <a:gd name="connsiteX26" fmla="*/ 1492226 w 1925699"/>
                <a:gd name="connsiteY26" fmla="*/ 859482 h 958453"/>
                <a:gd name="connsiteX27" fmla="*/ 1619846 w 1925699"/>
                <a:gd name="connsiteY27" fmla="*/ 895945 h 958453"/>
                <a:gd name="connsiteX28" fmla="*/ 1756768 w 1925699"/>
                <a:gd name="connsiteY28" fmla="*/ 876969 h 958453"/>
                <a:gd name="connsiteX29" fmla="*/ 1871365 w 1925699"/>
                <a:gd name="connsiteY29" fmla="*/ 834181 h 958453"/>
                <a:gd name="connsiteX30" fmla="*/ 1900052 w 1925699"/>
                <a:gd name="connsiteY30" fmla="*/ 804889 h 958453"/>
                <a:gd name="connsiteX31" fmla="*/ 1916758 w 1925699"/>
                <a:gd name="connsiteY31" fmla="*/ 833809 h 958453"/>
                <a:gd name="connsiteX32" fmla="*/ 1925687 w 1925699"/>
                <a:gd name="connsiteY32" fmla="*/ 855761 h 958453"/>
                <a:gd name="connsiteX33" fmla="*/ 1914981 w 1925699"/>
                <a:gd name="connsiteY33" fmla="*/ 873499 h 958453"/>
                <a:gd name="connsiteX34" fmla="*/ 1800300 w 1925699"/>
                <a:gd name="connsiteY34" fmla="*/ 929803 h 958453"/>
                <a:gd name="connsiteX35" fmla="*/ 1624311 w 1925699"/>
                <a:gd name="connsiteY35" fmla="*/ 958453 h 958453"/>
                <a:gd name="connsiteX36" fmla="*/ 1450182 w 1925699"/>
                <a:gd name="connsiteY36" fmla="*/ 907107 h 958453"/>
                <a:gd name="connsiteX37" fmla="*/ 1385441 w 1925699"/>
                <a:gd name="connsiteY37" fmla="*/ 768697 h 958453"/>
                <a:gd name="connsiteX38" fmla="*/ 1385441 w 1925699"/>
                <a:gd name="connsiteY38" fmla="*/ 352722 h 958453"/>
                <a:gd name="connsiteX39" fmla="*/ 1270100 w 1925699"/>
                <a:gd name="connsiteY39" fmla="*/ 352722 h 958453"/>
                <a:gd name="connsiteX40" fmla="*/ 1228130 w 1925699"/>
                <a:gd name="connsiteY40" fmla="*/ 352722 h 958453"/>
                <a:gd name="connsiteX41" fmla="*/ 935683 w 1925699"/>
                <a:gd name="connsiteY41" fmla="*/ 352722 h 958453"/>
                <a:gd name="connsiteX42" fmla="*/ 935683 w 1925699"/>
                <a:gd name="connsiteY42" fmla="*/ 871388 h 958453"/>
                <a:gd name="connsiteX43" fmla="*/ 1210271 w 1925699"/>
                <a:gd name="connsiteY43" fmla="*/ 871388 h 958453"/>
                <a:gd name="connsiteX44" fmla="*/ 1242269 w 1925699"/>
                <a:gd name="connsiteY44" fmla="*/ 879946 h 958453"/>
                <a:gd name="connsiteX45" fmla="*/ 1251943 w 1925699"/>
                <a:gd name="connsiteY45" fmla="*/ 902642 h 958453"/>
                <a:gd name="connsiteX46" fmla="*/ 1242269 w 1925699"/>
                <a:gd name="connsiteY46" fmla="*/ 924967 h 958453"/>
                <a:gd name="connsiteX47" fmla="*/ 1210271 w 1925699"/>
                <a:gd name="connsiteY47" fmla="*/ 933896 h 958453"/>
                <a:gd name="connsiteX48" fmla="*/ 537270 w 1925699"/>
                <a:gd name="connsiteY48" fmla="*/ 933896 h 958453"/>
                <a:gd name="connsiteX49" fmla="*/ 504528 w 1925699"/>
                <a:gd name="connsiteY49" fmla="*/ 924967 h 958453"/>
                <a:gd name="connsiteX50" fmla="*/ 494854 w 1925699"/>
                <a:gd name="connsiteY50" fmla="*/ 902642 h 958453"/>
                <a:gd name="connsiteX51" fmla="*/ 504528 w 1925699"/>
                <a:gd name="connsiteY51" fmla="*/ 879946 h 958453"/>
                <a:gd name="connsiteX52" fmla="*/ 537270 w 1925699"/>
                <a:gd name="connsiteY52" fmla="*/ 871388 h 958453"/>
                <a:gd name="connsiteX53" fmla="*/ 589360 w 1925699"/>
                <a:gd name="connsiteY53" fmla="*/ 871388 h 958453"/>
                <a:gd name="connsiteX54" fmla="*/ 589360 w 1925699"/>
                <a:gd name="connsiteY54" fmla="*/ 488156 h 958453"/>
                <a:gd name="connsiteX55" fmla="*/ 540991 w 1925699"/>
                <a:gd name="connsiteY55" fmla="*/ 376163 h 958453"/>
                <a:gd name="connsiteX56" fmla="*/ 411510 w 1925699"/>
                <a:gd name="connsiteY56" fmla="*/ 330398 h 958453"/>
                <a:gd name="connsiteX57" fmla="*/ 304354 w 1925699"/>
                <a:gd name="connsiteY57" fmla="*/ 355327 h 958453"/>
                <a:gd name="connsiteX58" fmla="*/ 174873 w 1925699"/>
                <a:gd name="connsiteY58" fmla="*/ 479226 h 958453"/>
                <a:gd name="connsiteX59" fmla="*/ 174873 w 1925699"/>
                <a:gd name="connsiteY59" fmla="*/ 871388 h 958453"/>
                <a:gd name="connsiteX60" fmla="*/ 245567 w 1925699"/>
                <a:gd name="connsiteY60" fmla="*/ 871388 h 958453"/>
                <a:gd name="connsiteX61" fmla="*/ 277565 w 1925699"/>
                <a:gd name="connsiteY61" fmla="*/ 879946 h 958453"/>
                <a:gd name="connsiteX62" fmla="*/ 287239 w 1925699"/>
                <a:gd name="connsiteY62" fmla="*/ 902642 h 958453"/>
                <a:gd name="connsiteX63" fmla="*/ 277565 w 1925699"/>
                <a:gd name="connsiteY63" fmla="*/ 924967 h 958453"/>
                <a:gd name="connsiteX64" fmla="*/ 245567 w 1925699"/>
                <a:gd name="connsiteY64" fmla="*/ 933896 h 958453"/>
                <a:gd name="connsiteX65" fmla="*/ 41672 w 1925699"/>
                <a:gd name="connsiteY65" fmla="*/ 933896 h 958453"/>
                <a:gd name="connsiteX66" fmla="*/ 9674 w 1925699"/>
                <a:gd name="connsiteY66" fmla="*/ 924967 h 958453"/>
                <a:gd name="connsiteX67" fmla="*/ 0 w 1925699"/>
                <a:gd name="connsiteY67" fmla="*/ 902642 h 958453"/>
                <a:gd name="connsiteX68" fmla="*/ 9674 w 1925699"/>
                <a:gd name="connsiteY68" fmla="*/ 879946 h 958453"/>
                <a:gd name="connsiteX69" fmla="*/ 41672 w 1925699"/>
                <a:gd name="connsiteY69" fmla="*/ 871388 h 958453"/>
                <a:gd name="connsiteX70" fmla="*/ 112366 w 1925699"/>
                <a:gd name="connsiteY70" fmla="*/ 871388 h 958453"/>
                <a:gd name="connsiteX71" fmla="*/ 112366 w 1925699"/>
                <a:gd name="connsiteY71" fmla="*/ 352722 h 958453"/>
                <a:gd name="connsiteX72" fmla="*/ 59532 w 1925699"/>
                <a:gd name="connsiteY72" fmla="*/ 352722 h 958453"/>
                <a:gd name="connsiteX73" fmla="*/ 27534 w 1925699"/>
                <a:gd name="connsiteY73" fmla="*/ 343793 h 958453"/>
                <a:gd name="connsiteX74" fmla="*/ 17860 w 1925699"/>
                <a:gd name="connsiteY74" fmla="*/ 320724 h 958453"/>
                <a:gd name="connsiteX75" fmla="*/ 27534 w 1925699"/>
                <a:gd name="connsiteY75" fmla="*/ 298400 h 958453"/>
                <a:gd name="connsiteX76" fmla="*/ 59532 w 1925699"/>
                <a:gd name="connsiteY76" fmla="*/ 289470 h 958453"/>
                <a:gd name="connsiteX77" fmla="*/ 174873 w 1925699"/>
                <a:gd name="connsiteY77" fmla="*/ 289470 h 958453"/>
                <a:gd name="connsiteX78" fmla="*/ 174873 w 1925699"/>
                <a:gd name="connsiteY78" fmla="*/ 383976 h 958453"/>
                <a:gd name="connsiteX79" fmla="*/ 293192 w 1925699"/>
                <a:gd name="connsiteY79" fmla="*/ 292447 h 958453"/>
                <a:gd name="connsiteX80" fmla="*/ 412254 w 1925699"/>
                <a:gd name="connsiteY80" fmla="*/ 267146 h 958453"/>
                <a:gd name="connsiteX81" fmla="*/ 542479 w 1925699"/>
                <a:gd name="connsiteY81" fmla="*/ 297656 h 958453"/>
                <a:gd name="connsiteX82" fmla="*/ 618009 w 1925699"/>
                <a:gd name="connsiteY82" fmla="*/ 371698 h 958453"/>
                <a:gd name="connsiteX83" fmla="*/ 651868 w 1925699"/>
                <a:gd name="connsiteY83" fmla="*/ 477738 h 958453"/>
                <a:gd name="connsiteX84" fmla="*/ 651868 w 1925699"/>
                <a:gd name="connsiteY84" fmla="*/ 871388 h 958453"/>
                <a:gd name="connsiteX85" fmla="*/ 872431 w 1925699"/>
                <a:gd name="connsiteY85" fmla="*/ 871388 h 958453"/>
                <a:gd name="connsiteX86" fmla="*/ 872431 w 1925699"/>
                <a:gd name="connsiteY86" fmla="*/ 352722 h 958453"/>
                <a:gd name="connsiteX87" fmla="*/ 736997 w 1925699"/>
                <a:gd name="connsiteY87" fmla="*/ 352722 h 958453"/>
                <a:gd name="connsiteX88" fmla="*/ 704999 w 1925699"/>
                <a:gd name="connsiteY88" fmla="*/ 343793 h 958453"/>
                <a:gd name="connsiteX89" fmla="*/ 695325 w 1925699"/>
                <a:gd name="connsiteY89" fmla="*/ 320724 h 958453"/>
                <a:gd name="connsiteX90" fmla="*/ 704999 w 1925699"/>
                <a:gd name="connsiteY90" fmla="*/ 298400 h 958453"/>
                <a:gd name="connsiteX91" fmla="*/ 736997 w 1925699"/>
                <a:gd name="connsiteY91" fmla="*/ 289470 h 958453"/>
                <a:gd name="connsiteX92" fmla="*/ 872431 w 1925699"/>
                <a:gd name="connsiteY92" fmla="*/ 289470 h 958453"/>
                <a:gd name="connsiteX93" fmla="*/ 872431 w 1925699"/>
                <a:gd name="connsiteY93" fmla="*/ 194965 h 958453"/>
                <a:gd name="connsiteX94" fmla="*/ 936427 w 1925699"/>
                <a:gd name="connsiteY94" fmla="*/ 58043 h 958453"/>
                <a:gd name="connsiteX95" fmla="*/ 1106091 w 1925699"/>
                <a:gd name="connsiteY95" fmla="*/ 0 h 958453"/>
                <a:gd name="connsiteX0" fmla="*/ 1106091 w 1925699"/>
                <a:gd name="connsiteY0" fmla="*/ 0 h 958453"/>
                <a:gd name="connsiteX1" fmla="*/ 1295103 w 1925699"/>
                <a:gd name="connsiteY1" fmla="*/ 16371 h 958453"/>
                <a:gd name="connsiteX2" fmla="*/ 1340867 w 1925699"/>
                <a:gd name="connsiteY2" fmla="*/ 30509 h 958453"/>
                <a:gd name="connsiteX3" fmla="*/ 1348681 w 1925699"/>
                <a:gd name="connsiteY3" fmla="*/ 52090 h 958453"/>
                <a:gd name="connsiteX4" fmla="*/ 1339751 w 1925699"/>
                <a:gd name="connsiteY4" fmla="*/ 74042 h 958453"/>
                <a:gd name="connsiteX5" fmla="*/ 1315939 w 1925699"/>
                <a:gd name="connsiteY5" fmla="*/ 82599 h 958453"/>
                <a:gd name="connsiteX6" fmla="*/ 1295847 w 1925699"/>
                <a:gd name="connsiteY6" fmla="*/ 80367 h 958453"/>
                <a:gd name="connsiteX7" fmla="*/ 1106091 w 1925699"/>
                <a:gd name="connsiteY7" fmla="*/ 63252 h 958453"/>
                <a:gd name="connsiteX8" fmla="*/ 979959 w 1925699"/>
                <a:gd name="connsiteY8" fmla="*/ 103435 h 958453"/>
                <a:gd name="connsiteX9" fmla="*/ 935683 w 1925699"/>
                <a:gd name="connsiteY9" fmla="*/ 194965 h 958453"/>
                <a:gd name="connsiteX10" fmla="*/ 935683 w 1925699"/>
                <a:gd name="connsiteY10" fmla="*/ 289470 h 958453"/>
                <a:gd name="connsiteX11" fmla="*/ 1385441 w 1925699"/>
                <a:gd name="connsiteY11" fmla="*/ 289470 h 958453"/>
                <a:gd name="connsiteX12" fmla="*/ 1385441 w 1925699"/>
                <a:gd name="connsiteY12" fmla="*/ 104923 h 958453"/>
                <a:gd name="connsiteX13" fmla="*/ 1394371 w 1925699"/>
                <a:gd name="connsiteY13" fmla="*/ 72925 h 958453"/>
                <a:gd name="connsiteX14" fmla="*/ 1416695 w 1925699"/>
                <a:gd name="connsiteY14" fmla="*/ 63252 h 958453"/>
                <a:gd name="connsiteX15" fmla="*/ 1439764 w 1925699"/>
                <a:gd name="connsiteY15" fmla="*/ 72925 h 958453"/>
                <a:gd name="connsiteX16" fmla="*/ 1448693 w 1925699"/>
                <a:gd name="connsiteY16" fmla="*/ 104923 h 958453"/>
                <a:gd name="connsiteX17" fmla="*/ 1448693 w 1925699"/>
                <a:gd name="connsiteY17" fmla="*/ 289470 h 958453"/>
                <a:gd name="connsiteX18" fmla="*/ 1788022 w 1925699"/>
                <a:gd name="connsiteY18" fmla="*/ 289470 h 958453"/>
                <a:gd name="connsiteX19" fmla="*/ 1820020 w 1925699"/>
                <a:gd name="connsiteY19" fmla="*/ 298400 h 958453"/>
                <a:gd name="connsiteX20" fmla="*/ 1829693 w 1925699"/>
                <a:gd name="connsiteY20" fmla="*/ 321469 h 958453"/>
                <a:gd name="connsiteX21" fmla="*/ 1820020 w 1925699"/>
                <a:gd name="connsiteY21" fmla="*/ 343793 h 958453"/>
                <a:gd name="connsiteX22" fmla="*/ 1788022 w 1925699"/>
                <a:gd name="connsiteY22" fmla="*/ 352722 h 958453"/>
                <a:gd name="connsiteX23" fmla="*/ 1448693 w 1925699"/>
                <a:gd name="connsiteY23" fmla="*/ 352722 h 958453"/>
                <a:gd name="connsiteX24" fmla="*/ 1448693 w 1925699"/>
                <a:gd name="connsiteY24" fmla="*/ 768697 h 958453"/>
                <a:gd name="connsiteX25" fmla="*/ 1492226 w 1925699"/>
                <a:gd name="connsiteY25" fmla="*/ 859482 h 958453"/>
                <a:gd name="connsiteX26" fmla="*/ 1619846 w 1925699"/>
                <a:gd name="connsiteY26" fmla="*/ 895945 h 958453"/>
                <a:gd name="connsiteX27" fmla="*/ 1756768 w 1925699"/>
                <a:gd name="connsiteY27" fmla="*/ 876969 h 958453"/>
                <a:gd name="connsiteX28" fmla="*/ 1871365 w 1925699"/>
                <a:gd name="connsiteY28" fmla="*/ 834181 h 958453"/>
                <a:gd name="connsiteX29" fmla="*/ 1900052 w 1925699"/>
                <a:gd name="connsiteY29" fmla="*/ 804889 h 958453"/>
                <a:gd name="connsiteX30" fmla="*/ 1916758 w 1925699"/>
                <a:gd name="connsiteY30" fmla="*/ 833809 h 958453"/>
                <a:gd name="connsiteX31" fmla="*/ 1925687 w 1925699"/>
                <a:gd name="connsiteY31" fmla="*/ 855761 h 958453"/>
                <a:gd name="connsiteX32" fmla="*/ 1914981 w 1925699"/>
                <a:gd name="connsiteY32" fmla="*/ 873499 h 958453"/>
                <a:gd name="connsiteX33" fmla="*/ 1800300 w 1925699"/>
                <a:gd name="connsiteY33" fmla="*/ 929803 h 958453"/>
                <a:gd name="connsiteX34" fmla="*/ 1624311 w 1925699"/>
                <a:gd name="connsiteY34" fmla="*/ 958453 h 958453"/>
                <a:gd name="connsiteX35" fmla="*/ 1450182 w 1925699"/>
                <a:gd name="connsiteY35" fmla="*/ 907107 h 958453"/>
                <a:gd name="connsiteX36" fmla="*/ 1385441 w 1925699"/>
                <a:gd name="connsiteY36" fmla="*/ 768697 h 958453"/>
                <a:gd name="connsiteX37" fmla="*/ 1385441 w 1925699"/>
                <a:gd name="connsiteY37" fmla="*/ 352722 h 958453"/>
                <a:gd name="connsiteX38" fmla="*/ 1270100 w 1925699"/>
                <a:gd name="connsiteY38" fmla="*/ 352722 h 958453"/>
                <a:gd name="connsiteX39" fmla="*/ 1228130 w 1925699"/>
                <a:gd name="connsiteY39" fmla="*/ 352722 h 958453"/>
                <a:gd name="connsiteX40" fmla="*/ 935683 w 1925699"/>
                <a:gd name="connsiteY40" fmla="*/ 352722 h 958453"/>
                <a:gd name="connsiteX41" fmla="*/ 935683 w 1925699"/>
                <a:gd name="connsiteY41" fmla="*/ 871388 h 958453"/>
                <a:gd name="connsiteX42" fmla="*/ 1210271 w 1925699"/>
                <a:gd name="connsiteY42" fmla="*/ 871388 h 958453"/>
                <a:gd name="connsiteX43" fmla="*/ 1242269 w 1925699"/>
                <a:gd name="connsiteY43" fmla="*/ 879946 h 958453"/>
                <a:gd name="connsiteX44" fmla="*/ 1251943 w 1925699"/>
                <a:gd name="connsiteY44" fmla="*/ 902642 h 958453"/>
                <a:gd name="connsiteX45" fmla="*/ 1242269 w 1925699"/>
                <a:gd name="connsiteY45" fmla="*/ 924967 h 958453"/>
                <a:gd name="connsiteX46" fmla="*/ 1210271 w 1925699"/>
                <a:gd name="connsiteY46" fmla="*/ 933896 h 958453"/>
                <a:gd name="connsiteX47" fmla="*/ 537270 w 1925699"/>
                <a:gd name="connsiteY47" fmla="*/ 933896 h 958453"/>
                <a:gd name="connsiteX48" fmla="*/ 504528 w 1925699"/>
                <a:gd name="connsiteY48" fmla="*/ 924967 h 958453"/>
                <a:gd name="connsiteX49" fmla="*/ 494854 w 1925699"/>
                <a:gd name="connsiteY49" fmla="*/ 902642 h 958453"/>
                <a:gd name="connsiteX50" fmla="*/ 504528 w 1925699"/>
                <a:gd name="connsiteY50" fmla="*/ 879946 h 958453"/>
                <a:gd name="connsiteX51" fmla="*/ 537270 w 1925699"/>
                <a:gd name="connsiteY51" fmla="*/ 871388 h 958453"/>
                <a:gd name="connsiteX52" fmla="*/ 589360 w 1925699"/>
                <a:gd name="connsiteY52" fmla="*/ 871388 h 958453"/>
                <a:gd name="connsiteX53" fmla="*/ 589360 w 1925699"/>
                <a:gd name="connsiteY53" fmla="*/ 488156 h 958453"/>
                <a:gd name="connsiteX54" fmla="*/ 540991 w 1925699"/>
                <a:gd name="connsiteY54" fmla="*/ 376163 h 958453"/>
                <a:gd name="connsiteX55" fmla="*/ 411510 w 1925699"/>
                <a:gd name="connsiteY55" fmla="*/ 330398 h 958453"/>
                <a:gd name="connsiteX56" fmla="*/ 304354 w 1925699"/>
                <a:gd name="connsiteY56" fmla="*/ 355327 h 958453"/>
                <a:gd name="connsiteX57" fmla="*/ 174873 w 1925699"/>
                <a:gd name="connsiteY57" fmla="*/ 479226 h 958453"/>
                <a:gd name="connsiteX58" fmla="*/ 174873 w 1925699"/>
                <a:gd name="connsiteY58" fmla="*/ 871388 h 958453"/>
                <a:gd name="connsiteX59" fmla="*/ 245567 w 1925699"/>
                <a:gd name="connsiteY59" fmla="*/ 871388 h 958453"/>
                <a:gd name="connsiteX60" fmla="*/ 277565 w 1925699"/>
                <a:gd name="connsiteY60" fmla="*/ 879946 h 958453"/>
                <a:gd name="connsiteX61" fmla="*/ 287239 w 1925699"/>
                <a:gd name="connsiteY61" fmla="*/ 902642 h 958453"/>
                <a:gd name="connsiteX62" fmla="*/ 277565 w 1925699"/>
                <a:gd name="connsiteY62" fmla="*/ 924967 h 958453"/>
                <a:gd name="connsiteX63" fmla="*/ 245567 w 1925699"/>
                <a:gd name="connsiteY63" fmla="*/ 933896 h 958453"/>
                <a:gd name="connsiteX64" fmla="*/ 41672 w 1925699"/>
                <a:gd name="connsiteY64" fmla="*/ 933896 h 958453"/>
                <a:gd name="connsiteX65" fmla="*/ 9674 w 1925699"/>
                <a:gd name="connsiteY65" fmla="*/ 924967 h 958453"/>
                <a:gd name="connsiteX66" fmla="*/ 0 w 1925699"/>
                <a:gd name="connsiteY66" fmla="*/ 902642 h 958453"/>
                <a:gd name="connsiteX67" fmla="*/ 9674 w 1925699"/>
                <a:gd name="connsiteY67" fmla="*/ 879946 h 958453"/>
                <a:gd name="connsiteX68" fmla="*/ 41672 w 1925699"/>
                <a:gd name="connsiteY68" fmla="*/ 871388 h 958453"/>
                <a:gd name="connsiteX69" fmla="*/ 112366 w 1925699"/>
                <a:gd name="connsiteY69" fmla="*/ 871388 h 958453"/>
                <a:gd name="connsiteX70" fmla="*/ 112366 w 1925699"/>
                <a:gd name="connsiteY70" fmla="*/ 352722 h 958453"/>
                <a:gd name="connsiteX71" fmla="*/ 59532 w 1925699"/>
                <a:gd name="connsiteY71" fmla="*/ 352722 h 958453"/>
                <a:gd name="connsiteX72" fmla="*/ 27534 w 1925699"/>
                <a:gd name="connsiteY72" fmla="*/ 343793 h 958453"/>
                <a:gd name="connsiteX73" fmla="*/ 17860 w 1925699"/>
                <a:gd name="connsiteY73" fmla="*/ 320724 h 958453"/>
                <a:gd name="connsiteX74" fmla="*/ 27534 w 1925699"/>
                <a:gd name="connsiteY74" fmla="*/ 298400 h 958453"/>
                <a:gd name="connsiteX75" fmla="*/ 59532 w 1925699"/>
                <a:gd name="connsiteY75" fmla="*/ 289470 h 958453"/>
                <a:gd name="connsiteX76" fmla="*/ 174873 w 1925699"/>
                <a:gd name="connsiteY76" fmla="*/ 289470 h 958453"/>
                <a:gd name="connsiteX77" fmla="*/ 174873 w 1925699"/>
                <a:gd name="connsiteY77" fmla="*/ 383976 h 958453"/>
                <a:gd name="connsiteX78" fmla="*/ 293192 w 1925699"/>
                <a:gd name="connsiteY78" fmla="*/ 292447 h 958453"/>
                <a:gd name="connsiteX79" fmla="*/ 412254 w 1925699"/>
                <a:gd name="connsiteY79" fmla="*/ 267146 h 958453"/>
                <a:gd name="connsiteX80" fmla="*/ 542479 w 1925699"/>
                <a:gd name="connsiteY80" fmla="*/ 297656 h 958453"/>
                <a:gd name="connsiteX81" fmla="*/ 618009 w 1925699"/>
                <a:gd name="connsiteY81" fmla="*/ 371698 h 958453"/>
                <a:gd name="connsiteX82" fmla="*/ 651868 w 1925699"/>
                <a:gd name="connsiteY82" fmla="*/ 477738 h 958453"/>
                <a:gd name="connsiteX83" fmla="*/ 651868 w 1925699"/>
                <a:gd name="connsiteY83" fmla="*/ 871388 h 958453"/>
                <a:gd name="connsiteX84" fmla="*/ 872431 w 1925699"/>
                <a:gd name="connsiteY84" fmla="*/ 871388 h 958453"/>
                <a:gd name="connsiteX85" fmla="*/ 872431 w 1925699"/>
                <a:gd name="connsiteY85" fmla="*/ 352722 h 958453"/>
                <a:gd name="connsiteX86" fmla="*/ 736997 w 1925699"/>
                <a:gd name="connsiteY86" fmla="*/ 352722 h 958453"/>
                <a:gd name="connsiteX87" fmla="*/ 704999 w 1925699"/>
                <a:gd name="connsiteY87" fmla="*/ 343793 h 958453"/>
                <a:gd name="connsiteX88" fmla="*/ 695325 w 1925699"/>
                <a:gd name="connsiteY88" fmla="*/ 320724 h 958453"/>
                <a:gd name="connsiteX89" fmla="*/ 704999 w 1925699"/>
                <a:gd name="connsiteY89" fmla="*/ 298400 h 958453"/>
                <a:gd name="connsiteX90" fmla="*/ 736997 w 1925699"/>
                <a:gd name="connsiteY90" fmla="*/ 289470 h 958453"/>
                <a:gd name="connsiteX91" fmla="*/ 872431 w 1925699"/>
                <a:gd name="connsiteY91" fmla="*/ 289470 h 958453"/>
                <a:gd name="connsiteX92" fmla="*/ 872431 w 1925699"/>
                <a:gd name="connsiteY92" fmla="*/ 194965 h 958453"/>
                <a:gd name="connsiteX93" fmla="*/ 936427 w 1925699"/>
                <a:gd name="connsiteY93" fmla="*/ 58043 h 958453"/>
                <a:gd name="connsiteX94" fmla="*/ 1106091 w 1925699"/>
                <a:gd name="connsiteY94" fmla="*/ 0 h 958453"/>
                <a:gd name="connsiteX0" fmla="*/ 1106091 w 1925699"/>
                <a:gd name="connsiteY0" fmla="*/ 0 h 958453"/>
                <a:gd name="connsiteX1" fmla="*/ 1295103 w 1925699"/>
                <a:gd name="connsiteY1" fmla="*/ 16371 h 958453"/>
                <a:gd name="connsiteX2" fmla="*/ 1340867 w 1925699"/>
                <a:gd name="connsiteY2" fmla="*/ 30509 h 958453"/>
                <a:gd name="connsiteX3" fmla="*/ 1348681 w 1925699"/>
                <a:gd name="connsiteY3" fmla="*/ 52090 h 958453"/>
                <a:gd name="connsiteX4" fmla="*/ 1339751 w 1925699"/>
                <a:gd name="connsiteY4" fmla="*/ 74042 h 958453"/>
                <a:gd name="connsiteX5" fmla="*/ 1315939 w 1925699"/>
                <a:gd name="connsiteY5" fmla="*/ 82599 h 958453"/>
                <a:gd name="connsiteX6" fmla="*/ 1295847 w 1925699"/>
                <a:gd name="connsiteY6" fmla="*/ 80367 h 958453"/>
                <a:gd name="connsiteX7" fmla="*/ 1106091 w 1925699"/>
                <a:gd name="connsiteY7" fmla="*/ 63252 h 958453"/>
                <a:gd name="connsiteX8" fmla="*/ 979959 w 1925699"/>
                <a:gd name="connsiteY8" fmla="*/ 103435 h 958453"/>
                <a:gd name="connsiteX9" fmla="*/ 935683 w 1925699"/>
                <a:gd name="connsiteY9" fmla="*/ 194965 h 958453"/>
                <a:gd name="connsiteX10" fmla="*/ 935683 w 1925699"/>
                <a:gd name="connsiteY10" fmla="*/ 289470 h 958453"/>
                <a:gd name="connsiteX11" fmla="*/ 1385441 w 1925699"/>
                <a:gd name="connsiteY11" fmla="*/ 289470 h 958453"/>
                <a:gd name="connsiteX12" fmla="*/ 1385441 w 1925699"/>
                <a:gd name="connsiteY12" fmla="*/ 104923 h 958453"/>
                <a:gd name="connsiteX13" fmla="*/ 1394371 w 1925699"/>
                <a:gd name="connsiteY13" fmla="*/ 72925 h 958453"/>
                <a:gd name="connsiteX14" fmla="*/ 1416695 w 1925699"/>
                <a:gd name="connsiteY14" fmla="*/ 63252 h 958453"/>
                <a:gd name="connsiteX15" fmla="*/ 1439764 w 1925699"/>
                <a:gd name="connsiteY15" fmla="*/ 72925 h 958453"/>
                <a:gd name="connsiteX16" fmla="*/ 1448693 w 1925699"/>
                <a:gd name="connsiteY16" fmla="*/ 104923 h 958453"/>
                <a:gd name="connsiteX17" fmla="*/ 1448693 w 1925699"/>
                <a:gd name="connsiteY17" fmla="*/ 289470 h 958453"/>
                <a:gd name="connsiteX18" fmla="*/ 1788022 w 1925699"/>
                <a:gd name="connsiteY18" fmla="*/ 289470 h 958453"/>
                <a:gd name="connsiteX19" fmla="*/ 1820020 w 1925699"/>
                <a:gd name="connsiteY19" fmla="*/ 298400 h 958453"/>
                <a:gd name="connsiteX20" fmla="*/ 1829693 w 1925699"/>
                <a:gd name="connsiteY20" fmla="*/ 321469 h 958453"/>
                <a:gd name="connsiteX21" fmla="*/ 1820020 w 1925699"/>
                <a:gd name="connsiteY21" fmla="*/ 343793 h 958453"/>
                <a:gd name="connsiteX22" fmla="*/ 1788022 w 1925699"/>
                <a:gd name="connsiteY22" fmla="*/ 352722 h 958453"/>
                <a:gd name="connsiteX23" fmla="*/ 1448693 w 1925699"/>
                <a:gd name="connsiteY23" fmla="*/ 352722 h 958453"/>
                <a:gd name="connsiteX24" fmla="*/ 1448693 w 1925699"/>
                <a:gd name="connsiteY24" fmla="*/ 768697 h 958453"/>
                <a:gd name="connsiteX25" fmla="*/ 1492226 w 1925699"/>
                <a:gd name="connsiteY25" fmla="*/ 859482 h 958453"/>
                <a:gd name="connsiteX26" fmla="*/ 1619846 w 1925699"/>
                <a:gd name="connsiteY26" fmla="*/ 895945 h 958453"/>
                <a:gd name="connsiteX27" fmla="*/ 1756768 w 1925699"/>
                <a:gd name="connsiteY27" fmla="*/ 876969 h 958453"/>
                <a:gd name="connsiteX28" fmla="*/ 1871365 w 1925699"/>
                <a:gd name="connsiteY28" fmla="*/ 834181 h 958453"/>
                <a:gd name="connsiteX29" fmla="*/ 1900052 w 1925699"/>
                <a:gd name="connsiteY29" fmla="*/ 804889 h 958453"/>
                <a:gd name="connsiteX30" fmla="*/ 1916758 w 1925699"/>
                <a:gd name="connsiteY30" fmla="*/ 833809 h 958453"/>
                <a:gd name="connsiteX31" fmla="*/ 1925687 w 1925699"/>
                <a:gd name="connsiteY31" fmla="*/ 855761 h 958453"/>
                <a:gd name="connsiteX32" fmla="*/ 1914981 w 1925699"/>
                <a:gd name="connsiteY32" fmla="*/ 873499 h 958453"/>
                <a:gd name="connsiteX33" fmla="*/ 1800300 w 1925699"/>
                <a:gd name="connsiteY33" fmla="*/ 929803 h 958453"/>
                <a:gd name="connsiteX34" fmla="*/ 1624311 w 1925699"/>
                <a:gd name="connsiteY34" fmla="*/ 958453 h 958453"/>
                <a:gd name="connsiteX35" fmla="*/ 1450182 w 1925699"/>
                <a:gd name="connsiteY35" fmla="*/ 907107 h 958453"/>
                <a:gd name="connsiteX36" fmla="*/ 1385441 w 1925699"/>
                <a:gd name="connsiteY36" fmla="*/ 768697 h 958453"/>
                <a:gd name="connsiteX37" fmla="*/ 1385441 w 1925699"/>
                <a:gd name="connsiteY37" fmla="*/ 352722 h 958453"/>
                <a:gd name="connsiteX38" fmla="*/ 1270100 w 1925699"/>
                <a:gd name="connsiteY38" fmla="*/ 352722 h 958453"/>
                <a:gd name="connsiteX39" fmla="*/ 935683 w 1925699"/>
                <a:gd name="connsiteY39" fmla="*/ 352722 h 958453"/>
                <a:gd name="connsiteX40" fmla="*/ 935683 w 1925699"/>
                <a:gd name="connsiteY40" fmla="*/ 871388 h 958453"/>
                <a:gd name="connsiteX41" fmla="*/ 1210271 w 1925699"/>
                <a:gd name="connsiteY41" fmla="*/ 871388 h 958453"/>
                <a:gd name="connsiteX42" fmla="*/ 1242269 w 1925699"/>
                <a:gd name="connsiteY42" fmla="*/ 879946 h 958453"/>
                <a:gd name="connsiteX43" fmla="*/ 1251943 w 1925699"/>
                <a:gd name="connsiteY43" fmla="*/ 902642 h 958453"/>
                <a:gd name="connsiteX44" fmla="*/ 1242269 w 1925699"/>
                <a:gd name="connsiteY44" fmla="*/ 924967 h 958453"/>
                <a:gd name="connsiteX45" fmla="*/ 1210271 w 1925699"/>
                <a:gd name="connsiteY45" fmla="*/ 933896 h 958453"/>
                <a:gd name="connsiteX46" fmla="*/ 537270 w 1925699"/>
                <a:gd name="connsiteY46" fmla="*/ 933896 h 958453"/>
                <a:gd name="connsiteX47" fmla="*/ 504528 w 1925699"/>
                <a:gd name="connsiteY47" fmla="*/ 924967 h 958453"/>
                <a:gd name="connsiteX48" fmla="*/ 494854 w 1925699"/>
                <a:gd name="connsiteY48" fmla="*/ 902642 h 958453"/>
                <a:gd name="connsiteX49" fmla="*/ 504528 w 1925699"/>
                <a:gd name="connsiteY49" fmla="*/ 879946 h 958453"/>
                <a:gd name="connsiteX50" fmla="*/ 537270 w 1925699"/>
                <a:gd name="connsiteY50" fmla="*/ 871388 h 958453"/>
                <a:gd name="connsiteX51" fmla="*/ 589360 w 1925699"/>
                <a:gd name="connsiteY51" fmla="*/ 871388 h 958453"/>
                <a:gd name="connsiteX52" fmla="*/ 589360 w 1925699"/>
                <a:gd name="connsiteY52" fmla="*/ 488156 h 958453"/>
                <a:gd name="connsiteX53" fmla="*/ 540991 w 1925699"/>
                <a:gd name="connsiteY53" fmla="*/ 376163 h 958453"/>
                <a:gd name="connsiteX54" fmla="*/ 411510 w 1925699"/>
                <a:gd name="connsiteY54" fmla="*/ 330398 h 958453"/>
                <a:gd name="connsiteX55" fmla="*/ 304354 w 1925699"/>
                <a:gd name="connsiteY55" fmla="*/ 355327 h 958453"/>
                <a:gd name="connsiteX56" fmla="*/ 174873 w 1925699"/>
                <a:gd name="connsiteY56" fmla="*/ 479226 h 958453"/>
                <a:gd name="connsiteX57" fmla="*/ 174873 w 1925699"/>
                <a:gd name="connsiteY57" fmla="*/ 871388 h 958453"/>
                <a:gd name="connsiteX58" fmla="*/ 245567 w 1925699"/>
                <a:gd name="connsiteY58" fmla="*/ 871388 h 958453"/>
                <a:gd name="connsiteX59" fmla="*/ 277565 w 1925699"/>
                <a:gd name="connsiteY59" fmla="*/ 879946 h 958453"/>
                <a:gd name="connsiteX60" fmla="*/ 287239 w 1925699"/>
                <a:gd name="connsiteY60" fmla="*/ 902642 h 958453"/>
                <a:gd name="connsiteX61" fmla="*/ 277565 w 1925699"/>
                <a:gd name="connsiteY61" fmla="*/ 924967 h 958453"/>
                <a:gd name="connsiteX62" fmla="*/ 245567 w 1925699"/>
                <a:gd name="connsiteY62" fmla="*/ 933896 h 958453"/>
                <a:gd name="connsiteX63" fmla="*/ 41672 w 1925699"/>
                <a:gd name="connsiteY63" fmla="*/ 933896 h 958453"/>
                <a:gd name="connsiteX64" fmla="*/ 9674 w 1925699"/>
                <a:gd name="connsiteY64" fmla="*/ 924967 h 958453"/>
                <a:gd name="connsiteX65" fmla="*/ 0 w 1925699"/>
                <a:gd name="connsiteY65" fmla="*/ 902642 h 958453"/>
                <a:gd name="connsiteX66" fmla="*/ 9674 w 1925699"/>
                <a:gd name="connsiteY66" fmla="*/ 879946 h 958453"/>
                <a:gd name="connsiteX67" fmla="*/ 41672 w 1925699"/>
                <a:gd name="connsiteY67" fmla="*/ 871388 h 958453"/>
                <a:gd name="connsiteX68" fmla="*/ 112366 w 1925699"/>
                <a:gd name="connsiteY68" fmla="*/ 871388 h 958453"/>
                <a:gd name="connsiteX69" fmla="*/ 112366 w 1925699"/>
                <a:gd name="connsiteY69" fmla="*/ 352722 h 958453"/>
                <a:gd name="connsiteX70" fmla="*/ 59532 w 1925699"/>
                <a:gd name="connsiteY70" fmla="*/ 352722 h 958453"/>
                <a:gd name="connsiteX71" fmla="*/ 27534 w 1925699"/>
                <a:gd name="connsiteY71" fmla="*/ 343793 h 958453"/>
                <a:gd name="connsiteX72" fmla="*/ 17860 w 1925699"/>
                <a:gd name="connsiteY72" fmla="*/ 320724 h 958453"/>
                <a:gd name="connsiteX73" fmla="*/ 27534 w 1925699"/>
                <a:gd name="connsiteY73" fmla="*/ 298400 h 958453"/>
                <a:gd name="connsiteX74" fmla="*/ 59532 w 1925699"/>
                <a:gd name="connsiteY74" fmla="*/ 289470 h 958453"/>
                <a:gd name="connsiteX75" fmla="*/ 174873 w 1925699"/>
                <a:gd name="connsiteY75" fmla="*/ 289470 h 958453"/>
                <a:gd name="connsiteX76" fmla="*/ 174873 w 1925699"/>
                <a:gd name="connsiteY76" fmla="*/ 383976 h 958453"/>
                <a:gd name="connsiteX77" fmla="*/ 293192 w 1925699"/>
                <a:gd name="connsiteY77" fmla="*/ 292447 h 958453"/>
                <a:gd name="connsiteX78" fmla="*/ 412254 w 1925699"/>
                <a:gd name="connsiteY78" fmla="*/ 267146 h 958453"/>
                <a:gd name="connsiteX79" fmla="*/ 542479 w 1925699"/>
                <a:gd name="connsiteY79" fmla="*/ 297656 h 958453"/>
                <a:gd name="connsiteX80" fmla="*/ 618009 w 1925699"/>
                <a:gd name="connsiteY80" fmla="*/ 371698 h 958453"/>
                <a:gd name="connsiteX81" fmla="*/ 651868 w 1925699"/>
                <a:gd name="connsiteY81" fmla="*/ 477738 h 958453"/>
                <a:gd name="connsiteX82" fmla="*/ 651868 w 1925699"/>
                <a:gd name="connsiteY82" fmla="*/ 871388 h 958453"/>
                <a:gd name="connsiteX83" fmla="*/ 872431 w 1925699"/>
                <a:gd name="connsiteY83" fmla="*/ 871388 h 958453"/>
                <a:gd name="connsiteX84" fmla="*/ 872431 w 1925699"/>
                <a:gd name="connsiteY84" fmla="*/ 352722 h 958453"/>
                <a:gd name="connsiteX85" fmla="*/ 736997 w 1925699"/>
                <a:gd name="connsiteY85" fmla="*/ 352722 h 958453"/>
                <a:gd name="connsiteX86" fmla="*/ 704999 w 1925699"/>
                <a:gd name="connsiteY86" fmla="*/ 343793 h 958453"/>
                <a:gd name="connsiteX87" fmla="*/ 695325 w 1925699"/>
                <a:gd name="connsiteY87" fmla="*/ 320724 h 958453"/>
                <a:gd name="connsiteX88" fmla="*/ 704999 w 1925699"/>
                <a:gd name="connsiteY88" fmla="*/ 298400 h 958453"/>
                <a:gd name="connsiteX89" fmla="*/ 736997 w 1925699"/>
                <a:gd name="connsiteY89" fmla="*/ 289470 h 958453"/>
                <a:gd name="connsiteX90" fmla="*/ 872431 w 1925699"/>
                <a:gd name="connsiteY90" fmla="*/ 289470 h 958453"/>
                <a:gd name="connsiteX91" fmla="*/ 872431 w 1925699"/>
                <a:gd name="connsiteY91" fmla="*/ 194965 h 958453"/>
                <a:gd name="connsiteX92" fmla="*/ 936427 w 1925699"/>
                <a:gd name="connsiteY92" fmla="*/ 58043 h 958453"/>
                <a:gd name="connsiteX93" fmla="*/ 1106091 w 1925699"/>
                <a:gd name="connsiteY93" fmla="*/ 0 h 958453"/>
                <a:gd name="connsiteX0" fmla="*/ 1106091 w 1925699"/>
                <a:gd name="connsiteY0" fmla="*/ 0 h 958453"/>
                <a:gd name="connsiteX1" fmla="*/ 1295103 w 1925699"/>
                <a:gd name="connsiteY1" fmla="*/ 16371 h 958453"/>
                <a:gd name="connsiteX2" fmla="*/ 1340867 w 1925699"/>
                <a:gd name="connsiteY2" fmla="*/ 30509 h 958453"/>
                <a:gd name="connsiteX3" fmla="*/ 1348681 w 1925699"/>
                <a:gd name="connsiteY3" fmla="*/ 52090 h 958453"/>
                <a:gd name="connsiteX4" fmla="*/ 1339751 w 1925699"/>
                <a:gd name="connsiteY4" fmla="*/ 74042 h 958453"/>
                <a:gd name="connsiteX5" fmla="*/ 1315939 w 1925699"/>
                <a:gd name="connsiteY5" fmla="*/ 82599 h 958453"/>
                <a:gd name="connsiteX6" fmla="*/ 1295847 w 1925699"/>
                <a:gd name="connsiteY6" fmla="*/ 80367 h 958453"/>
                <a:gd name="connsiteX7" fmla="*/ 1106091 w 1925699"/>
                <a:gd name="connsiteY7" fmla="*/ 63252 h 958453"/>
                <a:gd name="connsiteX8" fmla="*/ 979959 w 1925699"/>
                <a:gd name="connsiteY8" fmla="*/ 103435 h 958453"/>
                <a:gd name="connsiteX9" fmla="*/ 935683 w 1925699"/>
                <a:gd name="connsiteY9" fmla="*/ 194965 h 958453"/>
                <a:gd name="connsiteX10" fmla="*/ 935683 w 1925699"/>
                <a:gd name="connsiteY10" fmla="*/ 289470 h 958453"/>
                <a:gd name="connsiteX11" fmla="*/ 1385441 w 1925699"/>
                <a:gd name="connsiteY11" fmla="*/ 289470 h 958453"/>
                <a:gd name="connsiteX12" fmla="*/ 1385441 w 1925699"/>
                <a:gd name="connsiteY12" fmla="*/ 104923 h 958453"/>
                <a:gd name="connsiteX13" fmla="*/ 1394371 w 1925699"/>
                <a:gd name="connsiteY13" fmla="*/ 72925 h 958453"/>
                <a:gd name="connsiteX14" fmla="*/ 1416695 w 1925699"/>
                <a:gd name="connsiteY14" fmla="*/ 63252 h 958453"/>
                <a:gd name="connsiteX15" fmla="*/ 1439764 w 1925699"/>
                <a:gd name="connsiteY15" fmla="*/ 72925 h 958453"/>
                <a:gd name="connsiteX16" fmla="*/ 1448693 w 1925699"/>
                <a:gd name="connsiteY16" fmla="*/ 104923 h 958453"/>
                <a:gd name="connsiteX17" fmla="*/ 1448693 w 1925699"/>
                <a:gd name="connsiteY17" fmla="*/ 289470 h 958453"/>
                <a:gd name="connsiteX18" fmla="*/ 1788022 w 1925699"/>
                <a:gd name="connsiteY18" fmla="*/ 289470 h 958453"/>
                <a:gd name="connsiteX19" fmla="*/ 1820020 w 1925699"/>
                <a:gd name="connsiteY19" fmla="*/ 298400 h 958453"/>
                <a:gd name="connsiteX20" fmla="*/ 1829693 w 1925699"/>
                <a:gd name="connsiteY20" fmla="*/ 321469 h 958453"/>
                <a:gd name="connsiteX21" fmla="*/ 1820020 w 1925699"/>
                <a:gd name="connsiteY21" fmla="*/ 343793 h 958453"/>
                <a:gd name="connsiteX22" fmla="*/ 1788022 w 1925699"/>
                <a:gd name="connsiteY22" fmla="*/ 352722 h 958453"/>
                <a:gd name="connsiteX23" fmla="*/ 1448693 w 1925699"/>
                <a:gd name="connsiteY23" fmla="*/ 352722 h 958453"/>
                <a:gd name="connsiteX24" fmla="*/ 1448693 w 1925699"/>
                <a:gd name="connsiteY24" fmla="*/ 768697 h 958453"/>
                <a:gd name="connsiteX25" fmla="*/ 1492226 w 1925699"/>
                <a:gd name="connsiteY25" fmla="*/ 859482 h 958453"/>
                <a:gd name="connsiteX26" fmla="*/ 1619846 w 1925699"/>
                <a:gd name="connsiteY26" fmla="*/ 895945 h 958453"/>
                <a:gd name="connsiteX27" fmla="*/ 1756768 w 1925699"/>
                <a:gd name="connsiteY27" fmla="*/ 876969 h 958453"/>
                <a:gd name="connsiteX28" fmla="*/ 1871365 w 1925699"/>
                <a:gd name="connsiteY28" fmla="*/ 834181 h 958453"/>
                <a:gd name="connsiteX29" fmla="*/ 1900052 w 1925699"/>
                <a:gd name="connsiteY29" fmla="*/ 804889 h 958453"/>
                <a:gd name="connsiteX30" fmla="*/ 1916758 w 1925699"/>
                <a:gd name="connsiteY30" fmla="*/ 833809 h 958453"/>
                <a:gd name="connsiteX31" fmla="*/ 1925687 w 1925699"/>
                <a:gd name="connsiteY31" fmla="*/ 855761 h 958453"/>
                <a:gd name="connsiteX32" fmla="*/ 1914981 w 1925699"/>
                <a:gd name="connsiteY32" fmla="*/ 873499 h 958453"/>
                <a:gd name="connsiteX33" fmla="*/ 1800300 w 1925699"/>
                <a:gd name="connsiteY33" fmla="*/ 929803 h 958453"/>
                <a:gd name="connsiteX34" fmla="*/ 1624311 w 1925699"/>
                <a:gd name="connsiteY34" fmla="*/ 958453 h 958453"/>
                <a:gd name="connsiteX35" fmla="*/ 1450182 w 1925699"/>
                <a:gd name="connsiteY35" fmla="*/ 907107 h 958453"/>
                <a:gd name="connsiteX36" fmla="*/ 1385441 w 1925699"/>
                <a:gd name="connsiteY36" fmla="*/ 768697 h 958453"/>
                <a:gd name="connsiteX37" fmla="*/ 1385441 w 1925699"/>
                <a:gd name="connsiteY37" fmla="*/ 352722 h 958453"/>
                <a:gd name="connsiteX38" fmla="*/ 935683 w 1925699"/>
                <a:gd name="connsiteY38" fmla="*/ 352722 h 958453"/>
                <a:gd name="connsiteX39" fmla="*/ 935683 w 1925699"/>
                <a:gd name="connsiteY39" fmla="*/ 871388 h 958453"/>
                <a:gd name="connsiteX40" fmla="*/ 1210271 w 1925699"/>
                <a:gd name="connsiteY40" fmla="*/ 871388 h 958453"/>
                <a:gd name="connsiteX41" fmla="*/ 1242269 w 1925699"/>
                <a:gd name="connsiteY41" fmla="*/ 879946 h 958453"/>
                <a:gd name="connsiteX42" fmla="*/ 1251943 w 1925699"/>
                <a:gd name="connsiteY42" fmla="*/ 902642 h 958453"/>
                <a:gd name="connsiteX43" fmla="*/ 1242269 w 1925699"/>
                <a:gd name="connsiteY43" fmla="*/ 924967 h 958453"/>
                <a:gd name="connsiteX44" fmla="*/ 1210271 w 1925699"/>
                <a:gd name="connsiteY44" fmla="*/ 933896 h 958453"/>
                <a:gd name="connsiteX45" fmla="*/ 537270 w 1925699"/>
                <a:gd name="connsiteY45" fmla="*/ 933896 h 958453"/>
                <a:gd name="connsiteX46" fmla="*/ 504528 w 1925699"/>
                <a:gd name="connsiteY46" fmla="*/ 924967 h 958453"/>
                <a:gd name="connsiteX47" fmla="*/ 494854 w 1925699"/>
                <a:gd name="connsiteY47" fmla="*/ 902642 h 958453"/>
                <a:gd name="connsiteX48" fmla="*/ 504528 w 1925699"/>
                <a:gd name="connsiteY48" fmla="*/ 879946 h 958453"/>
                <a:gd name="connsiteX49" fmla="*/ 537270 w 1925699"/>
                <a:gd name="connsiteY49" fmla="*/ 871388 h 958453"/>
                <a:gd name="connsiteX50" fmla="*/ 589360 w 1925699"/>
                <a:gd name="connsiteY50" fmla="*/ 871388 h 958453"/>
                <a:gd name="connsiteX51" fmla="*/ 589360 w 1925699"/>
                <a:gd name="connsiteY51" fmla="*/ 488156 h 958453"/>
                <a:gd name="connsiteX52" fmla="*/ 540991 w 1925699"/>
                <a:gd name="connsiteY52" fmla="*/ 376163 h 958453"/>
                <a:gd name="connsiteX53" fmla="*/ 411510 w 1925699"/>
                <a:gd name="connsiteY53" fmla="*/ 330398 h 958453"/>
                <a:gd name="connsiteX54" fmla="*/ 304354 w 1925699"/>
                <a:gd name="connsiteY54" fmla="*/ 355327 h 958453"/>
                <a:gd name="connsiteX55" fmla="*/ 174873 w 1925699"/>
                <a:gd name="connsiteY55" fmla="*/ 479226 h 958453"/>
                <a:gd name="connsiteX56" fmla="*/ 174873 w 1925699"/>
                <a:gd name="connsiteY56" fmla="*/ 871388 h 958453"/>
                <a:gd name="connsiteX57" fmla="*/ 245567 w 1925699"/>
                <a:gd name="connsiteY57" fmla="*/ 871388 h 958453"/>
                <a:gd name="connsiteX58" fmla="*/ 277565 w 1925699"/>
                <a:gd name="connsiteY58" fmla="*/ 879946 h 958453"/>
                <a:gd name="connsiteX59" fmla="*/ 287239 w 1925699"/>
                <a:gd name="connsiteY59" fmla="*/ 902642 h 958453"/>
                <a:gd name="connsiteX60" fmla="*/ 277565 w 1925699"/>
                <a:gd name="connsiteY60" fmla="*/ 924967 h 958453"/>
                <a:gd name="connsiteX61" fmla="*/ 245567 w 1925699"/>
                <a:gd name="connsiteY61" fmla="*/ 933896 h 958453"/>
                <a:gd name="connsiteX62" fmla="*/ 41672 w 1925699"/>
                <a:gd name="connsiteY62" fmla="*/ 933896 h 958453"/>
                <a:gd name="connsiteX63" fmla="*/ 9674 w 1925699"/>
                <a:gd name="connsiteY63" fmla="*/ 924967 h 958453"/>
                <a:gd name="connsiteX64" fmla="*/ 0 w 1925699"/>
                <a:gd name="connsiteY64" fmla="*/ 902642 h 958453"/>
                <a:gd name="connsiteX65" fmla="*/ 9674 w 1925699"/>
                <a:gd name="connsiteY65" fmla="*/ 879946 h 958453"/>
                <a:gd name="connsiteX66" fmla="*/ 41672 w 1925699"/>
                <a:gd name="connsiteY66" fmla="*/ 871388 h 958453"/>
                <a:gd name="connsiteX67" fmla="*/ 112366 w 1925699"/>
                <a:gd name="connsiteY67" fmla="*/ 871388 h 958453"/>
                <a:gd name="connsiteX68" fmla="*/ 112366 w 1925699"/>
                <a:gd name="connsiteY68" fmla="*/ 352722 h 958453"/>
                <a:gd name="connsiteX69" fmla="*/ 59532 w 1925699"/>
                <a:gd name="connsiteY69" fmla="*/ 352722 h 958453"/>
                <a:gd name="connsiteX70" fmla="*/ 27534 w 1925699"/>
                <a:gd name="connsiteY70" fmla="*/ 343793 h 958453"/>
                <a:gd name="connsiteX71" fmla="*/ 17860 w 1925699"/>
                <a:gd name="connsiteY71" fmla="*/ 320724 h 958453"/>
                <a:gd name="connsiteX72" fmla="*/ 27534 w 1925699"/>
                <a:gd name="connsiteY72" fmla="*/ 298400 h 958453"/>
                <a:gd name="connsiteX73" fmla="*/ 59532 w 1925699"/>
                <a:gd name="connsiteY73" fmla="*/ 289470 h 958453"/>
                <a:gd name="connsiteX74" fmla="*/ 174873 w 1925699"/>
                <a:gd name="connsiteY74" fmla="*/ 289470 h 958453"/>
                <a:gd name="connsiteX75" fmla="*/ 174873 w 1925699"/>
                <a:gd name="connsiteY75" fmla="*/ 383976 h 958453"/>
                <a:gd name="connsiteX76" fmla="*/ 293192 w 1925699"/>
                <a:gd name="connsiteY76" fmla="*/ 292447 h 958453"/>
                <a:gd name="connsiteX77" fmla="*/ 412254 w 1925699"/>
                <a:gd name="connsiteY77" fmla="*/ 267146 h 958453"/>
                <a:gd name="connsiteX78" fmla="*/ 542479 w 1925699"/>
                <a:gd name="connsiteY78" fmla="*/ 297656 h 958453"/>
                <a:gd name="connsiteX79" fmla="*/ 618009 w 1925699"/>
                <a:gd name="connsiteY79" fmla="*/ 371698 h 958453"/>
                <a:gd name="connsiteX80" fmla="*/ 651868 w 1925699"/>
                <a:gd name="connsiteY80" fmla="*/ 477738 h 958453"/>
                <a:gd name="connsiteX81" fmla="*/ 651868 w 1925699"/>
                <a:gd name="connsiteY81" fmla="*/ 871388 h 958453"/>
                <a:gd name="connsiteX82" fmla="*/ 872431 w 1925699"/>
                <a:gd name="connsiteY82" fmla="*/ 871388 h 958453"/>
                <a:gd name="connsiteX83" fmla="*/ 872431 w 1925699"/>
                <a:gd name="connsiteY83" fmla="*/ 352722 h 958453"/>
                <a:gd name="connsiteX84" fmla="*/ 736997 w 1925699"/>
                <a:gd name="connsiteY84" fmla="*/ 352722 h 958453"/>
                <a:gd name="connsiteX85" fmla="*/ 704999 w 1925699"/>
                <a:gd name="connsiteY85" fmla="*/ 343793 h 958453"/>
                <a:gd name="connsiteX86" fmla="*/ 695325 w 1925699"/>
                <a:gd name="connsiteY86" fmla="*/ 320724 h 958453"/>
                <a:gd name="connsiteX87" fmla="*/ 704999 w 1925699"/>
                <a:gd name="connsiteY87" fmla="*/ 298400 h 958453"/>
                <a:gd name="connsiteX88" fmla="*/ 736997 w 1925699"/>
                <a:gd name="connsiteY88" fmla="*/ 289470 h 958453"/>
                <a:gd name="connsiteX89" fmla="*/ 872431 w 1925699"/>
                <a:gd name="connsiteY89" fmla="*/ 289470 h 958453"/>
                <a:gd name="connsiteX90" fmla="*/ 872431 w 1925699"/>
                <a:gd name="connsiteY90" fmla="*/ 194965 h 958453"/>
                <a:gd name="connsiteX91" fmla="*/ 936427 w 1925699"/>
                <a:gd name="connsiteY91" fmla="*/ 58043 h 958453"/>
                <a:gd name="connsiteX92" fmla="*/ 1106091 w 1925699"/>
                <a:gd name="connsiteY92" fmla="*/ 0 h 958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1925699" h="958453">
                  <a:moveTo>
                    <a:pt x="1106091" y="0"/>
                  </a:moveTo>
                  <a:cubicBezTo>
                    <a:pt x="1165126" y="0"/>
                    <a:pt x="1228130" y="5457"/>
                    <a:pt x="1295103" y="16371"/>
                  </a:cubicBezTo>
                  <a:cubicBezTo>
                    <a:pt x="1320404" y="20340"/>
                    <a:pt x="1335658" y="25052"/>
                    <a:pt x="1340867" y="30509"/>
                  </a:cubicBezTo>
                  <a:cubicBezTo>
                    <a:pt x="1346076" y="35966"/>
                    <a:pt x="1348681" y="43160"/>
                    <a:pt x="1348681" y="52090"/>
                  </a:cubicBezTo>
                  <a:cubicBezTo>
                    <a:pt x="1348681" y="61019"/>
                    <a:pt x="1345704" y="68337"/>
                    <a:pt x="1339751" y="74042"/>
                  </a:cubicBezTo>
                  <a:cubicBezTo>
                    <a:pt x="1333798" y="79747"/>
                    <a:pt x="1325861" y="82599"/>
                    <a:pt x="1315939" y="82599"/>
                  </a:cubicBezTo>
                  <a:cubicBezTo>
                    <a:pt x="1311970" y="82599"/>
                    <a:pt x="1305273" y="81855"/>
                    <a:pt x="1295847" y="80367"/>
                  </a:cubicBezTo>
                  <a:cubicBezTo>
                    <a:pt x="1220937" y="68957"/>
                    <a:pt x="1157685" y="63252"/>
                    <a:pt x="1106091" y="63252"/>
                  </a:cubicBezTo>
                  <a:cubicBezTo>
                    <a:pt x="1051521" y="63252"/>
                    <a:pt x="1009477" y="76646"/>
                    <a:pt x="979959" y="103435"/>
                  </a:cubicBezTo>
                  <a:cubicBezTo>
                    <a:pt x="950442" y="130224"/>
                    <a:pt x="935683" y="160734"/>
                    <a:pt x="935683" y="194965"/>
                  </a:cubicBezTo>
                  <a:lnTo>
                    <a:pt x="935683" y="289470"/>
                  </a:lnTo>
                  <a:lnTo>
                    <a:pt x="1385441" y="289470"/>
                  </a:lnTo>
                  <a:lnTo>
                    <a:pt x="1385441" y="104923"/>
                  </a:lnTo>
                  <a:cubicBezTo>
                    <a:pt x="1385441" y="90041"/>
                    <a:pt x="1388418" y="79375"/>
                    <a:pt x="1394371" y="72925"/>
                  </a:cubicBezTo>
                  <a:cubicBezTo>
                    <a:pt x="1400324" y="66476"/>
                    <a:pt x="1407766" y="63252"/>
                    <a:pt x="1416695" y="63252"/>
                  </a:cubicBezTo>
                  <a:cubicBezTo>
                    <a:pt x="1426121" y="63252"/>
                    <a:pt x="1433811" y="66476"/>
                    <a:pt x="1439764" y="72925"/>
                  </a:cubicBezTo>
                  <a:cubicBezTo>
                    <a:pt x="1445717" y="79375"/>
                    <a:pt x="1448693" y="90041"/>
                    <a:pt x="1448693" y="104923"/>
                  </a:cubicBezTo>
                  <a:lnTo>
                    <a:pt x="1448693" y="289470"/>
                  </a:lnTo>
                  <a:lnTo>
                    <a:pt x="1788022" y="289470"/>
                  </a:lnTo>
                  <a:cubicBezTo>
                    <a:pt x="1802904" y="289470"/>
                    <a:pt x="1813570" y="292447"/>
                    <a:pt x="1820020" y="298400"/>
                  </a:cubicBezTo>
                  <a:cubicBezTo>
                    <a:pt x="1826469" y="304353"/>
                    <a:pt x="1829693" y="312043"/>
                    <a:pt x="1829693" y="321469"/>
                  </a:cubicBezTo>
                  <a:cubicBezTo>
                    <a:pt x="1829693" y="330398"/>
                    <a:pt x="1826469" y="337840"/>
                    <a:pt x="1820020" y="343793"/>
                  </a:cubicBezTo>
                  <a:cubicBezTo>
                    <a:pt x="1813570" y="349746"/>
                    <a:pt x="1802904" y="352722"/>
                    <a:pt x="1788022" y="352722"/>
                  </a:cubicBezTo>
                  <a:lnTo>
                    <a:pt x="1448693" y="352722"/>
                  </a:lnTo>
                  <a:lnTo>
                    <a:pt x="1448693" y="768697"/>
                  </a:lnTo>
                  <a:cubicBezTo>
                    <a:pt x="1448693" y="804912"/>
                    <a:pt x="1463204" y="835173"/>
                    <a:pt x="1492226" y="859482"/>
                  </a:cubicBezTo>
                  <a:cubicBezTo>
                    <a:pt x="1521247" y="883791"/>
                    <a:pt x="1563787" y="895945"/>
                    <a:pt x="1619846" y="895945"/>
                  </a:cubicBezTo>
                  <a:cubicBezTo>
                    <a:pt x="1662014" y="895945"/>
                    <a:pt x="1707654" y="889620"/>
                    <a:pt x="1756768" y="876969"/>
                  </a:cubicBezTo>
                  <a:cubicBezTo>
                    <a:pt x="1805881" y="864319"/>
                    <a:pt x="1844080" y="850056"/>
                    <a:pt x="1871365" y="834181"/>
                  </a:cubicBezTo>
                  <a:cubicBezTo>
                    <a:pt x="1881287" y="827732"/>
                    <a:pt x="1893603" y="804889"/>
                    <a:pt x="1900052" y="804889"/>
                  </a:cubicBezTo>
                  <a:cubicBezTo>
                    <a:pt x="1907989" y="804889"/>
                    <a:pt x="1912486" y="825330"/>
                    <a:pt x="1916758" y="833809"/>
                  </a:cubicBezTo>
                  <a:cubicBezTo>
                    <a:pt x="1921030" y="842288"/>
                    <a:pt x="1925983" y="849146"/>
                    <a:pt x="1925687" y="855761"/>
                  </a:cubicBezTo>
                  <a:cubicBezTo>
                    <a:pt x="1925391" y="862376"/>
                    <a:pt x="1921056" y="866697"/>
                    <a:pt x="1914981" y="873499"/>
                  </a:cubicBezTo>
                  <a:cubicBezTo>
                    <a:pt x="1902204" y="887805"/>
                    <a:pt x="1848745" y="915644"/>
                    <a:pt x="1800300" y="929803"/>
                  </a:cubicBezTo>
                  <a:cubicBezTo>
                    <a:pt x="1751855" y="943962"/>
                    <a:pt x="1680369" y="958453"/>
                    <a:pt x="1624311" y="958453"/>
                  </a:cubicBezTo>
                  <a:cubicBezTo>
                    <a:pt x="1551385" y="958453"/>
                    <a:pt x="1493342" y="941338"/>
                    <a:pt x="1450182" y="907107"/>
                  </a:cubicBezTo>
                  <a:cubicBezTo>
                    <a:pt x="1407022" y="872877"/>
                    <a:pt x="1385441" y="826740"/>
                    <a:pt x="1385441" y="768697"/>
                  </a:cubicBezTo>
                  <a:lnTo>
                    <a:pt x="1385441" y="352722"/>
                  </a:lnTo>
                  <a:lnTo>
                    <a:pt x="935683" y="352722"/>
                  </a:lnTo>
                  <a:lnTo>
                    <a:pt x="935683" y="871388"/>
                  </a:lnTo>
                  <a:lnTo>
                    <a:pt x="1210271" y="871388"/>
                  </a:lnTo>
                  <a:cubicBezTo>
                    <a:pt x="1225154" y="871388"/>
                    <a:pt x="1235819" y="874241"/>
                    <a:pt x="1242269" y="879946"/>
                  </a:cubicBezTo>
                  <a:cubicBezTo>
                    <a:pt x="1248718" y="885651"/>
                    <a:pt x="1251943" y="893216"/>
                    <a:pt x="1251943" y="902642"/>
                  </a:cubicBezTo>
                  <a:cubicBezTo>
                    <a:pt x="1251943" y="911572"/>
                    <a:pt x="1248718" y="919013"/>
                    <a:pt x="1242269" y="924967"/>
                  </a:cubicBezTo>
                  <a:cubicBezTo>
                    <a:pt x="1235819" y="930920"/>
                    <a:pt x="1225154" y="933896"/>
                    <a:pt x="1210271" y="933896"/>
                  </a:cubicBezTo>
                  <a:lnTo>
                    <a:pt x="537270" y="933896"/>
                  </a:lnTo>
                  <a:cubicBezTo>
                    <a:pt x="521891" y="933896"/>
                    <a:pt x="510977" y="930920"/>
                    <a:pt x="504528" y="924967"/>
                  </a:cubicBezTo>
                  <a:cubicBezTo>
                    <a:pt x="498079" y="919013"/>
                    <a:pt x="494854" y="911572"/>
                    <a:pt x="494854" y="902642"/>
                  </a:cubicBezTo>
                  <a:cubicBezTo>
                    <a:pt x="494854" y="893216"/>
                    <a:pt x="498079" y="885651"/>
                    <a:pt x="504528" y="879946"/>
                  </a:cubicBezTo>
                  <a:cubicBezTo>
                    <a:pt x="510977" y="874241"/>
                    <a:pt x="521891" y="871388"/>
                    <a:pt x="537270" y="871388"/>
                  </a:cubicBezTo>
                  <a:lnTo>
                    <a:pt x="589360" y="871388"/>
                  </a:lnTo>
                  <a:lnTo>
                    <a:pt x="589360" y="488156"/>
                  </a:lnTo>
                  <a:cubicBezTo>
                    <a:pt x="589360" y="444004"/>
                    <a:pt x="573237" y="406673"/>
                    <a:pt x="540991" y="376163"/>
                  </a:cubicBezTo>
                  <a:cubicBezTo>
                    <a:pt x="508745" y="345653"/>
                    <a:pt x="465584" y="330398"/>
                    <a:pt x="411510" y="330398"/>
                  </a:cubicBezTo>
                  <a:cubicBezTo>
                    <a:pt x="370334" y="330398"/>
                    <a:pt x="334616" y="338708"/>
                    <a:pt x="304354" y="355327"/>
                  </a:cubicBezTo>
                  <a:cubicBezTo>
                    <a:pt x="274092" y="371946"/>
                    <a:pt x="230932" y="413246"/>
                    <a:pt x="174873" y="479226"/>
                  </a:cubicBezTo>
                  <a:lnTo>
                    <a:pt x="174873" y="871388"/>
                  </a:lnTo>
                  <a:lnTo>
                    <a:pt x="245567" y="871388"/>
                  </a:lnTo>
                  <a:cubicBezTo>
                    <a:pt x="260450" y="871388"/>
                    <a:pt x="271116" y="874241"/>
                    <a:pt x="277565" y="879946"/>
                  </a:cubicBezTo>
                  <a:cubicBezTo>
                    <a:pt x="284014" y="885651"/>
                    <a:pt x="287239" y="893216"/>
                    <a:pt x="287239" y="902642"/>
                  </a:cubicBezTo>
                  <a:cubicBezTo>
                    <a:pt x="287239" y="911572"/>
                    <a:pt x="284014" y="919013"/>
                    <a:pt x="277565" y="924967"/>
                  </a:cubicBezTo>
                  <a:cubicBezTo>
                    <a:pt x="271116" y="930920"/>
                    <a:pt x="260450" y="933896"/>
                    <a:pt x="245567" y="933896"/>
                  </a:cubicBezTo>
                  <a:lnTo>
                    <a:pt x="41672" y="933896"/>
                  </a:lnTo>
                  <a:cubicBezTo>
                    <a:pt x="26789" y="933896"/>
                    <a:pt x="16123" y="930920"/>
                    <a:pt x="9674" y="924967"/>
                  </a:cubicBezTo>
                  <a:cubicBezTo>
                    <a:pt x="3225" y="919013"/>
                    <a:pt x="0" y="911572"/>
                    <a:pt x="0" y="902642"/>
                  </a:cubicBezTo>
                  <a:cubicBezTo>
                    <a:pt x="0" y="893216"/>
                    <a:pt x="3225" y="885651"/>
                    <a:pt x="9674" y="879946"/>
                  </a:cubicBezTo>
                  <a:cubicBezTo>
                    <a:pt x="16123" y="874241"/>
                    <a:pt x="26789" y="871388"/>
                    <a:pt x="41672" y="871388"/>
                  </a:cubicBezTo>
                  <a:lnTo>
                    <a:pt x="112366" y="871388"/>
                  </a:lnTo>
                  <a:lnTo>
                    <a:pt x="112366" y="352722"/>
                  </a:lnTo>
                  <a:lnTo>
                    <a:pt x="59532" y="352722"/>
                  </a:lnTo>
                  <a:cubicBezTo>
                    <a:pt x="44649" y="352722"/>
                    <a:pt x="33983" y="349746"/>
                    <a:pt x="27534" y="343793"/>
                  </a:cubicBezTo>
                  <a:cubicBezTo>
                    <a:pt x="21084" y="337840"/>
                    <a:pt x="17860" y="330150"/>
                    <a:pt x="17860" y="320724"/>
                  </a:cubicBezTo>
                  <a:cubicBezTo>
                    <a:pt x="17860" y="311795"/>
                    <a:pt x="21084" y="304353"/>
                    <a:pt x="27534" y="298400"/>
                  </a:cubicBezTo>
                  <a:cubicBezTo>
                    <a:pt x="33983" y="292447"/>
                    <a:pt x="44649" y="289470"/>
                    <a:pt x="59532" y="289470"/>
                  </a:cubicBezTo>
                  <a:lnTo>
                    <a:pt x="174873" y="289470"/>
                  </a:lnTo>
                  <a:lnTo>
                    <a:pt x="174873" y="383976"/>
                  </a:lnTo>
                  <a:cubicBezTo>
                    <a:pt x="218530" y="339824"/>
                    <a:pt x="257969" y="309314"/>
                    <a:pt x="293192" y="292447"/>
                  </a:cubicBezTo>
                  <a:cubicBezTo>
                    <a:pt x="328414" y="275580"/>
                    <a:pt x="368102" y="267146"/>
                    <a:pt x="412254" y="267146"/>
                  </a:cubicBezTo>
                  <a:cubicBezTo>
                    <a:pt x="459879" y="267146"/>
                    <a:pt x="503287" y="277316"/>
                    <a:pt x="542479" y="297656"/>
                  </a:cubicBezTo>
                  <a:cubicBezTo>
                    <a:pt x="570260" y="312539"/>
                    <a:pt x="595437" y="337220"/>
                    <a:pt x="618009" y="371698"/>
                  </a:cubicBezTo>
                  <a:cubicBezTo>
                    <a:pt x="640581" y="406176"/>
                    <a:pt x="651868" y="441523"/>
                    <a:pt x="651868" y="477738"/>
                  </a:cubicBezTo>
                  <a:lnTo>
                    <a:pt x="651868" y="871388"/>
                  </a:lnTo>
                  <a:lnTo>
                    <a:pt x="872431" y="871388"/>
                  </a:lnTo>
                  <a:lnTo>
                    <a:pt x="872431" y="352722"/>
                  </a:lnTo>
                  <a:lnTo>
                    <a:pt x="736997" y="352722"/>
                  </a:lnTo>
                  <a:cubicBezTo>
                    <a:pt x="722114" y="352722"/>
                    <a:pt x="711448" y="349746"/>
                    <a:pt x="704999" y="343793"/>
                  </a:cubicBezTo>
                  <a:cubicBezTo>
                    <a:pt x="698550" y="337840"/>
                    <a:pt x="695325" y="330150"/>
                    <a:pt x="695325" y="320724"/>
                  </a:cubicBezTo>
                  <a:cubicBezTo>
                    <a:pt x="695325" y="311795"/>
                    <a:pt x="698550" y="304353"/>
                    <a:pt x="704999" y="298400"/>
                  </a:cubicBezTo>
                  <a:cubicBezTo>
                    <a:pt x="711448" y="292447"/>
                    <a:pt x="722114" y="289470"/>
                    <a:pt x="736997" y="289470"/>
                  </a:cubicBezTo>
                  <a:lnTo>
                    <a:pt x="872431" y="289470"/>
                  </a:lnTo>
                  <a:lnTo>
                    <a:pt x="872431" y="194965"/>
                  </a:lnTo>
                  <a:cubicBezTo>
                    <a:pt x="872431" y="142379"/>
                    <a:pt x="893763" y="96738"/>
                    <a:pt x="936427" y="58043"/>
                  </a:cubicBezTo>
                  <a:cubicBezTo>
                    <a:pt x="979091" y="19347"/>
                    <a:pt x="1035646" y="0"/>
                    <a:pt x="1106091" y="0"/>
                  </a:cubicBezTo>
                  <a:close/>
                </a:path>
              </a:pathLst>
            </a:cu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1429603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Bauhaus 93</vt:lpstr>
      <vt:lpstr>Calibri</vt:lpstr>
      <vt:lpstr>Calibri Light</vt:lpstr>
      <vt:lpstr>Courier New</vt:lpstr>
      <vt:lpstr>Office Theme</vt:lpstr>
      <vt:lpstr>PowerPoint Presentation</vt:lpstr>
      <vt:lpstr>PowerPoint Presentation</vt:lpstr>
    </vt:vector>
  </TitlesOfParts>
  <Company>Gazprombank (Switzerland)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Meyer Philippe</dc:creator>
  <cp:lastModifiedBy>Meyer Philippe</cp:lastModifiedBy>
  <cp:revision>20</cp:revision>
  <dcterms:created xsi:type="dcterms:W3CDTF">2022-04-27T12:33:43Z</dcterms:created>
  <dcterms:modified xsi:type="dcterms:W3CDTF">2022-04-27T14:48:16Z</dcterms:modified>
</cp:coreProperties>
</file>