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6" r:id="rId2"/>
    <p:sldId id="257" r:id="rId3"/>
    <p:sldId id="259" r:id="rId4"/>
    <p:sldId id="260" r:id="rId5"/>
    <p:sldId id="262" r:id="rId6"/>
    <p:sldId id="261" r:id="rId7"/>
  </p:sldIdLst>
  <p:sldSz cx="12192000" cy="6858000"/>
  <p:notesSz cx="6805613" cy="994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yer Philippe" initials="MP" lastIdx="1" clrIdx="0">
    <p:extLst>
      <p:ext uri="{19B8F6BF-5375-455C-9EA6-DF929625EA0E}">
        <p15:presenceInfo xmlns:p15="http://schemas.microsoft.com/office/powerpoint/2012/main" userId="S-1-5-21-72092521-2054597946-2805061698-356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C4A70"/>
    <a:srgbClr val="782168"/>
    <a:srgbClr val="D9D9D9"/>
    <a:srgbClr val="000000"/>
    <a:srgbClr val="3DA9D6"/>
    <a:srgbClr val="1D4A70"/>
    <a:srgbClr val="006AB4"/>
    <a:srgbClr val="1644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68" autoAdjust="0"/>
    <p:restoredTop sz="94660"/>
  </p:normalViewPr>
  <p:slideViewPr>
    <p:cSldViewPr snapToGrid="0">
      <p:cViewPr varScale="1">
        <p:scale>
          <a:sx n="101" d="100"/>
          <a:sy n="101" d="100"/>
        </p:scale>
        <p:origin x="138" y="78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223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9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4939" y="0"/>
            <a:ext cx="2949099" cy="498932"/>
          </a:xfrm>
          <a:prstGeom prst="rect">
            <a:avLst/>
          </a:prstGeom>
        </p:spPr>
        <p:txBody>
          <a:bodyPr vert="horz" lIns="91440" tIns="45720" rIns="91440" bIns="45720" rtlCol="0"/>
          <a:lstStyle>
            <a:lvl1pPr algn="r">
              <a:defRPr sz="1200"/>
            </a:lvl1pPr>
          </a:lstStyle>
          <a:p>
            <a:fld id="{133AFF7F-A6F1-4287-BC4F-A0A283DA48A6}" type="datetimeFigureOut">
              <a:rPr lang="en-GB" smtClean="0"/>
              <a:t>31/10/2022</a:t>
            </a:fld>
            <a:endParaRPr lang="en-GB"/>
          </a:p>
        </p:txBody>
      </p:sp>
      <p:sp>
        <p:nvSpPr>
          <p:cNvPr id="4" name="Footer Placeholder 3"/>
          <p:cNvSpPr>
            <a:spLocks noGrp="1"/>
          </p:cNvSpPr>
          <p:nvPr>
            <p:ph type="ftr" sz="quarter" idx="2"/>
          </p:nvPr>
        </p:nvSpPr>
        <p:spPr>
          <a:xfrm>
            <a:off x="0" y="9445170"/>
            <a:ext cx="2949099" cy="498931"/>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4939" y="9445170"/>
            <a:ext cx="2949099" cy="498931"/>
          </a:xfrm>
          <a:prstGeom prst="rect">
            <a:avLst/>
          </a:prstGeom>
        </p:spPr>
        <p:txBody>
          <a:bodyPr vert="horz" lIns="91440" tIns="45720" rIns="91440" bIns="45720" rtlCol="0" anchor="b"/>
          <a:lstStyle>
            <a:lvl1pPr algn="r">
              <a:defRPr sz="1200"/>
            </a:lvl1pPr>
          </a:lstStyle>
          <a:p>
            <a:fld id="{B14984E3-FE19-4D50-9960-7DDE7C7C6089}" type="slidenum">
              <a:rPr lang="en-GB" smtClean="0"/>
              <a:t>‹#›</a:t>
            </a:fld>
            <a:endParaRPr lang="en-GB"/>
          </a:p>
        </p:txBody>
      </p:sp>
    </p:spTree>
    <p:extLst>
      <p:ext uri="{BB962C8B-B14F-4D97-AF65-F5344CB8AC3E}">
        <p14:creationId xmlns:p14="http://schemas.microsoft.com/office/powerpoint/2010/main" val="17938752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9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4939" y="0"/>
            <a:ext cx="2949099" cy="498932"/>
          </a:xfrm>
          <a:prstGeom prst="rect">
            <a:avLst/>
          </a:prstGeom>
        </p:spPr>
        <p:txBody>
          <a:bodyPr vert="horz" lIns="91440" tIns="45720" rIns="91440" bIns="45720" rtlCol="0"/>
          <a:lstStyle>
            <a:lvl1pPr algn="r">
              <a:defRPr sz="1200"/>
            </a:lvl1pPr>
          </a:lstStyle>
          <a:p>
            <a:fld id="{4905EABE-A23C-499F-8755-11543CE65580}" type="datetimeFigureOut">
              <a:rPr lang="en-GB" smtClean="0"/>
              <a:t>31/10/2022</a:t>
            </a:fld>
            <a:endParaRPr lang="en-GB"/>
          </a:p>
        </p:txBody>
      </p:sp>
      <p:sp>
        <p:nvSpPr>
          <p:cNvPr id="4" name="Slide Image Placeholder 3"/>
          <p:cNvSpPr>
            <a:spLocks noGrp="1" noRot="1" noChangeAspect="1"/>
          </p:cNvSpPr>
          <p:nvPr>
            <p:ph type="sldImg" idx="2"/>
          </p:nvPr>
        </p:nvSpPr>
        <p:spPr>
          <a:xfrm>
            <a:off x="420688" y="1243013"/>
            <a:ext cx="5964237" cy="33559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0562" y="4785598"/>
            <a:ext cx="5444490" cy="3915489"/>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45170"/>
            <a:ext cx="2949099" cy="49893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4939" y="9445170"/>
            <a:ext cx="2949099" cy="498931"/>
          </a:xfrm>
          <a:prstGeom prst="rect">
            <a:avLst/>
          </a:prstGeom>
        </p:spPr>
        <p:txBody>
          <a:bodyPr vert="horz" lIns="91440" tIns="45720" rIns="91440" bIns="45720" rtlCol="0" anchor="b"/>
          <a:lstStyle>
            <a:lvl1pPr algn="r">
              <a:defRPr sz="1200"/>
            </a:lvl1pPr>
          </a:lstStyle>
          <a:p>
            <a:fld id="{1374D3C6-60CD-4EE7-8F32-003FACFD9E5B}" type="slidenum">
              <a:rPr lang="en-GB" smtClean="0"/>
              <a:t>‹#›</a:t>
            </a:fld>
            <a:endParaRPr lang="en-GB"/>
          </a:p>
        </p:txBody>
      </p:sp>
    </p:spTree>
    <p:extLst>
      <p:ext uri="{BB962C8B-B14F-4D97-AF65-F5344CB8AC3E}">
        <p14:creationId xmlns:p14="http://schemas.microsoft.com/office/powerpoint/2010/main" val="3782606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1374D3C6-60CD-4EE7-8F32-003FACFD9E5B}" type="slidenum">
              <a:rPr lang="en-GB" smtClean="0"/>
              <a:t>1</a:t>
            </a:fld>
            <a:endParaRPr lang="en-GB"/>
          </a:p>
        </p:txBody>
      </p:sp>
    </p:spTree>
    <p:extLst>
      <p:ext uri="{BB962C8B-B14F-4D97-AF65-F5344CB8AC3E}">
        <p14:creationId xmlns:p14="http://schemas.microsoft.com/office/powerpoint/2010/main" val="102266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GPBS is a crypto early adopter even though the approval from Finma took a while to get. </a:t>
            </a:r>
          </a:p>
          <a:p>
            <a:endParaRPr lang="en-US" dirty="0" smtClean="0"/>
          </a:p>
          <a:p>
            <a:r>
              <a:rPr lang="en-US" dirty="0" smtClean="0"/>
              <a:t>In the early stage, the strategy was seeing crypto as a mean of payment and offering custody as a service. This was adequate when defined but became obsolete when the Finma approval was granted. The market moved during those two years and it was difficult for GPBS to compete against the pure players which were much stronger than in 2018.</a:t>
            </a:r>
          </a:p>
          <a:p>
            <a:endParaRPr lang="en-US" dirty="0" smtClean="0"/>
          </a:p>
          <a:p>
            <a:r>
              <a:rPr lang="en-US" dirty="0" smtClean="0"/>
              <a:t>The revised strategy was to rely on one bank’s asset: its banking license and use that asset to service the customers, in particular the pure players which are struggling to get banking services. With this we offered stable coin guarantees which were well received in the market. We were also looking at collateralized loans where our banking license and our capital were two competitive advantages.</a:t>
            </a:r>
          </a:p>
          <a:p>
            <a:r>
              <a:rPr lang="en-US" dirty="0" smtClean="0"/>
              <a:t>The relaunch of private banking was also offering an exciting perspective, offering to customers an attractive product mix and in some cases being able to attract as private customers, entrepreneurs in the crypto space and doing with them some further business. </a:t>
            </a:r>
          </a:p>
          <a:p>
            <a:r>
              <a:rPr lang="en-US" dirty="0" smtClean="0"/>
              <a:t>Over the last months, institutional corporate customers have been increasingly attracted by crypto, giving to GPBS the opportunity to grow the business mix.</a:t>
            </a:r>
            <a:endParaRPr lang="en-US" dirty="0"/>
          </a:p>
        </p:txBody>
      </p:sp>
      <p:sp>
        <p:nvSpPr>
          <p:cNvPr id="4" name="Slide Number Placeholder 3"/>
          <p:cNvSpPr>
            <a:spLocks noGrp="1"/>
          </p:cNvSpPr>
          <p:nvPr>
            <p:ph type="sldNum" sz="quarter" idx="10"/>
          </p:nvPr>
        </p:nvSpPr>
        <p:spPr/>
        <p:txBody>
          <a:bodyPr/>
          <a:lstStyle/>
          <a:p>
            <a:fld id="{1374D3C6-60CD-4EE7-8F32-003FACFD9E5B}" type="slidenum">
              <a:rPr lang="en-GB" smtClean="0"/>
              <a:t>2</a:t>
            </a:fld>
            <a:endParaRPr lang="en-GB"/>
          </a:p>
        </p:txBody>
      </p:sp>
    </p:spTree>
    <p:extLst>
      <p:ext uri="{BB962C8B-B14F-4D97-AF65-F5344CB8AC3E}">
        <p14:creationId xmlns:p14="http://schemas.microsoft.com/office/powerpoint/2010/main" val="916793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Despite the «crypto winter» the attraction for crypto products remain very high in both retail and wholesale segments.</a:t>
            </a:r>
          </a:p>
          <a:p>
            <a:endParaRPr lang="en-US" dirty="0" smtClean="0"/>
          </a:p>
          <a:p>
            <a:r>
              <a:rPr lang="en-US" dirty="0" smtClean="0"/>
              <a:t>We see that the number of users is progressing in a similar way as internet users were growing 25 years ago. Within 7 years, we should reach the 1B users mark.</a:t>
            </a:r>
          </a:p>
          <a:p>
            <a:endParaRPr lang="en-US" dirty="0" smtClean="0"/>
          </a:p>
          <a:p>
            <a:r>
              <a:rPr lang="en-US" dirty="0" smtClean="0"/>
              <a:t>Consumers are still transacting on crypto and even if the volumes are lower than last year, they still remain pretty strong.</a:t>
            </a:r>
          </a:p>
          <a:p>
            <a:endParaRPr lang="en-US" dirty="0" smtClean="0"/>
          </a:p>
          <a:p>
            <a:r>
              <a:rPr lang="en-US" dirty="0" smtClean="0"/>
              <a:t>The institutional players are more and more investing heavily in blockchain / crypto space. A number of big players like JPM, Citi, Visa, Blackrock have increased their investments in the crypto space and will offer crypto products to their customers.</a:t>
            </a:r>
          </a:p>
          <a:p>
            <a:endParaRPr lang="en-US" dirty="0" smtClean="0"/>
          </a:p>
          <a:p>
            <a:r>
              <a:rPr lang="en-US" dirty="0" smtClean="0"/>
              <a:t>The digital asset space is lagging behind because replacing the whole securities infrastructure is an overwhelming task. Some smaller areas are steadily developing though: private placement, niche product like CO2, ad-hoc services like just in time payments,…</a:t>
            </a:r>
          </a:p>
        </p:txBody>
      </p:sp>
      <p:sp>
        <p:nvSpPr>
          <p:cNvPr id="4" name="Slide Number Placeholder 3"/>
          <p:cNvSpPr>
            <a:spLocks noGrp="1"/>
          </p:cNvSpPr>
          <p:nvPr>
            <p:ph type="sldNum" sz="quarter" idx="10"/>
          </p:nvPr>
        </p:nvSpPr>
        <p:spPr/>
        <p:txBody>
          <a:bodyPr/>
          <a:lstStyle/>
          <a:p>
            <a:fld id="{1374D3C6-60CD-4EE7-8F32-003FACFD9E5B}" type="slidenum">
              <a:rPr lang="en-GB" smtClean="0"/>
              <a:t>3</a:t>
            </a:fld>
            <a:endParaRPr lang="en-GB"/>
          </a:p>
        </p:txBody>
      </p:sp>
    </p:spTree>
    <p:extLst>
      <p:ext uri="{BB962C8B-B14F-4D97-AF65-F5344CB8AC3E}">
        <p14:creationId xmlns:p14="http://schemas.microsoft.com/office/powerpoint/2010/main" val="3930344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1374D3C6-60CD-4EE7-8F32-003FACFD9E5B}" type="slidenum">
              <a:rPr lang="en-GB" smtClean="0"/>
              <a:t>4</a:t>
            </a:fld>
            <a:endParaRPr lang="en-GB"/>
          </a:p>
        </p:txBody>
      </p:sp>
    </p:spTree>
    <p:extLst>
      <p:ext uri="{BB962C8B-B14F-4D97-AF65-F5344CB8AC3E}">
        <p14:creationId xmlns:p14="http://schemas.microsoft.com/office/powerpoint/2010/main" val="35559918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11" name="Прямоугольник 7"/>
          <p:cNvSpPr/>
          <p:nvPr userDrawn="1"/>
        </p:nvSpPr>
        <p:spPr>
          <a:xfrm>
            <a:off x="4856163" y="0"/>
            <a:ext cx="7334487" cy="6858000"/>
          </a:xfrm>
          <a:prstGeom prst="rect">
            <a:avLst/>
          </a:prstGeom>
          <a:gradFill flip="none" rotWithShape="1">
            <a:gsLst>
              <a:gs pos="0">
                <a:srgbClr val="16446B">
                  <a:shade val="30000"/>
                  <a:satMod val="115000"/>
                </a:srgbClr>
              </a:gs>
              <a:gs pos="50000">
                <a:srgbClr val="16446B">
                  <a:shade val="67500"/>
                  <a:satMod val="115000"/>
                </a:srgbClr>
              </a:gs>
              <a:gs pos="100000">
                <a:srgbClr val="16446B">
                  <a:shade val="100000"/>
                  <a:satMod val="11500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12" name="Текст 11"/>
          <p:cNvSpPr>
            <a:spLocks noGrp="1"/>
          </p:cNvSpPr>
          <p:nvPr>
            <p:ph type="body" sz="quarter" idx="10" hasCustomPrompt="1"/>
          </p:nvPr>
        </p:nvSpPr>
        <p:spPr>
          <a:xfrm>
            <a:off x="5534025" y="2590800"/>
            <a:ext cx="6524625" cy="885825"/>
          </a:xfrm>
        </p:spPr>
        <p:txBody>
          <a:bodyPr tIns="0" bIns="0" anchor="ctr">
            <a:normAutofit/>
          </a:bodyPr>
          <a:lstStyle>
            <a:lvl1pPr marL="0" indent="0">
              <a:buNone/>
              <a:defRPr sz="3000" b="0" baseline="0">
                <a:solidFill>
                  <a:schemeClr val="bg1"/>
                </a:solidFill>
                <a:latin typeface="Verdana" panose="020B0604030504040204" pitchFamily="34" charset="0"/>
                <a:ea typeface="Verdana" panose="020B0604030504040204" pitchFamily="34" charset="0"/>
                <a:cs typeface="Calibri" panose="020F0502020204030204" pitchFamily="34" charset="0"/>
              </a:defRPr>
            </a:lvl1pPr>
            <a:lvl2pPr marL="457200" indent="0">
              <a:buNone/>
              <a:defRPr>
                <a:solidFill>
                  <a:schemeClr val="tx1"/>
                </a:solidFill>
                <a:latin typeface="+mj-lt"/>
              </a:defRPr>
            </a:lvl2pPr>
            <a:lvl3pPr marL="914400" indent="0">
              <a:buNone/>
              <a:defRPr>
                <a:solidFill>
                  <a:schemeClr val="tx1"/>
                </a:solidFill>
                <a:latin typeface="+mj-lt"/>
              </a:defRPr>
            </a:lvl3pPr>
            <a:lvl4pPr marL="1371600" indent="0">
              <a:buNone/>
              <a:defRPr>
                <a:solidFill>
                  <a:schemeClr val="tx1"/>
                </a:solidFill>
                <a:latin typeface="+mj-lt"/>
              </a:defRPr>
            </a:lvl4pPr>
            <a:lvl5pPr marL="1828800" indent="0">
              <a:buNone/>
              <a:defRPr>
                <a:solidFill>
                  <a:schemeClr val="tx1"/>
                </a:solidFill>
                <a:latin typeface="+mj-lt"/>
              </a:defRPr>
            </a:lvl5pPr>
          </a:lstStyle>
          <a:p>
            <a:pPr lvl="0"/>
            <a:r>
              <a:rPr lang="de-CH" dirty="0" smtClean="0"/>
              <a:t>SAMPLE LONG TITLE PRESENTATION</a:t>
            </a:r>
            <a:endParaRPr lang="ru-RU" dirty="0"/>
          </a:p>
        </p:txBody>
      </p:sp>
      <p:sp>
        <p:nvSpPr>
          <p:cNvPr id="13" name="Текст 20"/>
          <p:cNvSpPr>
            <a:spLocks noGrp="1"/>
          </p:cNvSpPr>
          <p:nvPr>
            <p:ph type="body" sz="quarter" idx="12" hasCustomPrompt="1"/>
          </p:nvPr>
        </p:nvSpPr>
        <p:spPr>
          <a:xfrm>
            <a:off x="5534024" y="5859057"/>
            <a:ext cx="6657975" cy="552856"/>
          </a:xfrm>
        </p:spPr>
        <p:txBody>
          <a:bodyPr tIns="0" bIns="0" anchor="ctr">
            <a:noAutofit/>
          </a:bodyPr>
          <a:lstStyle>
            <a:lvl1pPr marL="0" indent="0" algn="l">
              <a:buNone/>
              <a:defRPr sz="1400" baseline="0">
                <a:solidFill>
                  <a:schemeClr val="bg1"/>
                </a:solidFill>
                <a:latin typeface="Verdana" panose="020B0604030504040204" pitchFamily="34" charset="0"/>
                <a:ea typeface="Verdana" panose="020B0604030504040204" pitchFamily="34" charset="0"/>
              </a:defRPr>
            </a:lvl1pPr>
            <a:lvl2pPr marL="457200" indent="0">
              <a:buNone/>
              <a:defRPr sz="1800">
                <a:solidFill>
                  <a:srgbClr val="004379"/>
                </a:solidFill>
                <a:latin typeface="+mj-lt"/>
              </a:defRPr>
            </a:lvl2pPr>
            <a:lvl3pPr marL="914400" indent="0">
              <a:buNone/>
              <a:defRPr sz="1600">
                <a:solidFill>
                  <a:srgbClr val="004379"/>
                </a:solidFill>
                <a:latin typeface="+mj-lt"/>
              </a:defRPr>
            </a:lvl3pPr>
            <a:lvl4pPr marL="1371600" indent="0">
              <a:buNone/>
              <a:defRPr sz="1400">
                <a:solidFill>
                  <a:srgbClr val="004379"/>
                </a:solidFill>
                <a:latin typeface="+mj-lt"/>
              </a:defRPr>
            </a:lvl4pPr>
            <a:lvl5pPr marL="1828800" indent="0">
              <a:buNone/>
              <a:defRPr sz="1400">
                <a:solidFill>
                  <a:srgbClr val="004379"/>
                </a:solidFill>
                <a:latin typeface="+mj-lt"/>
              </a:defRPr>
            </a:lvl5pPr>
          </a:lstStyle>
          <a:p>
            <a:pPr lvl="0"/>
            <a:r>
              <a:rPr lang="de-CH" dirty="0" smtClean="0"/>
              <a:t>Department </a:t>
            </a:r>
            <a:r>
              <a:rPr lang="de-CH" dirty="0" err="1" smtClean="0"/>
              <a:t>or</a:t>
            </a:r>
            <a:r>
              <a:rPr lang="de-CH" dirty="0" smtClean="0"/>
              <a:t> </a:t>
            </a:r>
            <a:r>
              <a:rPr lang="de-CH" dirty="0" err="1" smtClean="0"/>
              <a:t>division</a:t>
            </a:r>
            <a:r>
              <a:rPr lang="de-CH" dirty="0" smtClean="0"/>
              <a:t> </a:t>
            </a:r>
            <a:r>
              <a:rPr lang="de-CH" dirty="0" err="1" smtClean="0"/>
              <a:t>name</a:t>
            </a:r>
            <a:r>
              <a:rPr lang="de-CH" dirty="0" smtClean="0"/>
              <a:t> – </a:t>
            </a:r>
            <a:r>
              <a:rPr lang="de-CH" dirty="0" err="1" smtClean="0"/>
              <a:t>Employee</a:t>
            </a:r>
            <a:r>
              <a:rPr lang="de-CH" dirty="0" smtClean="0"/>
              <a:t> Name </a:t>
            </a:r>
            <a:br>
              <a:rPr lang="de-CH" dirty="0" smtClean="0"/>
            </a:br>
            <a:r>
              <a:rPr lang="de-CH" dirty="0" smtClean="0"/>
              <a:t>Date</a:t>
            </a:r>
            <a:endParaRPr lang="ru-RU" dirty="0"/>
          </a:p>
        </p:txBody>
      </p:sp>
      <p:sp>
        <p:nvSpPr>
          <p:cNvPr id="14" name="Текст 20"/>
          <p:cNvSpPr>
            <a:spLocks noGrp="1"/>
          </p:cNvSpPr>
          <p:nvPr>
            <p:ph type="body" sz="quarter" idx="16" hasCustomPrompt="1"/>
          </p:nvPr>
        </p:nvSpPr>
        <p:spPr>
          <a:xfrm>
            <a:off x="5573781" y="3614737"/>
            <a:ext cx="6524625" cy="409575"/>
          </a:xfrm>
        </p:spPr>
        <p:txBody>
          <a:bodyPr tIns="0" bIns="0" anchor="t">
            <a:noAutofit/>
          </a:bodyPr>
          <a:lstStyle>
            <a:lvl1pPr marL="0" indent="0" algn="l">
              <a:buNone/>
              <a:defRPr sz="1400" baseline="0">
                <a:solidFill>
                  <a:schemeClr val="bg1"/>
                </a:solidFill>
                <a:latin typeface="Verdana" panose="020B0604030504040204" pitchFamily="34" charset="0"/>
                <a:ea typeface="Verdana" panose="020B0604030504040204" pitchFamily="34" charset="0"/>
                <a:cs typeface="Calibri" panose="020F0502020204030204" pitchFamily="34" charset="0"/>
              </a:defRPr>
            </a:lvl1pPr>
            <a:lvl2pPr marL="457200" indent="0">
              <a:buNone/>
              <a:defRPr sz="1800">
                <a:solidFill>
                  <a:srgbClr val="004379"/>
                </a:solidFill>
                <a:latin typeface="+mj-lt"/>
              </a:defRPr>
            </a:lvl2pPr>
            <a:lvl3pPr marL="914400" indent="0">
              <a:buNone/>
              <a:defRPr sz="1600">
                <a:solidFill>
                  <a:srgbClr val="004379"/>
                </a:solidFill>
                <a:latin typeface="+mj-lt"/>
              </a:defRPr>
            </a:lvl3pPr>
            <a:lvl4pPr marL="1371600" indent="0">
              <a:buNone/>
              <a:defRPr sz="1400">
                <a:solidFill>
                  <a:srgbClr val="004379"/>
                </a:solidFill>
                <a:latin typeface="+mj-lt"/>
              </a:defRPr>
            </a:lvl4pPr>
            <a:lvl5pPr marL="1828800" indent="0">
              <a:buNone/>
              <a:defRPr sz="1400">
                <a:solidFill>
                  <a:srgbClr val="004379"/>
                </a:solidFill>
                <a:latin typeface="+mj-lt"/>
              </a:defRPr>
            </a:lvl5pPr>
          </a:lstStyle>
          <a:p>
            <a:pPr lvl="0"/>
            <a:r>
              <a:rPr lang="de-CH" dirty="0" err="1" smtClean="0"/>
              <a:t>Accompanying</a:t>
            </a:r>
            <a:r>
              <a:rPr lang="de-CH" dirty="0" smtClean="0"/>
              <a:t> </a:t>
            </a:r>
            <a:r>
              <a:rPr lang="de-CH" dirty="0" err="1" smtClean="0"/>
              <a:t>commentary</a:t>
            </a:r>
            <a:r>
              <a:rPr lang="de-CH" dirty="0" smtClean="0"/>
              <a:t> on </a:t>
            </a:r>
            <a:r>
              <a:rPr lang="de-CH" dirty="0" err="1" smtClean="0"/>
              <a:t>the</a:t>
            </a:r>
            <a:r>
              <a:rPr lang="de-CH" dirty="0" smtClean="0"/>
              <a:t> </a:t>
            </a:r>
            <a:r>
              <a:rPr lang="de-CH" dirty="0" err="1" smtClean="0"/>
              <a:t>topic</a:t>
            </a:r>
            <a:endParaRPr lang="ru-RU" dirty="0"/>
          </a:p>
        </p:txBody>
      </p:sp>
      <p:sp>
        <p:nvSpPr>
          <p:cNvPr id="23" name="Picture Placeholder 22"/>
          <p:cNvSpPr>
            <a:spLocks noGrp="1"/>
          </p:cNvSpPr>
          <p:nvPr>
            <p:ph type="pic" sz="quarter" idx="17" hasCustomPrompt="1"/>
          </p:nvPr>
        </p:nvSpPr>
        <p:spPr>
          <a:xfrm>
            <a:off x="0" y="1"/>
            <a:ext cx="4856163" cy="6858000"/>
          </a:xfrm>
          <a:prstGeom prst="rect">
            <a:avLst/>
          </a:prstGeom>
        </p:spPr>
        <p:txBody>
          <a:bodyPr tIns="864000" anchor="ctr"/>
          <a:lstStyle>
            <a:lvl1pPr marL="0" indent="0" algn="ctr">
              <a:buNone/>
              <a:defRPr sz="1100" baseline="0">
                <a:solidFill>
                  <a:schemeClr val="bg2">
                    <a:lumMod val="50000"/>
                  </a:schemeClr>
                </a:solidFill>
                <a:latin typeface="Verdana" panose="020B0604030504040204" pitchFamily="34" charset="0"/>
                <a:ea typeface="Verdana" panose="020B0604030504040204" pitchFamily="34" charset="0"/>
              </a:defRPr>
            </a:lvl1pPr>
          </a:lstStyle>
          <a:p>
            <a:r>
              <a:rPr lang="de-CH" dirty="0" smtClean="0"/>
              <a:t>Insert an </a:t>
            </a:r>
            <a:r>
              <a:rPr lang="de-CH" dirty="0" err="1" smtClean="0"/>
              <a:t>image</a:t>
            </a:r>
            <a:r>
              <a:rPr lang="de-CH" dirty="0" smtClean="0"/>
              <a:t> </a:t>
            </a:r>
            <a:r>
              <a:rPr lang="de-CH" dirty="0" err="1" smtClean="0"/>
              <a:t>related</a:t>
            </a:r>
            <a:r>
              <a:rPr lang="de-CH" dirty="0" smtClean="0"/>
              <a:t> </a:t>
            </a:r>
            <a:r>
              <a:rPr lang="de-CH" dirty="0" err="1" smtClean="0"/>
              <a:t>to</a:t>
            </a:r>
            <a:r>
              <a:rPr lang="de-CH" dirty="0" smtClean="0"/>
              <a:t> </a:t>
            </a:r>
            <a:r>
              <a:rPr lang="de-CH" dirty="0" err="1" smtClean="0"/>
              <a:t>your</a:t>
            </a:r>
            <a:r>
              <a:rPr lang="de-CH" dirty="0" smtClean="0"/>
              <a:t> </a:t>
            </a:r>
            <a:r>
              <a:rPr lang="de-CH" dirty="0" err="1" smtClean="0"/>
              <a:t>presentation</a:t>
            </a:r>
            <a:endParaRPr lang="en-GB" dirty="0"/>
          </a:p>
        </p:txBody>
      </p:sp>
      <p:pic>
        <p:nvPicPr>
          <p:cNvPr id="8" name="Picture 7"/>
          <p:cNvPicPr/>
          <p:nvPr userDrawn="1"/>
        </p:nvPicPr>
        <p:blipFill>
          <a:blip r:embed="rId2" cstate="print">
            <a:extLst>
              <a:ext uri="{28A0092B-C50C-407E-A947-70E740481C1C}">
                <a14:useLocalDpi xmlns:a14="http://schemas.microsoft.com/office/drawing/2010/main" val="0"/>
              </a:ext>
            </a:extLst>
          </a:blip>
          <a:stretch>
            <a:fillRect/>
          </a:stretch>
        </p:blipFill>
        <p:spPr>
          <a:xfrm>
            <a:off x="544995" y="483568"/>
            <a:ext cx="3254375" cy="449580"/>
          </a:xfrm>
          <a:prstGeom prst="rect">
            <a:avLst/>
          </a:prstGeom>
        </p:spPr>
      </p:pic>
    </p:spTree>
    <p:extLst>
      <p:ext uri="{BB962C8B-B14F-4D97-AF65-F5344CB8AC3E}">
        <p14:creationId xmlns:p14="http://schemas.microsoft.com/office/powerpoint/2010/main" val="2816857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ew Section - Dark Background">
    <p:spTree>
      <p:nvGrpSpPr>
        <p:cNvPr id="1" name=""/>
        <p:cNvGrpSpPr/>
        <p:nvPr/>
      </p:nvGrpSpPr>
      <p:grpSpPr>
        <a:xfrm>
          <a:off x="0" y="0"/>
          <a:ext cx="0" cy="0"/>
          <a:chOff x="0" y="0"/>
          <a:chExt cx="0" cy="0"/>
        </a:xfrm>
      </p:grpSpPr>
      <p:sp>
        <p:nvSpPr>
          <p:cNvPr id="6" name="Прямоугольник 5"/>
          <p:cNvSpPr/>
          <p:nvPr userDrawn="1"/>
        </p:nvSpPr>
        <p:spPr>
          <a:xfrm>
            <a:off x="0" y="0"/>
            <a:ext cx="12192000" cy="6858000"/>
          </a:xfrm>
          <a:prstGeom prst="rect">
            <a:avLst/>
          </a:prstGeom>
          <a:gradFill>
            <a:gsLst>
              <a:gs pos="0">
                <a:srgbClr val="006AB4"/>
              </a:gs>
              <a:gs pos="74000">
                <a:srgbClr val="2A6DB4">
                  <a:lumMod val="100000"/>
                </a:srgbClr>
              </a:gs>
              <a:gs pos="100000">
                <a:srgbClr val="546FB4"/>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latin typeface="Verdana" panose="020B0604030504040204" pitchFamily="34" charset="0"/>
              <a:ea typeface="Verdana" panose="020B0604030504040204" pitchFamily="34" charset="0"/>
            </a:endParaRPr>
          </a:p>
        </p:txBody>
      </p:sp>
      <p:sp>
        <p:nvSpPr>
          <p:cNvPr id="5" name="Прямоугольник 4"/>
          <p:cNvSpPr/>
          <p:nvPr userDrawn="1"/>
        </p:nvSpPr>
        <p:spPr>
          <a:xfrm flipH="1">
            <a:off x="-9526" y="0"/>
            <a:ext cx="12201525" cy="6858000"/>
          </a:xfrm>
          <a:prstGeom prst="rect">
            <a:avLst/>
          </a:prstGeom>
          <a:gradFill flip="none" rotWithShape="1">
            <a:gsLst>
              <a:gs pos="0">
                <a:srgbClr val="1C4A70">
                  <a:shade val="30000"/>
                  <a:satMod val="115000"/>
                </a:srgbClr>
              </a:gs>
              <a:gs pos="54000">
                <a:srgbClr val="1C4A70"/>
              </a:gs>
              <a:gs pos="100000">
                <a:srgbClr val="1C4A7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latin typeface="Verdana" panose="020B0604030504040204" pitchFamily="34" charset="0"/>
              <a:ea typeface="Verdana" panose="020B0604030504040204" pitchFamily="34" charset="0"/>
            </a:endParaRPr>
          </a:p>
        </p:txBody>
      </p:sp>
      <p:sp>
        <p:nvSpPr>
          <p:cNvPr id="7" name="Текст 11"/>
          <p:cNvSpPr>
            <a:spLocks noGrp="1"/>
          </p:cNvSpPr>
          <p:nvPr>
            <p:ph type="body" sz="quarter" idx="11" hasCustomPrompt="1"/>
          </p:nvPr>
        </p:nvSpPr>
        <p:spPr>
          <a:xfrm>
            <a:off x="745962" y="990843"/>
            <a:ext cx="5286760" cy="3366302"/>
          </a:xfrm>
          <a:noFill/>
        </p:spPr>
        <p:txBody>
          <a:bodyPr tIns="0" bIns="0" anchor="t">
            <a:noAutofit/>
          </a:bodyPr>
          <a:lstStyle>
            <a:lvl1pPr marL="0" indent="0" algn="l">
              <a:buNone/>
              <a:defRPr sz="3200" b="0" spc="0" baseline="0">
                <a:solidFill>
                  <a:schemeClr val="bg1"/>
                </a:solidFill>
                <a:latin typeface="Verdana" panose="020B0604030504040204" pitchFamily="34" charset="0"/>
                <a:ea typeface="Verdana" panose="020B0604030504040204" pitchFamily="34" charset="0"/>
              </a:defRPr>
            </a:lvl1pPr>
            <a:lvl2pPr marL="457200" indent="0">
              <a:buNone/>
              <a:defRPr>
                <a:solidFill>
                  <a:schemeClr val="tx1"/>
                </a:solidFill>
                <a:latin typeface="+mj-lt"/>
              </a:defRPr>
            </a:lvl2pPr>
            <a:lvl3pPr marL="914400" indent="0">
              <a:buNone/>
              <a:defRPr>
                <a:solidFill>
                  <a:schemeClr val="tx1"/>
                </a:solidFill>
                <a:latin typeface="+mj-lt"/>
              </a:defRPr>
            </a:lvl3pPr>
            <a:lvl4pPr marL="1371600" indent="0">
              <a:buNone/>
              <a:defRPr>
                <a:solidFill>
                  <a:schemeClr val="tx1"/>
                </a:solidFill>
                <a:latin typeface="+mj-lt"/>
              </a:defRPr>
            </a:lvl4pPr>
            <a:lvl5pPr marL="1828800" indent="0">
              <a:buNone/>
              <a:defRPr>
                <a:solidFill>
                  <a:schemeClr val="tx1"/>
                </a:solidFill>
                <a:latin typeface="+mj-lt"/>
              </a:defRPr>
            </a:lvl5pPr>
          </a:lstStyle>
          <a:p>
            <a:pPr lvl="0"/>
            <a:r>
              <a:rPr lang="en-US" dirty="0" smtClean="0"/>
              <a:t>Sample title for a new section</a:t>
            </a:r>
            <a:endParaRPr lang="ru-RU" dirty="0"/>
          </a:p>
        </p:txBody>
      </p:sp>
      <p:pic>
        <p:nvPicPr>
          <p:cNvPr id="11" name="Picture 10"/>
          <p:cNvPicPr>
            <a:picLocks noChangeAspect="1"/>
          </p:cNvPicPr>
          <p:nvPr userDrawn="1"/>
        </p:nvPicPr>
        <p:blipFill rotWithShape="1">
          <a:blip r:embed="rId2"/>
          <a:srcRect r="6559" b="11296"/>
          <a:stretch/>
        </p:blipFill>
        <p:spPr>
          <a:xfrm>
            <a:off x="6966001" y="1904400"/>
            <a:ext cx="5229544" cy="4953600"/>
          </a:xfrm>
          <a:prstGeom prst="rect">
            <a:avLst/>
          </a:prstGeom>
        </p:spPr>
      </p:pic>
    </p:spTree>
    <p:extLst>
      <p:ext uri="{BB962C8B-B14F-4D97-AF65-F5344CB8AC3E}">
        <p14:creationId xmlns:p14="http://schemas.microsoft.com/office/powerpoint/2010/main" val="4149101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ew Section - Light Background">
    <p:spTree>
      <p:nvGrpSpPr>
        <p:cNvPr id="1" name=""/>
        <p:cNvGrpSpPr/>
        <p:nvPr/>
      </p:nvGrpSpPr>
      <p:grpSpPr>
        <a:xfrm>
          <a:off x="0" y="0"/>
          <a:ext cx="0" cy="0"/>
          <a:chOff x="0" y="0"/>
          <a:chExt cx="0" cy="0"/>
        </a:xfrm>
      </p:grpSpPr>
      <p:sp>
        <p:nvSpPr>
          <p:cNvPr id="6" name="Текст 11"/>
          <p:cNvSpPr>
            <a:spLocks noGrp="1"/>
          </p:cNvSpPr>
          <p:nvPr>
            <p:ph type="body" sz="quarter" idx="11" hasCustomPrompt="1"/>
          </p:nvPr>
        </p:nvSpPr>
        <p:spPr>
          <a:xfrm>
            <a:off x="745962" y="990843"/>
            <a:ext cx="5286760" cy="3366302"/>
          </a:xfrm>
          <a:noFill/>
        </p:spPr>
        <p:txBody>
          <a:bodyPr tIns="0" bIns="0" anchor="t">
            <a:noAutofit/>
          </a:bodyPr>
          <a:lstStyle>
            <a:lvl1pPr marL="0" indent="0" algn="l">
              <a:buNone/>
              <a:defRPr sz="3200" b="0" spc="0" baseline="0">
                <a:solidFill>
                  <a:srgbClr val="1C4A70"/>
                </a:solidFill>
                <a:latin typeface="Verdana" panose="020B0604030504040204" pitchFamily="34" charset="0"/>
                <a:ea typeface="Verdana" panose="020B0604030504040204" pitchFamily="34" charset="0"/>
              </a:defRPr>
            </a:lvl1pPr>
            <a:lvl2pPr marL="457200" indent="0">
              <a:buNone/>
              <a:defRPr>
                <a:solidFill>
                  <a:schemeClr val="tx1"/>
                </a:solidFill>
                <a:latin typeface="+mj-lt"/>
              </a:defRPr>
            </a:lvl2pPr>
            <a:lvl3pPr marL="914400" indent="0">
              <a:buNone/>
              <a:defRPr>
                <a:solidFill>
                  <a:schemeClr val="tx1"/>
                </a:solidFill>
                <a:latin typeface="+mj-lt"/>
              </a:defRPr>
            </a:lvl3pPr>
            <a:lvl4pPr marL="1371600" indent="0">
              <a:buNone/>
              <a:defRPr>
                <a:solidFill>
                  <a:schemeClr val="tx1"/>
                </a:solidFill>
                <a:latin typeface="+mj-lt"/>
              </a:defRPr>
            </a:lvl4pPr>
            <a:lvl5pPr marL="1828800" indent="0">
              <a:buNone/>
              <a:defRPr>
                <a:solidFill>
                  <a:schemeClr val="tx1"/>
                </a:solidFill>
                <a:latin typeface="+mj-lt"/>
              </a:defRPr>
            </a:lvl5pPr>
          </a:lstStyle>
          <a:p>
            <a:pPr lvl="0"/>
            <a:r>
              <a:rPr lang="en-US" dirty="0" smtClean="0"/>
              <a:t>Sample title for a new section</a:t>
            </a:r>
            <a:endParaRPr lang="ru-RU" dirty="0"/>
          </a:p>
        </p:txBody>
      </p:sp>
      <p:sp>
        <p:nvSpPr>
          <p:cNvPr id="3" name="AutoShape 3"/>
          <p:cNvSpPr>
            <a:spLocks noChangeAspect="1" noChangeArrowheads="1" noTextEdit="1"/>
          </p:cNvSpPr>
          <p:nvPr userDrawn="1"/>
        </p:nvSpPr>
        <p:spPr bwMode="auto">
          <a:xfrm>
            <a:off x="6967538" y="1905000"/>
            <a:ext cx="5224462"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latin typeface="Verdana" panose="020B0604030504040204" pitchFamily="34" charset="0"/>
              <a:ea typeface="Verdana" panose="020B0604030504040204" pitchFamily="34" charset="0"/>
            </a:endParaRPr>
          </a:p>
        </p:txBody>
      </p:sp>
      <p:pic>
        <p:nvPicPr>
          <p:cNvPr id="11" name="Picture 10"/>
          <p:cNvPicPr>
            <a:picLocks noChangeAspect="1"/>
          </p:cNvPicPr>
          <p:nvPr userDrawn="1"/>
        </p:nvPicPr>
        <p:blipFill rotWithShape="1">
          <a:blip r:embed="rId2"/>
          <a:srcRect r="6622" b="11296"/>
          <a:stretch/>
        </p:blipFill>
        <p:spPr>
          <a:xfrm>
            <a:off x="6966001" y="1904400"/>
            <a:ext cx="5226000" cy="4953600"/>
          </a:xfrm>
          <a:prstGeom prst="rect">
            <a:avLst/>
          </a:prstGeom>
        </p:spPr>
      </p:pic>
    </p:spTree>
    <p:extLst>
      <p:ext uri="{BB962C8B-B14F-4D97-AF65-F5344CB8AC3E}">
        <p14:creationId xmlns:p14="http://schemas.microsoft.com/office/powerpoint/2010/main" val="157196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ew Section - Dark Background, Blue Logo">
    <p:spTree>
      <p:nvGrpSpPr>
        <p:cNvPr id="1" name=""/>
        <p:cNvGrpSpPr/>
        <p:nvPr/>
      </p:nvGrpSpPr>
      <p:grpSpPr>
        <a:xfrm>
          <a:off x="0" y="0"/>
          <a:ext cx="0" cy="0"/>
          <a:chOff x="0" y="0"/>
          <a:chExt cx="0" cy="0"/>
        </a:xfrm>
      </p:grpSpPr>
      <p:sp>
        <p:nvSpPr>
          <p:cNvPr id="4" name="Прямоугольник 4"/>
          <p:cNvSpPr/>
          <p:nvPr userDrawn="1"/>
        </p:nvSpPr>
        <p:spPr>
          <a:xfrm flipH="1">
            <a:off x="-9526" y="0"/>
            <a:ext cx="12201525" cy="6858000"/>
          </a:xfrm>
          <a:prstGeom prst="rect">
            <a:avLst/>
          </a:prstGeom>
          <a:gradFill flip="none" rotWithShape="1">
            <a:gsLst>
              <a:gs pos="0">
                <a:srgbClr val="1C4A70">
                  <a:shade val="30000"/>
                  <a:satMod val="115000"/>
                </a:srgbClr>
              </a:gs>
              <a:gs pos="54000">
                <a:srgbClr val="1C4A70"/>
              </a:gs>
              <a:gs pos="100000">
                <a:srgbClr val="1C4A7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latin typeface="Verdana" panose="020B0604030504040204" pitchFamily="34" charset="0"/>
              <a:ea typeface="Verdana" panose="020B0604030504040204" pitchFamily="34" charset="0"/>
            </a:endParaRPr>
          </a:p>
        </p:txBody>
      </p:sp>
      <p:pic>
        <p:nvPicPr>
          <p:cNvPr id="9" name="Рисунок 8"/>
          <p:cNvPicPr>
            <a:picLocks noChangeAspect="1"/>
          </p:cNvPicPr>
          <p:nvPr userDrawn="1"/>
        </p:nvPicPr>
        <p:blipFill>
          <a:blip r:embed="rId2" cstate="print">
            <a:extLst>
              <a:ext uri="{28A0092B-C50C-407E-A947-70E740481C1C}">
                <a14:useLocalDpi xmlns:a14="http://schemas.microsoft.com/office/drawing/2010/main" val="0"/>
              </a:ext>
            </a:extLst>
          </a:blip>
          <a:srcRect r="6614" b="11237"/>
          <a:stretch>
            <a:fillRect/>
          </a:stretch>
        </p:blipFill>
        <p:spPr>
          <a:xfrm>
            <a:off x="6967841" y="1905000"/>
            <a:ext cx="5224159" cy="4953000"/>
          </a:xfrm>
          <a:custGeom>
            <a:avLst/>
            <a:gdLst>
              <a:gd name="connsiteX0" fmla="*/ 0 w 5224159"/>
              <a:gd name="connsiteY0" fmla="*/ 0 h 4953000"/>
              <a:gd name="connsiteX1" fmla="*/ 5224159 w 5224159"/>
              <a:gd name="connsiteY1" fmla="*/ 0 h 4953000"/>
              <a:gd name="connsiteX2" fmla="*/ 5224159 w 5224159"/>
              <a:gd name="connsiteY2" fmla="*/ 4953000 h 4953000"/>
              <a:gd name="connsiteX3" fmla="*/ 0 w 5224159"/>
              <a:gd name="connsiteY3" fmla="*/ 4953000 h 4953000"/>
            </a:gdLst>
            <a:ahLst/>
            <a:cxnLst>
              <a:cxn ang="0">
                <a:pos x="connsiteX0" y="connsiteY0"/>
              </a:cxn>
              <a:cxn ang="0">
                <a:pos x="connsiteX1" y="connsiteY1"/>
              </a:cxn>
              <a:cxn ang="0">
                <a:pos x="connsiteX2" y="connsiteY2"/>
              </a:cxn>
              <a:cxn ang="0">
                <a:pos x="connsiteX3" y="connsiteY3"/>
              </a:cxn>
            </a:cxnLst>
            <a:rect l="l" t="t" r="r" b="b"/>
            <a:pathLst>
              <a:path w="5224159" h="4953000">
                <a:moveTo>
                  <a:pt x="0" y="0"/>
                </a:moveTo>
                <a:lnTo>
                  <a:pt x="5224159" y="0"/>
                </a:lnTo>
                <a:lnTo>
                  <a:pt x="5224159" y="4953000"/>
                </a:lnTo>
                <a:lnTo>
                  <a:pt x="0" y="4953000"/>
                </a:lnTo>
                <a:close/>
              </a:path>
            </a:pathLst>
          </a:custGeom>
        </p:spPr>
      </p:pic>
      <p:sp>
        <p:nvSpPr>
          <p:cNvPr id="5" name="Текст 11"/>
          <p:cNvSpPr>
            <a:spLocks noGrp="1"/>
          </p:cNvSpPr>
          <p:nvPr>
            <p:ph type="body" sz="quarter" idx="11" hasCustomPrompt="1"/>
          </p:nvPr>
        </p:nvSpPr>
        <p:spPr>
          <a:xfrm>
            <a:off x="745962" y="990843"/>
            <a:ext cx="5286760" cy="3366302"/>
          </a:xfrm>
          <a:noFill/>
        </p:spPr>
        <p:txBody>
          <a:bodyPr tIns="0" bIns="0" anchor="t">
            <a:noAutofit/>
          </a:bodyPr>
          <a:lstStyle>
            <a:lvl1pPr marL="0" indent="0" algn="l">
              <a:buNone/>
              <a:defRPr sz="3200" b="0" spc="0" baseline="0">
                <a:solidFill>
                  <a:schemeClr val="bg1"/>
                </a:solidFill>
                <a:latin typeface="Verdana" panose="020B0604030504040204" pitchFamily="34" charset="0"/>
                <a:ea typeface="Verdana" panose="020B0604030504040204" pitchFamily="34" charset="0"/>
              </a:defRPr>
            </a:lvl1pPr>
            <a:lvl2pPr marL="457200" indent="0">
              <a:buNone/>
              <a:defRPr>
                <a:solidFill>
                  <a:schemeClr val="tx1"/>
                </a:solidFill>
                <a:latin typeface="+mj-lt"/>
              </a:defRPr>
            </a:lvl2pPr>
            <a:lvl3pPr marL="914400" indent="0">
              <a:buNone/>
              <a:defRPr>
                <a:solidFill>
                  <a:schemeClr val="tx1"/>
                </a:solidFill>
                <a:latin typeface="+mj-lt"/>
              </a:defRPr>
            </a:lvl3pPr>
            <a:lvl4pPr marL="1371600" indent="0">
              <a:buNone/>
              <a:defRPr>
                <a:solidFill>
                  <a:schemeClr val="tx1"/>
                </a:solidFill>
                <a:latin typeface="+mj-lt"/>
              </a:defRPr>
            </a:lvl4pPr>
            <a:lvl5pPr marL="1828800" indent="0">
              <a:buNone/>
              <a:defRPr>
                <a:solidFill>
                  <a:schemeClr val="tx1"/>
                </a:solidFill>
                <a:latin typeface="+mj-lt"/>
              </a:defRPr>
            </a:lvl5pPr>
          </a:lstStyle>
          <a:p>
            <a:pPr lvl="0"/>
            <a:r>
              <a:rPr lang="en-US" dirty="0" smtClean="0"/>
              <a:t>Sample title for a new section</a:t>
            </a:r>
            <a:endParaRPr lang="ru-RU" dirty="0"/>
          </a:p>
        </p:txBody>
      </p:sp>
    </p:spTree>
    <p:extLst>
      <p:ext uri="{BB962C8B-B14F-4D97-AF65-F5344CB8AC3E}">
        <p14:creationId xmlns:p14="http://schemas.microsoft.com/office/powerpoint/2010/main" val="856998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ree fill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26" name="Заголовок 8"/>
          <p:cNvSpPr>
            <a:spLocks noGrp="1"/>
          </p:cNvSpPr>
          <p:nvPr>
            <p:ph type="title" hasCustomPrompt="1"/>
          </p:nvPr>
        </p:nvSpPr>
        <p:spPr>
          <a:xfrm>
            <a:off x="1188000" y="461850"/>
            <a:ext cx="10669038" cy="399712"/>
          </a:xfrm>
        </p:spPr>
        <p:txBody>
          <a:bodyPr lIns="0" tIns="0" anchor="t">
            <a:normAutofit/>
          </a:bodyPr>
          <a:lstStyle>
            <a:lvl1pPr>
              <a:defRPr sz="2400" baseline="0">
                <a:solidFill>
                  <a:srgbClr val="1C4A70"/>
                </a:solidFill>
                <a:latin typeface="Verdana" panose="020B0604030504040204" pitchFamily="34" charset="0"/>
                <a:ea typeface="Verdana" panose="020B0604030504040204" pitchFamily="34" charset="0"/>
              </a:defRPr>
            </a:lvl1pPr>
          </a:lstStyle>
          <a:p>
            <a:r>
              <a:rPr lang="en-US" dirty="0" smtClean="0"/>
              <a:t>Enter a title for your slide in this field</a:t>
            </a:r>
            <a:endParaRPr lang="ru-RU" dirty="0"/>
          </a:p>
        </p:txBody>
      </p:sp>
      <p:sp>
        <p:nvSpPr>
          <p:cNvPr id="27" name="Текст 19"/>
          <p:cNvSpPr>
            <a:spLocks noGrp="1"/>
          </p:cNvSpPr>
          <p:nvPr>
            <p:ph type="body" sz="quarter" idx="11" hasCustomPrompt="1"/>
          </p:nvPr>
        </p:nvSpPr>
        <p:spPr>
          <a:xfrm>
            <a:off x="1197525" y="825450"/>
            <a:ext cx="10663428" cy="297427"/>
          </a:xfrm>
        </p:spPr>
        <p:txBody>
          <a:bodyPr lIns="0" tIns="0" rIns="0" bIns="0">
            <a:noAutofit/>
          </a:bodyPr>
          <a:lstStyle>
            <a:lvl1pPr marL="0" indent="0">
              <a:buNone/>
              <a:defRPr sz="1400" baseline="0">
                <a:solidFill>
                  <a:srgbClr val="424242"/>
                </a:solidFill>
                <a:latin typeface="Verdana" panose="020B0604030504040204" pitchFamily="34" charset="0"/>
                <a:ea typeface="Verdana" panose="020B0604030504040204"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en-US" dirty="0" smtClean="0"/>
              <a:t>Enter a comment or description for the slide</a:t>
            </a:r>
            <a:endParaRPr lang="ru-RU" dirty="0"/>
          </a:p>
        </p:txBody>
      </p:sp>
      <p:sp>
        <p:nvSpPr>
          <p:cNvPr id="28" name="Текст 2"/>
          <p:cNvSpPr>
            <a:spLocks noGrp="1"/>
          </p:cNvSpPr>
          <p:nvPr>
            <p:ph type="body" sz="quarter" idx="12" hasCustomPrompt="1"/>
          </p:nvPr>
        </p:nvSpPr>
        <p:spPr>
          <a:xfrm>
            <a:off x="9390528" y="6402758"/>
            <a:ext cx="1770063" cy="314325"/>
          </a:xfrm>
        </p:spPr>
        <p:txBody>
          <a:bodyPr>
            <a:normAutofit/>
          </a:bodyPr>
          <a:lstStyle>
            <a:lvl1pPr marL="0" indent="0" algn="r">
              <a:buNone/>
              <a:defRPr sz="1100" baseline="0">
                <a:solidFill>
                  <a:srgbClr val="1C4A70"/>
                </a:solidFill>
                <a:latin typeface="Verdana" panose="020B0604030504040204" pitchFamily="34" charset="0"/>
                <a:ea typeface="Verdana" panose="020B0604030504040204" pitchFamily="34" charset="0"/>
              </a:defRPr>
            </a:lvl1pPr>
          </a:lstStyle>
          <a:p>
            <a:pPr lvl="0"/>
            <a:r>
              <a:rPr lang="en-GB" dirty="0" smtClean="0"/>
              <a:t>SECTION NAME</a:t>
            </a:r>
            <a:endParaRPr lang="ru-RU" dirty="0"/>
          </a:p>
        </p:txBody>
      </p:sp>
    </p:spTree>
    <p:extLst>
      <p:ext uri="{BB962C8B-B14F-4D97-AF65-F5344CB8AC3E}">
        <p14:creationId xmlns:p14="http://schemas.microsoft.com/office/powerpoint/2010/main" val="14818252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with one text bloc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26" name="Заголовок 8"/>
          <p:cNvSpPr>
            <a:spLocks noGrp="1"/>
          </p:cNvSpPr>
          <p:nvPr>
            <p:ph type="title" hasCustomPrompt="1"/>
          </p:nvPr>
        </p:nvSpPr>
        <p:spPr>
          <a:xfrm>
            <a:off x="1188000" y="461850"/>
            <a:ext cx="10669038" cy="399712"/>
          </a:xfrm>
        </p:spPr>
        <p:txBody>
          <a:bodyPr lIns="0" tIns="0" anchor="t">
            <a:normAutofit/>
          </a:bodyPr>
          <a:lstStyle>
            <a:lvl1pPr>
              <a:defRPr sz="2400" baseline="0">
                <a:solidFill>
                  <a:srgbClr val="1C4A70"/>
                </a:solidFill>
                <a:latin typeface="Verdana" panose="020B0604030504040204" pitchFamily="34" charset="0"/>
                <a:ea typeface="Verdana" panose="020B0604030504040204" pitchFamily="34" charset="0"/>
              </a:defRPr>
            </a:lvl1pPr>
          </a:lstStyle>
          <a:p>
            <a:r>
              <a:rPr lang="en-US" dirty="0" smtClean="0"/>
              <a:t>Enter a title for your slide in this field</a:t>
            </a:r>
            <a:endParaRPr lang="ru-RU" dirty="0"/>
          </a:p>
        </p:txBody>
      </p:sp>
      <p:sp>
        <p:nvSpPr>
          <p:cNvPr id="27" name="Текст 19"/>
          <p:cNvSpPr>
            <a:spLocks noGrp="1"/>
          </p:cNvSpPr>
          <p:nvPr>
            <p:ph type="body" sz="quarter" idx="11" hasCustomPrompt="1"/>
          </p:nvPr>
        </p:nvSpPr>
        <p:spPr>
          <a:xfrm>
            <a:off x="1197525" y="825450"/>
            <a:ext cx="10663428" cy="297427"/>
          </a:xfrm>
        </p:spPr>
        <p:txBody>
          <a:bodyPr lIns="0" tIns="0" rIns="0" bIns="0">
            <a:noAutofit/>
          </a:bodyPr>
          <a:lstStyle>
            <a:lvl1pPr marL="0" indent="0">
              <a:buNone/>
              <a:defRPr sz="1400" baseline="0">
                <a:solidFill>
                  <a:srgbClr val="424242"/>
                </a:solidFill>
                <a:latin typeface="Verdana" panose="020B0604030504040204" pitchFamily="34" charset="0"/>
                <a:ea typeface="Verdana" panose="020B0604030504040204"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en-US" dirty="0" smtClean="0"/>
              <a:t>Enter a comment or description for the slide</a:t>
            </a:r>
            <a:endParaRPr lang="ru-RU" dirty="0"/>
          </a:p>
        </p:txBody>
      </p:sp>
      <p:sp>
        <p:nvSpPr>
          <p:cNvPr id="7" name="Текст 3"/>
          <p:cNvSpPr>
            <a:spLocks noGrp="1"/>
          </p:cNvSpPr>
          <p:nvPr>
            <p:ph type="body" sz="quarter" idx="13" hasCustomPrompt="1"/>
          </p:nvPr>
        </p:nvSpPr>
        <p:spPr>
          <a:xfrm>
            <a:off x="1102275" y="1376363"/>
            <a:ext cx="10191994" cy="4897437"/>
          </a:xfrm>
        </p:spPr>
        <p:txBody>
          <a:bodyPr>
            <a:normAutofit/>
          </a:bodyPr>
          <a:lstStyle>
            <a:lvl1pPr marL="0" indent="0">
              <a:buNone/>
              <a:defRPr sz="1400" baseline="0">
                <a:solidFill>
                  <a:srgbClr val="1C4A70"/>
                </a:solidFill>
                <a:latin typeface="Verdana" panose="020B0604030504040204" pitchFamily="34" charset="0"/>
                <a:ea typeface="Verdana" panose="020B0604030504040204" pitchFamily="34" charset="0"/>
              </a:defRPr>
            </a:lvl1pPr>
            <a:lvl2pPr>
              <a:defRPr sz="1400"/>
            </a:lvl2pPr>
            <a:lvl3pPr>
              <a:defRPr sz="1400"/>
            </a:lvl3pPr>
            <a:lvl4pPr>
              <a:defRPr sz="1400"/>
            </a:lvl4pPr>
            <a:lvl5pPr>
              <a:defRPr sz="1400"/>
            </a:lvl5pPr>
          </a:lstStyle>
          <a:p>
            <a:pPr lvl="0"/>
            <a:r>
              <a:rPr lang="en-GB" dirty="0" smtClean="0"/>
              <a:t>Insert or write text</a:t>
            </a:r>
            <a:endParaRPr lang="ru-RU" dirty="0"/>
          </a:p>
        </p:txBody>
      </p:sp>
      <p:sp>
        <p:nvSpPr>
          <p:cNvPr id="9" name="Текст 2"/>
          <p:cNvSpPr>
            <a:spLocks noGrp="1"/>
          </p:cNvSpPr>
          <p:nvPr>
            <p:ph type="body" sz="quarter" idx="12" hasCustomPrompt="1"/>
          </p:nvPr>
        </p:nvSpPr>
        <p:spPr>
          <a:xfrm>
            <a:off x="9390528" y="6402758"/>
            <a:ext cx="1770063" cy="314325"/>
          </a:xfrm>
        </p:spPr>
        <p:txBody>
          <a:bodyPr>
            <a:normAutofit/>
          </a:bodyPr>
          <a:lstStyle>
            <a:lvl1pPr marL="0" indent="0" algn="r">
              <a:buNone/>
              <a:defRPr sz="1100" baseline="0">
                <a:solidFill>
                  <a:srgbClr val="1C4A70"/>
                </a:solidFill>
                <a:latin typeface="Verdana" panose="020B0604030504040204" pitchFamily="34" charset="0"/>
                <a:ea typeface="Verdana" panose="020B0604030504040204" pitchFamily="34" charset="0"/>
              </a:defRPr>
            </a:lvl1pPr>
          </a:lstStyle>
          <a:p>
            <a:pPr lvl="0"/>
            <a:r>
              <a:rPr lang="en-GB" dirty="0" smtClean="0"/>
              <a:t>SECTION NAME</a:t>
            </a:r>
            <a:endParaRPr lang="ru-RU" dirty="0"/>
          </a:p>
        </p:txBody>
      </p:sp>
    </p:spTree>
    <p:extLst>
      <p:ext uri="{BB962C8B-B14F-4D97-AF65-F5344CB8AC3E}">
        <p14:creationId xmlns:p14="http://schemas.microsoft.com/office/powerpoint/2010/main" val="3792157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with two text blocks">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26" name="Заголовок 8"/>
          <p:cNvSpPr>
            <a:spLocks noGrp="1"/>
          </p:cNvSpPr>
          <p:nvPr>
            <p:ph type="title" hasCustomPrompt="1"/>
          </p:nvPr>
        </p:nvSpPr>
        <p:spPr>
          <a:xfrm>
            <a:off x="1188000" y="461850"/>
            <a:ext cx="10669038" cy="399712"/>
          </a:xfrm>
        </p:spPr>
        <p:txBody>
          <a:bodyPr lIns="0" tIns="0" anchor="t">
            <a:normAutofit/>
          </a:bodyPr>
          <a:lstStyle>
            <a:lvl1pPr>
              <a:defRPr sz="2400" baseline="0">
                <a:solidFill>
                  <a:srgbClr val="1C4A70"/>
                </a:solidFill>
                <a:latin typeface="Verdana" panose="020B0604030504040204" pitchFamily="34" charset="0"/>
                <a:ea typeface="Verdana" panose="020B0604030504040204" pitchFamily="34" charset="0"/>
              </a:defRPr>
            </a:lvl1pPr>
          </a:lstStyle>
          <a:p>
            <a:r>
              <a:rPr lang="en-US" dirty="0" smtClean="0"/>
              <a:t>Enter a title for your slide in this field</a:t>
            </a:r>
            <a:endParaRPr lang="ru-RU" dirty="0"/>
          </a:p>
        </p:txBody>
      </p:sp>
      <p:sp>
        <p:nvSpPr>
          <p:cNvPr id="27" name="Текст 19"/>
          <p:cNvSpPr>
            <a:spLocks noGrp="1"/>
          </p:cNvSpPr>
          <p:nvPr>
            <p:ph type="body" sz="quarter" idx="11" hasCustomPrompt="1"/>
          </p:nvPr>
        </p:nvSpPr>
        <p:spPr>
          <a:xfrm>
            <a:off x="1197525" y="825450"/>
            <a:ext cx="10663428" cy="297427"/>
          </a:xfrm>
        </p:spPr>
        <p:txBody>
          <a:bodyPr lIns="0" tIns="0" rIns="0" bIns="0">
            <a:noAutofit/>
          </a:bodyPr>
          <a:lstStyle>
            <a:lvl1pPr marL="0" indent="0">
              <a:buNone/>
              <a:defRPr sz="1400" baseline="0">
                <a:solidFill>
                  <a:srgbClr val="424242"/>
                </a:solidFill>
                <a:latin typeface="Verdana" panose="020B0604030504040204" pitchFamily="34" charset="0"/>
                <a:ea typeface="Verdana" panose="020B0604030504040204"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en-US" dirty="0" smtClean="0"/>
              <a:t>Enter a comment or description for the slide</a:t>
            </a:r>
            <a:endParaRPr lang="ru-RU" dirty="0"/>
          </a:p>
        </p:txBody>
      </p:sp>
      <p:sp>
        <p:nvSpPr>
          <p:cNvPr id="9" name="Текст 2"/>
          <p:cNvSpPr>
            <a:spLocks noGrp="1"/>
          </p:cNvSpPr>
          <p:nvPr>
            <p:ph type="body" sz="quarter" idx="12" hasCustomPrompt="1"/>
          </p:nvPr>
        </p:nvSpPr>
        <p:spPr>
          <a:xfrm>
            <a:off x="9390528" y="6402758"/>
            <a:ext cx="1770063" cy="314325"/>
          </a:xfrm>
        </p:spPr>
        <p:txBody>
          <a:bodyPr>
            <a:normAutofit/>
          </a:bodyPr>
          <a:lstStyle>
            <a:lvl1pPr marL="0" indent="0" algn="r">
              <a:buNone/>
              <a:defRPr sz="1100" baseline="0">
                <a:solidFill>
                  <a:srgbClr val="1C4A70"/>
                </a:solidFill>
                <a:latin typeface="Verdana" panose="020B0604030504040204" pitchFamily="34" charset="0"/>
                <a:ea typeface="Verdana" panose="020B0604030504040204" pitchFamily="34" charset="0"/>
              </a:defRPr>
            </a:lvl1pPr>
          </a:lstStyle>
          <a:p>
            <a:pPr lvl="0"/>
            <a:r>
              <a:rPr lang="en-GB" dirty="0" smtClean="0"/>
              <a:t>SECTION NAME</a:t>
            </a:r>
            <a:endParaRPr lang="ru-RU" dirty="0"/>
          </a:p>
        </p:txBody>
      </p:sp>
      <p:sp>
        <p:nvSpPr>
          <p:cNvPr id="10" name="Текст 3"/>
          <p:cNvSpPr>
            <a:spLocks noGrp="1"/>
          </p:cNvSpPr>
          <p:nvPr>
            <p:ph type="body" sz="quarter" idx="13" hasCustomPrompt="1"/>
          </p:nvPr>
        </p:nvSpPr>
        <p:spPr>
          <a:xfrm>
            <a:off x="1097516" y="1481139"/>
            <a:ext cx="5012267" cy="366711"/>
          </a:xfrm>
        </p:spPr>
        <p:txBody>
          <a:bodyPr>
            <a:normAutofit/>
          </a:bodyPr>
          <a:lstStyle>
            <a:lvl1pPr marL="0" indent="0">
              <a:buNone/>
              <a:defRPr sz="1400" baseline="0">
                <a:solidFill>
                  <a:srgbClr val="1C4A70"/>
                </a:solidFill>
                <a:latin typeface="Verdana" panose="020B0604030504040204" pitchFamily="34" charset="0"/>
                <a:ea typeface="Verdana" panose="020B0604030504040204" pitchFamily="34" charset="0"/>
              </a:defRPr>
            </a:lvl1pPr>
            <a:lvl2pPr>
              <a:defRPr sz="1400"/>
            </a:lvl2pPr>
            <a:lvl3pPr>
              <a:defRPr sz="1400"/>
            </a:lvl3pPr>
            <a:lvl4pPr>
              <a:defRPr sz="1400"/>
            </a:lvl4pPr>
            <a:lvl5pPr>
              <a:defRPr sz="1400"/>
            </a:lvl5pPr>
          </a:lstStyle>
          <a:p>
            <a:pPr lvl="0"/>
            <a:r>
              <a:rPr lang="de-CH" dirty="0" smtClean="0"/>
              <a:t>Insert </a:t>
            </a:r>
            <a:r>
              <a:rPr lang="de-CH" dirty="0" err="1" smtClean="0"/>
              <a:t>or</a:t>
            </a:r>
            <a:r>
              <a:rPr lang="de-CH" dirty="0" smtClean="0"/>
              <a:t> </a:t>
            </a:r>
            <a:r>
              <a:rPr lang="de-CH" dirty="0" err="1" smtClean="0"/>
              <a:t>write</a:t>
            </a:r>
            <a:r>
              <a:rPr lang="de-CH" dirty="0" smtClean="0"/>
              <a:t> Header</a:t>
            </a:r>
          </a:p>
          <a:p>
            <a:pPr lvl="0"/>
            <a:endParaRPr lang="de-CH" dirty="0" smtClean="0"/>
          </a:p>
          <a:p>
            <a:pPr lvl="0"/>
            <a:endParaRPr lang="ru-RU" dirty="0"/>
          </a:p>
        </p:txBody>
      </p:sp>
      <p:sp>
        <p:nvSpPr>
          <p:cNvPr id="11" name="Текст 3"/>
          <p:cNvSpPr>
            <a:spLocks noGrp="1"/>
          </p:cNvSpPr>
          <p:nvPr>
            <p:ph type="body" sz="quarter" idx="14" hasCustomPrompt="1"/>
          </p:nvPr>
        </p:nvSpPr>
        <p:spPr>
          <a:xfrm>
            <a:off x="6303919" y="1481139"/>
            <a:ext cx="5012267" cy="366711"/>
          </a:xfrm>
        </p:spPr>
        <p:txBody>
          <a:bodyPr>
            <a:normAutofit/>
          </a:bodyPr>
          <a:lstStyle>
            <a:lvl1pPr marL="0" indent="0">
              <a:buNone/>
              <a:defRPr sz="1400" baseline="0">
                <a:solidFill>
                  <a:srgbClr val="1C4A70"/>
                </a:solidFill>
                <a:latin typeface="Verdana" panose="020B0604030504040204" pitchFamily="34" charset="0"/>
                <a:ea typeface="Verdana" panose="020B0604030504040204" pitchFamily="34" charset="0"/>
              </a:defRPr>
            </a:lvl1pPr>
            <a:lvl2pPr>
              <a:defRPr sz="1400"/>
            </a:lvl2pPr>
            <a:lvl3pPr>
              <a:defRPr sz="1400"/>
            </a:lvl3pPr>
            <a:lvl4pPr>
              <a:defRPr sz="1400"/>
            </a:lvl4pPr>
            <a:lvl5pPr>
              <a:defRPr sz="1400"/>
            </a:lvl5pPr>
          </a:lstStyle>
          <a:p>
            <a:pPr lvl="0"/>
            <a:r>
              <a:rPr lang="de-CH" dirty="0" smtClean="0"/>
              <a:t>Insert </a:t>
            </a:r>
            <a:r>
              <a:rPr lang="de-CH" dirty="0" err="1" smtClean="0"/>
              <a:t>or</a:t>
            </a:r>
            <a:r>
              <a:rPr lang="de-CH" dirty="0" smtClean="0"/>
              <a:t> </a:t>
            </a:r>
            <a:r>
              <a:rPr lang="de-CH" dirty="0" err="1" smtClean="0"/>
              <a:t>write</a:t>
            </a:r>
            <a:r>
              <a:rPr lang="de-CH" dirty="0" smtClean="0"/>
              <a:t> Header</a:t>
            </a:r>
            <a:endParaRPr lang="ru-RU" dirty="0"/>
          </a:p>
        </p:txBody>
      </p:sp>
      <p:sp>
        <p:nvSpPr>
          <p:cNvPr id="12" name="Текст 3"/>
          <p:cNvSpPr>
            <a:spLocks noGrp="1"/>
          </p:cNvSpPr>
          <p:nvPr>
            <p:ph type="body" sz="quarter" idx="15" hasCustomPrompt="1"/>
          </p:nvPr>
        </p:nvSpPr>
        <p:spPr>
          <a:xfrm>
            <a:off x="1097516" y="1882642"/>
            <a:ext cx="5012267" cy="4289558"/>
          </a:xfrm>
        </p:spPr>
        <p:txBody>
          <a:bodyPr>
            <a:normAutofit/>
          </a:bodyPr>
          <a:lstStyle>
            <a:lvl1pPr marL="0" indent="0">
              <a:buNone/>
              <a:defRPr sz="1200" baseline="0">
                <a:solidFill>
                  <a:schemeClr val="bg2">
                    <a:lumMod val="50000"/>
                  </a:schemeClr>
                </a:solidFill>
                <a:latin typeface="Verdana" panose="020B0604030504040204" pitchFamily="34" charset="0"/>
                <a:ea typeface="Verdana" panose="020B0604030504040204" pitchFamily="34" charset="0"/>
              </a:defRPr>
            </a:lvl1pPr>
            <a:lvl2pPr>
              <a:defRPr sz="1400"/>
            </a:lvl2pPr>
            <a:lvl3pPr>
              <a:defRPr sz="1400"/>
            </a:lvl3pPr>
            <a:lvl4pPr>
              <a:defRPr sz="1400"/>
            </a:lvl4pPr>
            <a:lvl5pPr>
              <a:defRPr sz="1400"/>
            </a:lvl5pPr>
          </a:lstStyle>
          <a:p>
            <a:pPr lvl="0"/>
            <a:r>
              <a:rPr lang="de-CH" dirty="0" smtClean="0"/>
              <a:t>Insert Main Body </a:t>
            </a:r>
            <a:r>
              <a:rPr lang="de-CH" dirty="0" err="1" smtClean="0"/>
              <a:t>of</a:t>
            </a:r>
            <a:r>
              <a:rPr lang="de-CH" dirty="0" smtClean="0"/>
              <a:t> Text</a:t>
            </a:r>
          </a:p>
          <a:p>
            <a:pPr lvl="0"/>
            <a:endParaRPr lang="de-CH" dirty="0" smtClean="0"/>
          </a:p>
          <a:p>
            <a:pPr lvl="0"/>
            <a:endParaRPr lang="ru-RU" dirty="0"/>
          </a:p>
        </p:txBody>
      </p:sp>
      <p:sp>
        <p:nvSpPr>
          <p:cNvPr id="13" name="Текст 3"/>
          <p:cNvSpPr>
            <a:spLocks noGrp="1"/>
          </p:cNvSpPr>
          <p:nvPr>
            <p:ph type="body" sz="quarter" idx="16" hasCustomPrompt="1"/>
          </p:nvPr>
        </p:nvSpPr>
        <p:spPr>
          <a:xfrm>
            <a:off x="6303919" y="1882642"/>
            <a:ext cx="5012267" cy="4289558"/>
          </a:xfrm>
        </p:spPr>
        <p:txBody>
          <a:bodyPr>
            <a:normAutofit/>
          </a:bodyPr>
          <a:lstStyle>
            <a:lvl1pPr marL="0" indent="0">
              <a:buNone/>
              <a:defRPr sz="1200" baseline="0">
                <a:solidFill>
                  <a:schemeClr val="bg2">
                    <a:lumMod val="50000"/>
                  </a:schemeClr>
                </a:solidFill>
                <a:latin typeface="Verdana" panose="020B0604030504040204" pitchFamily="34" charset="0"/>
                <a:ea typeface="Verdana" panose="020B0604030504040204" pitchFamily="34" charset="0"/>
              </a:defRPr>
            </a:lvl1pPr>
            <a:lvl2pPr>
              <a:defRPr sz="1400"/>
            </a:lvl2pPr>
            <a:lvl3pPr>
              <a:defRPr sz="1400"/>
            </a:lvl3pPr>
            <a:lvl4pPr>
              <a:defRPr sz="1400"/>
            </a:lvl4pPr>
            <a:lvl5pPr>
              <a:defRPr sz="1400"/>
            </a:lvl5pPr>
          </a:lstStyle>
          <a:p>
            <a:pPr lvl="0"/>
            <a:r>
              <a:rPr lang="de-CH" dirty="0" smtClean="0"/>
              <a:t>Insert Main Body </a:t>
            </a:r>
            <a:r>
              <a:rPr lang="de-CH" dirty="0" err="1" smtClean="0"/>
              <a:t>of</a:t>
            </a:r>
            <a:r>
              <a:rPr lang="de-CH" dirty="0" smtClean="0"/>
              <a:t> Text</a:t>
            </a:r>
          </a:p>
        </p:txBody>
      </p:sp>
    </p:spTree>
    <p:extLst>
      <p:ext uri="{BB962C8B-B14F-4D97-AF65-F5344CB8AC3E}">
        <p14:creationId xmlns:p14="http://schemas.microsoft.com/office/powerpoint/2010/main" val="357597881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ingle Imag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26" name="Заголовок 8"/>
          <p:cNvSpPr>
            <a:spLocks noGrp="1"/>
          </p:cNvSpPr>
          <p:nvPr>
            <p:ph type="title" hasCustomPrompt="1"/>
          </p:nvPr>
        </p:nvSpPr>
        <p:spPr>
          <a:xfrm>
            <a:off x="1188000" y="471375"/>
            <a:ext cx="4612725" cy="399712"/>
          </a:xfrm>
        </p:spPr>
        <p:txBody>
          <a:bodyPr lIns="0" tIns="0" anchor="t">
            <a:normAutofit/>
          </a:bodyPr>
          <a:lstStyle>
            <a:lvl1pPr>
              <a:defRPr sz="2400" baseline="0">
                <a:solidFill>
                  <a:srgbClr val="1C4A70"/>
                </a:solidFill>
                <a:latin typeface="Verdana" panose="020B0604030504040204" pitchFamily="34" charset="0"/>
                <a:ea typeface="Verdana" panose="020B0604030504040204" pitchFamily="34" charset="0"/>
              </a:defRPr>
            </a:lvl1pPr>
          </a:lstStyle>
          <a:p>
            <a:r>
              <a:rPr lang="en-US" dirty="0" smtClean="0"/>
              <a:t>Enter a title for your slide in this field</a:t>
            </a:r>
            <a:endParaRPr lang="ru-RU" dirty="0"/>
          </a:p>
        </p:txBody>
      </p:sp>
      <p:sp>
        <p:nvSpPr>
          <p:cNvPr id="28" name="Текст 2"/>
          <p:cNvSpPr>
            <a:spLocks noGrp="1"/>
          </p:cNvSpPr>
          <p:nvPr>
            <p:ph type="body" sz="quarter" idx="12" hasCustomPrompt="1"/>
          </p:nvPr>
        </p:nvSpPr>
        <p:spPr>
          <a:xfrm>
            <a:off x="9390528" y="6402758"/>
            <a:ext cx="1770063" cy="314325"/>
          </a:xfrm>
        </p:spPr>
        <p:txBody>
          <a:bodyPr>
            <a:normAutofit/>
          </a:bodyPr>
          <a:lstStyle>
            <a:lvl1pPr marL="0" indent="0" algn="r">
              <a:buNone/>
              <a:defRPr sz="1100" baseline="0">
                <a:solidFill>
                  <a:srgbClr val="1C4A70"/>
                </a:solidFill>
                <a:latin typeface="Verdana" panose="020B0604030504040204" pitchFamily="34" charset="0"/>
                <a:ea typeface="Verdana" panose="020B0604030504040204" pitchFamily="34" charset="0"/>
              </a:defRPr>
            </a:lvl1pPr>
          </a:lstStyle>
          <a:p>
            <a:pPr lvl="0"/>
            <a:r>
              <a:rPr lang="en-GB" dirty="0" smtClean="0"/>
              <a:t>SECTION NAME</a:t>
            </a:r>
            <a:endParaRPr lang="ru-RU" dirty="0"/>
          </a:p>
        </p:txBody>
      </p:sp>
      <p:sp>
        <p:nvSpPr>
          <p:cNvPr id="8" name="Прямоугольник 7"/>
          <p:cNvSpPr/>
          <p:nvPr userDrawn="1"/>
        </p:nvSpPr>
        <p:spPr>
          <a:xfrm>
            <a:off x="6400800" y="442271"/>
            <a:ext cx="106326" cy="5831530"/>
          </a:xfrm>
          <a:prstGeom prst="rect">
            <a:avLst/>
          </a:prstGeom>
          <a:solidFill>
            <a:srgbClr val="1C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9" name="Текст 18"/>
          <p:cNvSpPr>
            <a:spLocks noGrp="1"/>
          </p:cNvSpPr>
          <p:nvPr>
            <p:ph type="body" sz="quarter" idx="13" hasCustomPrompt="1"/>
          </p:nvPr>
        </p:nvSpPr>
        <p:spPr>
          <a:xfrm>
            <a:off x="1098546" y="1573619"/>
            <a:ext cx="4949829" cy="4700182"/>
          </a:xfrm>
        </p:spPr>
        <p:txBody>
          <a:bodyPr>
            <a:normAutofit/>
          </a:bodyPr>
          <a:lstStyle>
            <a:lvl1pPr marL="0" indent="0">
              <a:buClr>
                <a:srgbClr val="782168"/>
              </a:buClr>
              <a:buNone/>
              <a:defRPr sz="1400">
                <a:solidFill>
                  <a:srgbClr val="1C4A70"/>
                </a:solidFill>
                <a:latin typeface="Verdana" panose="020B0604030504040204" pitchFamily="34" charset="0"/>
                <a:ea typeface="Verdan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de-CH" dirty="0" smtClean="0"/>
              <a:t>Insert </a:t>
            </a:r>
            <a:r>
              <a:rPr lang="de-CH" dirty="0" err="1" smtClean="0"/>
              <a:t>or</a:t>
            </a:r>
            <a:r>
              <a:rPr lang="de-CH" dirty="0" smtClean="0"/>
              <a:t> </a:t>
            </a:r>
            <a:r>
              <a:rPr lang="de-CH" dirty="0" err="1" smtClean="0"/>
              <a:t>write</a:t>
            </a:r>
            <a:r>
              <a:rPr lang="de-CH" dirty="0" smtClean="0"/>
              <a:t> </a:t>
            </a:r>
            <a:r>
              <a:rPr lang="de-CH" dirty="0" err="1" smtClean="0"/>
              <a:t>text</a:t>
            </a:r>
            <a:endParaRPr lang="ru-RU" dirty="0"/>
          </a:p>
        </p:txBody>
      </p:sp>
      <p:sp>
        <p:nvSpPr>
          <p:cNvPr id="3" name="Picture Placeholder 2"/>
          <p:cNvSpPr>
            <a:spLocks noGrp="1"/>
          </p:cNvSpPr>
          <p:nvPr>
            <p:ph type="pic" sz="quarter" idx="14" hasCustomPrompt="1"/>
          </p:nvPr>
        </p:nvSpPr>
        <p:spPr>
          <a:xfrm>
            <a:off x="6507163" y="442913"/>
            <a:ext cx="5282818" cy="5830887"/>
          </a:xfrm>
          <a:prstGeom prst="rect">
            <a:avLst/>
          </a:prstGeom>
        </p:spPr>
        <p:txBody>
          <a:bodyPr tIns="720000" anchor="ctr" anchorCtr="1"/>
          <a:lstStyle>
            <a:lvl1pPr marL="0" indent="0">
              <a:buNone/>
              <a:defRPr sz="1400">
                <a:latin typeface="Verdana" panose="020B0604030504040204" pitchFamily="34" charset="0"/>
                <a:ea typeface="Verdana" panose="020B0604030504040204" pitchFamily="34" charset="0"/>
              </a:defRPr>
            </a:lvl1pPr>
          </a:lstStyle>
          <a:p>
            <a:r>
              <a:rPr lang="de-CH" dirty="0" smtClean="0"/>
              <a:t>Insert an </a:t>
            </a:r>
            <a:r>
              <a:rPr lang="de-CH" dirty="0" err="1" smtClean="0"/>
              <a:t>image</a:t>
            </a:r>
            <a:r>
              <a:rPr lang="de-CH" dirty="0" smtClean="0"/>
              <a:t> </a:t>
            </a:r>
            <a:r>
              <a:rPr lang="de-CH" dirty="0" err="1" smtClean="0"/>
              <a:t>into</a:t>
            </a:r>
            <a:r>
              <a:rPr lang="de-CH" dirty="0" smtClean="0"/>
              <a:t> </a:t>
            </a:r>
            <a:r>
              <a:rPr lang="de-CH" dirty="0" err="1" smtClean="0"/>
              <a:t>the</a:t>
            </a:r>
            <a:r>
              <a:rPr lang="de-CH" dirty="0" smtClean="0"/>
              <a:t> Slide</a:t>
            </a:r>
            <a:endParaRPr lang="en-GB" dirty="0"/>
          </a:p>
        </p:txBody>
      </p:sp>
    </p:spTree>
    <p:extLst>
      <p:ext uri="{BB962C8B-B14F-4D97-AF65-F5344CB8AC3E}">
        <p14:creationId xmlns:p14="http://schemas.microsoft.com/office/powerpoint/2010/main" val="438174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lide with two Images">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26" name="Заголовок 8"/>
          <p:cNvSpPr>
            <a:spLocks noGrp="1"/>
          </p:cNvSpPr>
          <p:nvPr>
            <p:ph type="title" hasCustomPrompt="1"/>
          </p:nvPr>
        </p:nvSpPr>
        <p:spPr>
          <a:xfrm>
            <a:off x="1188000" y="471375"/>
            <a:ext cx="4612725" cy="399712"/>
          </a:xfrm>
        </p:spPr>
        <p:txBody>
          <a:bodyPr lIns="0" tIns="0" anchor="t">
            <a:normAutofit/>
          </a:bodyPr>
          <a:lstStyle>
            <a:lvl1pPr>
              <a:defRPr sz="2400" baseline="0">
                <a:solidFill>
                  <a:srgbClr val="1C4A70"/>
                </a:solidFill>
                <a:latin typeface="Verdana" panose="020B0604030504040204" pitchFamily="34" charset="0"/>
                <a:ea typeface="Verdana" panose="020B0604030504040204" pitchFamily="34" charset="0"/>
              </a:defRPr>
            </a:lvl1pPr>
          </a:lstStyle>
          <a:p>
            <a:r>
              <a:rPr lang="en-US" dirty="0" smtClean="0"/>
              <a:t>Enter a title for your slide in this field</a:t>
            </a:r>
            <a:endParaRPr lang="ru-RU" dirty="0"/>
          </a:p>
        </p:txBody>
      </p:sp>
      <p:sp>
        <p:nvSpPr>
          <p:cNvPr id="28" name="Текст 2"/>
          <p:cNvSpPr>
            <a:spLocks noGrp="1"/>
          </p:cNvSpPr>
          <p:nvPr>
            <p:ph type="body" sz="quarter" idx="12" hasCustomPrompt="1"/>
          </p:nvPr>
        </p:nvSpPr>
        <p:spPr>
          <a:xfrm>
            <a:off x="9390528" y="6402758"/>
            <a:ext cx="1770063" cy="314325"/>
          </a:xfrm>
        </p:spPr>
        <p:txBody>
          <a:bodyPr>
            <a:normAutofit/>
          </a:bodyPr>
          <a:lstStyle>
            <a:lvl1pPr marL="0" indent="0" algn="r">
              <a:buNone/>
              <a:defRPr sz="1100" baseline="0">
                <a:solidFill>
                  <a:srgbClr val="1C4A70"/>
                </a:solidFill>
                <a:latin typeface="Verdana" panose="020B0604030504040204" pitchFamily="34" charset="0"/>
                <a:ea typeface="Verdana" panose="020B0604030504040204" pitchFamily="34" charset="0"/>
              </a:defRPr>
            </a:lvl1pPr>
          </a:lstStyle>
          <a:p>
            <a:pPr lvl="0"/>
            <a:r>
              <a:rPr lang="en-GB" dirty="0" smtClean="0"/>
              <a:t>SECTION NAME</a:t>
            </a:r>
            <a:endParaRPr lang="ru-RU" dirty="0"/>
          </a:p>
        </p:txBody>
      </p:sp>
      <p:sp>
        <p:nvSpPr>
          <p:cNvPr id="9" name="Текст 18"/>
          <p:cNvSpPr>
            <a:spLocks noGrp="1"/>
          </p:cNvSpPr>
          <p:nvPr>
            <p:ph type="body" sz="quarter" idx="13" hasCustomPrompt="1"/>
          </p:nvPr>
        </p:nvSpPr>
        <p:spPr>
          <a:xfrm>
            <a:off x="1098546" y="1573619"/>
            <a:ext cx="4949829" cy="4700182"/>
          </a:xfrm>
        </p:spPr>
        <p:txBody>
          <a:bodyPr>
            <a:normAutofit/>
          </a:bodyPr>
          <a:lstStyle>
            <a:lvl1pPr marL="0" indent="0">
              <a:buClr>
                <a:srgbClr val="782168"/>
              </a:buClr>
              <a:buNone/>
              <a:defRPr sz="1400">
                <a:solidFill>
                  <a:srgbClr val="1C4A70"/>
                </a:solidFill>
                <a:latin typeface="Verdana" panose="020B0604030504040204" pitchFamily="34" charset="0"/>
                <a:ea typeface="Verdan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de-CH" dirty="0" smtClean="0"/>
              <a:t>Insert </a:t>
            </a:r>
            <a:r>
              <a:rPr lang="de-CH" dirty="0" err="1" smtClean="0"/>
              <a:t>or</a:t>
            </a:r>
            <a:r>
              <a:rPr lang="de-CH" dirty="0" smtClean="0"/>
              <a:t> </a:t>
            </a:r>
            <a:r>
              <a:rPr lang="de-CH" dirty="0" err="1" smtClean="0"/>
              <a:t>write</a:t>
            </a:r>
            <a:r>
              <a:rPr lang="de-CH" dirty="0" smtClean="0"/>
              <a:t> </a:t>
            </a:r>
            <a:r>
              <a:rPr lang="de-CH" dirty="0" err="1" smtClean="0"/>
              <a:t>text</a:t>
            </a:r>
            <a:endParaRPr lang="ru-RU" dirty="0"/>
          </a:p>
        </p:txBody>
      </p:sp>
      <p:sp>
        <p:nvSpPr>
          <p:cNvPr id="10" name="Прямоугольник 9"/>
          <p:cNvSpPr/>
          <p:nvPr userDrawn="1"/>
        </p:nvSpPr>
        <p:spPr>
          <a:xfrm>
            <a:off x="6400800" y="438387"/>
            <a:ext cx="106326" cy="2704863"/>
          </a:xfrm>
          <a:prstGeom prst="rect">
            <a:avLst/>
          </a:prstGeom>
          <a:solidFill>
            <a:srgbClr val="1C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11" name="Прямоугольник 13"/>
          <p:cNvSpPr/>
          <p:nvPr userDrawn="1"/>
        </p:nvSpPr>
        <p:spPr>
          <a:xfrm>
            <a:off x="6400800" y="3570000"/>
            <a:ext cx="106326" cy="2704863"/>
          </a:xfrm>
          <a:prstGeom prst="rect">
            <a:avLst/>
          </a:prstGeom>
          <a:solidFill>
            <a:srgbClr val="1C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7" name="Picture Placeholder 6"/>
          <p:cNvSpPr>
            <a:spLocks noGrp="1"/>
          </p:cNvSpPr>
          <p:nvPr>
            <p:ph type="pic" sz="quarter" idx="14" hasCustomPrompt="1"/>
          </p:nvPr>
        </p:nvSpPr>
        <p:spPr>
          <a:xfrm>
            <a:off x="6507163" y="438150"/>
            <a:ext cx="5283200" cy="2705100"/>
          </a:xfrm>
          <a:prstGeom prst="rect">
            <a:avLst/>
          </a:prstGeom>
        </p:spPr>
        <p:txBody>
          <a:bodyPr tIns="720000" anchor="ctr"/>
          <a:lstStyle>
            <a:lvl1pPr marL="0" marR="0" indent="0" algn="ctr" defTabSz="914400" rtl="0" eaLnBrk="1" fontAlgn="auto" latinLnBrk="0" hangingPunct="1">
              <a:lnSpc>
                <a:spcPct val="90000"/>
              </a:lnSpc>
              <a:spcBef>
                <a:spcPts val="1000"/>
              </a:spcBef>
              <a:spcAft>
                <a:spcPts val="0"/>
              </a:spcAft>
              <a:buClrTx/>
              <a:buSzTx/>
              <a:buFontTx/>
              <a:buNone/>
              <a:tabLst/>
              <a:defRPr sz="1400" baseline="0">
                <a:latin typeface="Verdana" panose="020B0604030504040204" pitchFamily="34" charset="0"/>
                <a:ea typeface="Verdana" panose="020B0604030504040204" pitchFamily="34" charset="0"/>
              </a:defRPr>
            </a:lvl1pPr>
          </a:lstStyle>
          <a:p>
            <a:r>
              <a:rPr lang="de-CH" dirty="0" smtClean="0"/>
              <a:t>Insert Image 1 </a:t>
            </a:r>
            <a:r>
              <a:rPr lang="de-CH" dirty="0" err="1" smtClean="0"/>
              <a:t>into</a:t>
            </a:r>
            <a:r>
              <a:rPr lang="de-CH" dirty="0" smtClean="0"/>
              <a:t> </a:t>
            </a:r>
            <a:r>
              <a:rPr lang="de-CH" dirty="0" err="1" smtClean="0"/>
              <a:t>the</a:t>
            </a:r>
            <a:r>
              <a:rPr lang="de-CH" dirty="0" smtClean="0"/>
              <a:t> Slide</a:t>
            </a:r>
            <a:endParaRPr lang="en-GB" dirty="0"/>
          </a:p>
        </p:txBody>
      </p:sp>
      <p:sp>
        <p:nvSpPr>
          <p:cNvPr id="14" name="Picture Placeholder 6"/>
          <p:cNvSpPr>
            <a:spLocks noGrp="1"/>
          </p:cNvSpPr>
          <p:nvPr>
            <p:ph type="pic" sz="quarter" idx="15" hasCustomPrompt="1"/>
          </p:nvPr>
        </p:nvSpPr>
        <p:spPr>
          <a:xfrm>
            <a:off x="6506781" y="3568701"/>
            <a:ext cx="5283200" cy="2705100"/>
          </a:xfrm>
          <a:prstGeom prst="rect">
            <a:avLst/>
          </a:prstGeom>
        </p:spPr>
        <p:txBody>
          <a:bodyPr tIns="720000" anchor="ctr" anchorCtr="1"/>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atin typeface="Verdana" panose="020B0604030504040204" pitchFamily="34" charset="0"/>
                <a:ea typeface="Verdana" panose="020B060403050404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e-CH" dirty="0" smtClean="0"/>
              <a:t>Insert Image 2 </a:t>
            </a:r>
            <a:r>
              <a:rPr lang="de-CH" dirty="0" err="1" smtClean="0"/>
              <a:t>into</a:t>
            </a:r>
            <a:r>
              <a:rPr lang="de-CH" dirty="0" smtClean="0"/>
              <a:t> </a:t>
            </a:r>
            <a:r>
              <a:rPr lang="de-CH" dirty="0" err="1" smtClean="0"/>
              <a:t>the</a:t>
            </a:r>
            <a:r>
              <a:rPr lang="de-CH" dirty="0" smtClean="0"/>
              <a:t> Slide</a:t>
            </a:r>
            <a:endParaRPr lang="en-GB" dirty="0" smtClean="0"/>
          </a:p>
        </p:txBody>
      </p:sp>
    </p:spTree>
    <p:extLst>
      <p:ext uri="{BB962C8B-B14F-4D97-AF65-F5344CB8AC3E}">
        <p14:creationId xmlns:p14="http://schemas.microsoft.com/office/powerpoint/2010/main" val="20507777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lide with Image &amp; Char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26" name="Заголовок 8"/>
          <p:cNvSpPr>
            <a:spLocks noGrp="1"/>
          </p:cNvSpPr>
          <p:nvPr>
            <p:ph type="title" hasCustomPrompt="1"/>
          </p:nvPr>
        </p:nvSpPr>
        <p:spPr>
          <a:xfrm>
            <a:off x="1188000" y="461850"/>
            <a:ext cx="10669038" cy="399712"/>
          </a:xfrm>
        </p:spPr>
        <p:txBody>
          <a:bodyPr lIns="0" tIns="0" anchor="t">
            <a:normAutofit/>
          </a:bodyPr>
          <a:lstStyle>
            <a:lvl1pPr>
              <a:defRPr sz="2400" baseline="0">
                <a:solidFill>
                  <a:srgbClr val="1C4A70"/>
                </a:solidFill>
                <a:latin typeface="Verdana" panose="020B0604030504040204" pitchFamily="34" charset="0"/>
                <a:ea typeface="Verdana" panose="020B0604030504040204" pitchFamily="34" charset="0"/>
              </a:defRPr>
            </a:lvl1pPr>
          </a:lstStyle>
          <a:p>
            <a:r>
              <a:rPr lang="en-US" dirty="0" smtClean="0"/>
              <a:t>Enter a title for your slide in this field</a:t>
            </a:r>
            <a:endParaRPr lang="ru-RU" dirty="0"/>
          </a:p>
        </p:txBody>
      </p:sp>
      <p:sp>
        <p:nvSpPr>
          <p:cNvPr id="27" name="Текст 19"/>
          <p:cNvSpPr>
            <a:spLocks noGrp="1"/>
          </p:cNvSpPr>
          <p:nvPr>
            <p:ph type="body" sz="quarter" idx="11" hasCustomPrompt="1"/>
          </p:nvPr>
        </p:nvSpPr>
        <p:spPr>
          <a:xfrm>
            <a:off x="1197525" y="825450"/>
            <a:ext cx="10663428" cy="297427"/>
          </a:xfrm>
        </p:spPr>
        <p:txBody>
          <a:bodyPr lIns="0" tIns="0" rIns="0" bIns="0">
            <a:noAutofit/>
          </a:bodyPr>
          <a:lstStyle>
            <a:lvl1pPr marL="0" indent="0">
              <a:buNone/>
              <a:defRPr sz="1400" baseline="0">
                <a:solidFill>
                  <a:srgbClr val="424242"/>
                </a:solidFill>
                <a:latin typeface="Verdana" panose="020B0604030504040204" pitchFamily="34" charset="0"/>
                <a:ea typeface="Verdana" panose="020B0604030504040204"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en-US" dirty="0" smtClean="0"/>
              <a:t>Enter a comment or description for the slide</a:t>
            </a:r>
            <a:endParaRPr lang="ru-RU" dirty="0"/>
          </a:p>
        </p:txBody>
      </p:sp>
      <p:sp>
        <p:nvSpPr>
          <p:cNvPr id="28" name="Текст 2"/>
          <p:cNvSpPr>
            <a:spLocks noGrp="1"/>
          </p:cNvSpPr>
          <p:nvPr>
            <p:ph type="body" sz="quarter" idx="12" hasCustomPrompt="1"/>
          </p:nvPr>
        </p:nvSpPr>
        <p:spPr>
          <a:xfrm>
            <a:off x="9390528" y="6402758"/>
            <a:ext cx="1770063" cy="314325"/>
          </a:xfrm>
        </p:spPr>
        <p:txBody>
          <a:bodyPr>
            <a:normAutofit/>
          </a:bodyPr>
          <a:lstStyle>
            <a:lvl1pPr marL="0" indent="0" algn="r">
              <a:buNone/>
              <a:defRPr sz="1100" baseline="0">
                <a:solidFill>
                  <a:srgbClr val="1C4A70"/>
                </a:solidFill>
                <a:latin typeface="Verdana" panose="020B0604030504040204" pitchFamily="34" charset="0"/>
                <a:ea typeface="Verdana" panose="020B0604030504040204" pitchFamily="34" charset="0"/>
              </a:defRPr>
            </a:lvl1pPr>
          </a:lstStyle>
          <a:p>
            <a:pPr lvl="0"/>
            <a:r>
              <a:rPr lang="en-GB" dirty="0" smtClean="0"/>
              <a:t>SECTION NAME</a:t>
            </a:r>
            <a:endParaRPr lang="ru-RU" dirty="0"/>
          </a:p>
        </p:txBody>
      </p:sp>
      <p:sp>
        <p:nvSpPr>
          <p:cNvPr id="3" name="Picture Placeholder 2"/>
          <p:cNvSpPr>
            <a:spLocks noGrp="1"/>
          </p:cNvSpPr>
          <p:nvPr>
            <p:ph type="pic" sz="quarter" idx="13" hasCustomPrompt="1"/>
          </p:nvPr>
        </p:nvSpPr>
        <p:spPr>
          <a:xfrm>
            <a:off x="1200149" y="1552575"/>
            <a:ext cx="4716000" cy="4280400"/>
          </a:xfrm>
          <a:prstGeom prst="rect">
            <a:avLst/>
          </a:prstGeom>
        </p:spPr>
        <p:txBody>
          <a:bodyPr tIns="720000" anchor="ctr" anchorCtr="1"/>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atin typeface="Verdana" panose="020B0604030504040204" pitchFamily="34" charset="0"/>
                <a:ea typeface="Verdana" panose="020B060403050404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e-CH" dirty="0" smtClean="0"/>
              <a:t>Insert an Image </a:t>
            </a:r>
            <a:r>
              <a:rPr lang="de-CH" dirty="0" err="1" smtClean="0"/>
              <a:t>into</a:t>
            </a:r>
            <a:r>
              <a:rPr lang="de-CH" dirty="0" smtClean="0"/>
              <a:t> </a:t>
            </a:r>
            <a:r>
              <a:rPr lang="de-CH" dirty="0" err="1" smtClean="0"/>
              <a:t>the</a:t>
            </a:r>
            <a:r>
              <a:rPr lang="de-CH" dirty="0" smtClean="0"/>
              <a:t> Slide</a:t>
            </a:r>
            <a:endParaRPr lang="en-GB" dirty="0" smtClean="0"/>
          </a:p>
        </p:txBody>
      </p:sp>
      <p:sp>
        <p:nvSpPr>
          <p:cNvPr id="8" name="Content Placeholder 7"/>
          <p:cNvSpPr>
            <a:spLocks noGrp="1"/>
          </p:cNvSpPr>
          <p:nvPr>
            <p:ph sz="quarter" idx="14" hasCustomPrompt="1"/>
          </p:nvPr>
        </p:nvSpPr>
        <p:spPr>
          <a:xfrm>
            <a:off x="6220781" y="1565775"/>
            <a:ext cx="5569200" cy="4716000"/>
          </a:xfrm>
          <a:prstGeom prst="rect">
            <a:avLst/>
          </a:prstGeom>
        </p:spPr>
        <p:txBody>
          <a:bodyPr tIns="1440000" anchor="ctr" anchorCtr="1"/>
          <a:lstStyle>
            <a:lvl1pPr marL="0" indent="0">
              <a:buNone/>
              <a:defRPr sz="1400">
                <a:latin typeface="Verdana" panose="020B0604030504040204" pitchFamily="34" charset="0"/>
                <a:ea typeface="Verdana" panose="020B0604030504040204" pitchFamily="34" charset="0"/>
              </a:defRPr>
            </a:lvl1pPr>
          </a:lstStyle>
          <a:p>
            <a:pPr lvl="0"/>
            <a:r>
              <a:rPr lang="en-US" dirty="0" smtClean="0"/>
              <a:t>Insert required data: Tables, charts, smart art graphics</a:t>
            </a:r>
            <a:endParaRPr lang="en-GB" dirty="0"/>
          </a:p>
        </p:txBody>
      </p:sp>
    </p:spTree>
    <p:extLst>
      <p:ext uri="{BB962C8B-B14F-4D97-AF65-F5344CB8AC3E}">
        <p14:creationId xmlns:p14="http://schemas.microsoft.com/office/powerpoint/2010/main" val="5316316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lide with two Images 2">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26" name="Заголовок 8"/>
          <p:cNvSpPr>
            <a:spLocks noGrp="1"/>
          </p:cNvSpPr>
          <p:nvPr>
            <p:ph type="title" hasCustomPrompt="1"/>
          </p:nvPr>
        </p:nvSpPr>
        <p:spPr>
          <a:xfrm>
            <a:off x="1188000" y="461850"/>
            <a:ext cx="10669038" cy="399712"/>
          </a:xfrm>
        </p:spPr>
        <p:txBody>
          <a:bodyPr lIns="0" tIns="0" anchor="t">
            <a:normAutofit/>
          </a:bodyPr>
          <a:lstStyle>
            <a:lvl1pPr>
              <a:defRPr sz="2400" baseline="0">
                <a:solidFill>
                  <a:srgbClr val="1C4A70"/>
                </a:solidFill>
                <a:latin typeface="Verdana" panose="020B0604030504040204" pitchFamily="34" charset="0"/>
                <a:ea typeface="Verdana" panose="020B0604030504040204" pitchFamily="34" charset="0"/>
              </a:defRPr>
            </a:lvl1pPr>
          </a:lstStyle>
          <a:p>
            <a:r>
              <a:rPr lang="en-US" dirty="0" smtClean="0"/>
              <a:t>Enter a title for your slide in this field</a:t>
            </a:r>
            <a:endParaRPr lang="ru-RU" dirty="0"/>
          </a:p>
        </p:txBody>
      </p:sp>
      <p:sp>
        <p:nvSpPr>
          <p:cNvPr id="27" name="Текст 19"/>
          <p:cNvSpPr>
            <a:spLocks noGrp="1"/>
          </p:cNvSpPr>
          <p:nvPr>
            <p:ph type="body" sz="quarter" idx="11" hasCustomPrompt="1"/>
          </p:nvPr>
        </p:nvSpPr>
        <p:spPr>
          <a:xfrm>
            <a:off x="1197525" y="825450"/>
            <a:ext cx="10663428" cy="297427"/>
          </a:xfrm>
        </p:spPr>
        <p:txBody>
          <a:bodyPr lIns="0" tIns="0" rIns="0" bIns="0">
            <a:noAutofit/>
          </a:bodyPr>
          <a:lstStyle>
            <a:lvl1pPr marL="0" indent="0">
              <a:buNone/>
              <a:defRPr sz="1400" baseline="0">
                <a:solidFill>
                  <a:srgbClr val="424242"/>
                </a:solidFill>
                <a:latin typeface="Verdana" panose="020B0604030504040204" pitchFamily="34" charset="0"/>
                <a:ea typeface="Verdana" panose="020B0604030504040204"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en-US" dirty="0" smtClean="0"/>
              <a:t>Enter a comment or description for the slide</a:t>
            </a:r>
            <a:endParaRPr lang="ru-RU" dirty="0"/>
          </a:p>
        </p:txBody>
      </p:sp>
      <p:sp>
        <p:nvSpPr>
          <p:cNvPr id="28" name="Текст 2"/>
          <p:cNvSpPr>
            <a:spLocks noGrp="1"/>
          </p:cNvSpPr>
          <p:nvPr>
            <p:ph type="body" sz="quarter" idx="12" hasCustomPrompt="1"/>
          </p:nvPr>
        </p:nvSpPr>
        <p:spPr>
          <a:xfrm>
            <a:off x="9390528" y="6402758"/>
            <a:ext cx="1770063" cy="314325"/>
          </a:xfrm>
        </p:spPr>
        <p:txBody>
          <a:bodyPr>
            <a:normAutofit/>
          </a:bodyPr>
          <a:lstStyle>
            <a:lvl1pPr marL="0" indent="0" algn="r">
              <a:buNone/>
              <a:defRPr sz="1100" baseline="0">
                <a:solidFill>
                  <a:srgbClr val="1C4A70"/>
                </a:solidFill>
                <a:latin typeface="Verdana" panose="020B0604030504040204" pitchFamily="34" charset="0"/>
                <a:ea typeface="Verdana" panose="020B0604030504040204" pitchFamily="34" charset="0"/>
              </a:defRPr>
            </a:lvl1pPr>
          </a:lstStyle>
          <a:p>
            <a:pPr lvl="0"/>
            <a:r>
              <a:rPr lang="en-GB" dirty="0" smtClean="0"/>
              <a:t>SECTION NAME</a:t>
            </a:r>
            <a:endParaRPr lang="ru-RU" dirty="0"/>
          </a:p>
        </p:txBody>
      </p:sp>
      <p:cxnSp>
        <p:nvCxnSpPr>
          <p:cNvPr id="8" name="Прямая соединительная линия 18"/>
          <p:cNvCxnSpPr/>
          <p:nvPr userDrawn="1"/>
        </p:nvCxnSpPr>
        <p:spPr>
          <a:xfrm flipV="1">
            <a:off x="6103278" y="1557337"/>
            <a:ext cx="0" cy="453989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sz="quarter" idx="13" hasCustomPrompt="1"/>
          </p:nvPr>
        </p:nvSpPr>
        <p:spPr>
          <a:xfrm>
            <a:off x="1019175" y="1557338"/>
            <a:ext cx="4575600" cy="2386800"/>
          </a:xfrm>
          <a:prstGeom prst="rect">
            <a:avLst/>
          </a:prstGeom>
        </p:spPr>
        <p:txBody>
          <a:bodyPr tIns="720000" anchor="ctr" anchorCtr="1"/>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atin typeface="Verdana" panose="020B0604030504040204" pitchFamily="34" charset="0"/>
                <a:ea typeface="Verdana" panose="020B060403050404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e-CH" dirty="0" smtClean="0"/>
              <a:t>Insert Image 1 </a:t>
            </a:r>
            <a:r>
              <a:rPr lang="de-CH" dirty="0" err="1" smtClean="0"/>
              <a:t>into</a:t>
            </a:r>
            <a:r>
              <a:rPr lang="de-CH" dirty="0" smtClean="0"/>
              <a:t> </a:t>
            </a:r>
            <a:r>
              <a:rPr lang="de-CH" dirty="0" err="1" smtClean="0"/>
              <a:t>the</a:t>
            </a:r>
            <a:r>
              <a:rPr lang="de-CH" dirty="0" smtClean="0"/>
              <a:t> Slide</a:t>
            </a:r>
            <a:endParaRPr lang="en-GB" dirty="0" smtClean="0"/>
          </a:p>
        </p:txBody>
      </p:sp>
      <p:sp>
        <p:nvSpPr>
          <p:cNvPr id="11" name="Picture Placeholder 2"/>
          <p:cNvSpPr>
            <a:spLocks noGrp="1"/>
          </p:cNvSpPr>
          <p:nvPr>
            <p:ph type="pic" sz="quarter" idx="14" hasCustomPrompt="1"/>
          </p:nvPr>
        </p:nvSpPr>
        <p:spPr>
          <a:xfrm>
            <a:off x="6584991" y="1557338"/>
            <a:ext cx="4575600" cy="2386800"/>
          </a:xfrm>
          <a:prstGeom prst="rect">
            <a:avLst/>
          </a:prstGeom>
        </p:spPr>
        <p:txBody>
          <a:bodyPr tIns="720000" anchor="ctr" anchorCtr="1"/>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atin typeface="Verdana" panose="020B0604030504040204" pitchFamily="34" charset="0"/>
                <a:ea typeface="Verdana" panose="020B060403050404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e-CH" dirty="0" smtClean="0"/>
              <a:t>Insert Image 2 </a:t>
            </a:r>
            <a:r>
              <a:rPr lang="de-CH" dirty="0" err="1" smtClean="0"/>
              <a:t>into</a:t>
            </a:r>
            <a:r>
              <a:rPr lang="de-CH" dirty="0" smtClean="0"/>
              <a:t> </a:t>
            </a:r>
            <a:r>
              <a:rPr lang="de-CH" dirty="0" err="1" smtClean="0"/>
              <a:t>the</a:t>
            </a:r>
            <a:r>
              <a:rPr lang="de-CH" dirty="0" smtClean="0"/>
              <a:t> Slide</a:t>
            </a:r>
            <a:endParaRPr lang="en-GB" dirty="0" smtClean="0"/>
          </a:p>
        </p:txBody>
      </p:sp>
      <p:sp>
        <p:nvSpPr>
          <p:cNvPr id="12" name="Текст 18"/>
          <p:cNvSpPr>
            <a:spLocks noGrp="1"/>
          </p:cNvSpPr>
          <p:nvPr>
            <p:ph type="body" sz="quarter" idx="15" hasCustomPrompt="1"/>
          </p:nvPr>
        </p:nvSpPr>
        <p:spPr>
          <a:xfrm>
            <a:off x="936375" y="4119153"/>
            <a:ext cx="4658400" cy="2154647"/>
          </a:xfrm>
        </p:spPr>
        <p:txBody>
          <a:bodyPr tIns="108000">
            <a:normAutofit/>
          </a:bodyPr>
          <a:lstStyle>
            <a:lvl1pPr marL="0" indent="0" algn="l">
              <a:buNone/>
              <a:defRPr sz="1400" baseline="0">
                <a:solidFill>
                  <a:srgbClr val="1C4A70"/>
                </a:solidFill>
                <a:latin typeface="Verdana" panose="020B0604030504040204" pitchFamily="34" charset="0"/>
                <a:ea typeface="Verdan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r>
              <a:rPr lang="en-US" dirty="0" smtClean="0"/>
              <a:t>Add an explanatory comment to image 1</a:t>
            </a:r>
            <a:endParaRPr lang="ru-RU" dirty="0"/>
          </a:p>
        </p:txBody>
      </p:sp>
      <p:sp>
        <p:nvSpPr>
          <p:cNvPr id="13" name="Текст 18"/>
          <p:cNvSpPr>
            <a:spLocks noGrp="1"/>
          </p:cNvSpPr>
          <p:nvPr>
            <p:ph type="body" sz="quarter" idx="16" hasCustomPrompt="1"/>
          </p:nvPr>
        </p:nvSpPr>
        <p:spPr>
          <a:xfrm>
            <a:off x="6502191" y="4119153"/>
            <a:ext cx="4658400" cy="2154647"/>
          </a:xfrm>
        </p:spPr>
        <p:txBody>
          <a:bodyPr tIns="108000">
            <a:normAutofit/>
          </a:bodyPr>
          <a:lstStyle>
            <a:lvl1pPr marL="0" indent="0" algn="l">
              <a:buNone/>
              <a:defRPr sz="1400" baseline="0">
                <a:solidFill>
                  <a:srgbClr val="1C4A70"/>
                </a:solidFill>
                <a:latin typeface="Verdana" panose="020B0604030504040204" pitchFamily="34" charset="0"/>
                <a:ea typeface="Verdan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r>
              <a:rPr lang="en-US" dirty="0" smtClean="0"/>
              <a:t>Add an explanatory comment to image 1</a:t>
            </a:r>
            <a:endParaRPr lang="ru-RU" dirty="0"/>
          </a:p>
        </p:txBody>
      </p:sp>
    </p:spTree>
    <p:extLst>
      <p:ext uri="{BB962C8B-B14F-4D97-AF65-F5344CB8AC3E}">
        <p14:creationId xmlns:p14="http://schemas.microsoft.com/office/powerpoint/2010/main" val="3900350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10" name="Текст 10"/>
          <p:cNvSpPr>
            <a:spLocks noGrp="1"/>
          </p:cNvSpPr>
          <p:nvPr>
            <p:ph type="body" sz="quarter" idx="10" hasCustomPrompt="1"/>
          </p:nvPr>
        </p:nvSpPr>
        <p:spPr>
          <a:xfrm>
            <a:off x="786183" y="2558650"/>
            <a:ext cx="6508160" cy="1352514"/>
          </a:xfrm>
          <a:prstGeom prst="rect">
            <a:avLst/>
          </a:prstGeom>
        </p:spPr>
        <p:txBody>
          <a:bodyPr lIns="0" tIns="0" rIns="0" bIns="0"/>
          <a:lstStyle>
            <a:lvl1pPr marL="0" indent="0">
              <a:lnSpc>
                <a:spcPct val="100000"/>
              </a:lnSpc>
              <a:spcBef>
                <a:spcPts val="0"/>
              </a:spcBef>
              <a:buNone/>
              <a:defRPr lang="ru-RU" sz="3000" b="0" kern="1200" dirty="0" smtClean="0">
                <a:solidFill>
                  <a:srgbClr val="1C4A70"/>
                </a:solidFill>
                <a:latin typeface="Verdana" panose="020B0604030504040204" pitchFamily="34" charset="0"/>
                <a:ea typeface="Verdana" panose="020B0604030504040204" pitchFamily="34" charset="0"/>
                <a:cs typeface="+mn-cs"/>
              </a:defRPr>
            </a:lvl1pPr>
          </a:lstStyle>
          <a:p>
            <a:r>
              <a:rPr lang="en-GB" dirty="0" smtClean="0"/>
              <a:t>Classic title page</a:t>
            </a:r>
            <a:endParaRPr lang="ru-RU" dirty="0"/>
          </a:p>
        </p:txBody>
      </p:sp>
      <p:sp>
        <p:nvSpPr>
          <p:cNvPr id="16" name="Текст 14"/>
          <p:cNvSpPr>
            <a:spLocks noGrp="1"/>
          </p:cNvSpPr>
          <p:nvPr>
            <p:ph type="body" sz="quarter" idx="11" hasCustomPrompt="1"/>
          </p:nvPr>
        </p:nvSpPr>
        <p:spPr>
          <a:xfrm>
            <a:off x="794729" y="6146405"/>
            <a:ext cx="5519333" cy="552108"/>
          </a:xfrm>
          <a:prstGeom prst="rect">
            <a:avLst/>
          </a:prstGeom>
        </p:spPr>
        <p:txBody>
          <a:bodyPr lIns="0" tIns="0" rIns="0" bIns="0"/>
          <a:lstStyle>
            <a:lvl1pPr marL="0" indent="0">
              <a:buNone/>
              <a:defRPr sz="1400" b="0" baseline="0">
                <a:solidFill>
                  <a:schemeClr val="bg2">
                    <a:lumMod val="50000"/>
                  </a:schemeClr>
                </a:solidFill>
                <a:latin typeface="Verdana" panose="020B0604030504040204" pitchFamily="34" charset="0"/>
                <a:ea typeface="Verdana" panose="020B0604030504040204" pitchFamily="34" charset="0"/>
              </a:defRPr>
            </a:lvl1pPr>
            <a:lvl2pPr>
              <a:defRPr sz="1400">
                <a:solidFill>
                  <a:schemeClr val="bg1"/>
                </a:solidFill>
                <a:latin typeface="Cera CY" panose="00000500000000000000" pitchFamily="2" charset="-52"/>
              </a:defRPr>
            </a:lvl2pPr>
            <a:lvl3pPr>
              <a:defRPr sz="1400">
                <a:solidFill>
                  <a:schemeClr val="bg1"/>
                </a:solidFill>
                <a:latin typeface="Cera CY" panose="00000500000000000000" pitchFamily="2" charset="-52"/>
              </a:defRPr>
            </a:lvl3pPr>
            <a:lvl4pPr>
              <a:defRPr sz="1400">
                <a:solidFill>
                  <a:schemeClr val="bg1"/>
                </a:solidFill>
                <a:latin typeface="Cera CY" panose="00000500000000000000" pitchFamily="2" charset="-52"/>
              </a:defRPr>
            </a:lvl4pPr>
            <a:lvl5pPr>
              <a:defRPr sz="1400">
                <a:solidFill>
                  <a:schemeClr val="bg1"/>
                </a:solidFill>
                <a:latin typeface="Cera CY" panose="00000500000000000000" pitchFamily="2" charset="-52"/>
              </a:defRPr>
            </a:lvl5pPr>
          </a:lstStyle>
          <a:p>
            <a:pPr lvl="0"/>
            <a:r>
              <a:rPr lang="de-CH" dirty="0" smtClean="0"/>
              <a:t>Name </a:t>
            </a:r>
            <a:r>
              <a:rPr lang="de-CH" dirty="0" err="1" smtClean="0"/>
              <a:t>of</a:t>
            </a:r>
            <a:r>
              <a:rPr lang="de-CH" dirty="0" smtClean="0"/>
              <a:t> Department / Name </a:t>
            </a:r>
            <a:r>
              <a:rPr lang="de-CH" dirty="0" err="1" smtClean="0"/>
              <a:t>of</a:t>
            </a:r>
            <a:r>
              <a:rPr lang="de-CH" dirty="0" smtClean="0"/>
              <a:t> </a:t>
            </a:r>
            <a:r>
              <a:rPr lang="de-CH" dirty="0" err="1" smtClean="0"/>
              <a:t>Employee</a:t>
            </a:r>
            <a:r>
              <a:rPr lang="de-CH" dirty="0" smtClean="0"/>
              <a:t> / Date</a:t>
            </a:r>
            <a:endParaRPr lang="ru-RU" dirty="0" smtClean="0"/>
          </a:p>
        </p:txBody>
      </p:sp>
      <p:pic>
        <p:nvPicPr>
          <p:cNvPr id="5" name="Picture 4"/>
          <p:cNvPicPr/>
          <p:nvPr userDrawn="1"/>
        </p:nvPicPr>
        <p:blipFill>
          <a:blip r:embed="rId2" cstate="print">
            <a:extLst>
              <a:ext uri="{28A0092B-C50C-407E-A947-70E740481C1C}">
                <a14:useLocalDpi xmlns:a14="http://schemas.microsoft.com/office/drawing/2010/main" val="0"/>
              </a:ext>
            </a:extLst>
          </a:blip>
          <a:stretch>
            <a:fillRect/>
          </a:stretch>
        </p:blipFill>
        <p:spPr>
          <a:xfrm>
            <a:off x="300020" y="426286"/>
            <a:ext cx="3254375" cy="449580"/>
          </a:xfrm>
          <a:prstGeom prst="rect">
            <a:avLst/>
          </a:prstGeom>
        </p:spPr>
      </p:pic>
    </p:spTree>
    <p:extLst>
      <p:ext uri="{BB962C8B-B14F-4D97-AF65-F5344CB8AC3E}">
        <p14:creationId xmlns:p14="http://schemas.microsoft.com/office/powerpoint/2010/main" val="34434650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and Chart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26" name="Заголовок 8"/>
          <p:cNvSpPr>
            <a:spLocks noGrp="1"/>
          </p:cNvSpPr>
          <p:nvPr>
            <p:ph type="title" hasCustomPrompt="1"/>
          </p:nvPr>
        </p:nvSpPr>
        <p:spPr>
          <a:xfrm>
            <a:off x="1188000" y="461850"/>
            <a:ext cx="10669038" cy="399712"/>
          </a:xfrm>
        </p:spPr>
        <p:txBody>
          <a:bodyPr lIns="0" tIns="0" anchor="t">
            <a:normAutofit/>
          </a:bodyPr>
          <a:lstStyle>
            <a:lvl1pPr>
              <a:defRPr sz="2400" baseline="0">
                <a:solidFill>
                  <a:srgbClr val="1C4A70"/>
                </a:solidFill>
                <a:latin typeface="Verdana" panose="020B0604030504040204" pitchFamily="34" charset="0"/>
                <a:ea typeface="Verdana" panose="020B0604030504040204" pitchFamily="34" charset="0"/>
              </a:defRPr>
            </a:lvl1pPr>
          </a:lstStyle>
          <a:p>
            <a:r>
              <a:rPr lang="en-US" dirty="0" smtClean="0"/>
              <a:t>Enter a title for your slide in this field</a:t>
            </a:r>
            <a:endParaRPr lang="ru-RU" dirty="0"/>
          </a:p>
        </p:txBody>
      </p:sp>
      <p:sp>
        <p:nvSpPr>
          <p:cNvPr id="27" name="Текст 19"/>
          <p:cNvSpPr>
            <a:spLocks noGrp="1"/>
          </p:cNvSpPr>
          <p:nvPr>
            <p:ph type="body" sz="quarter" idx="11" hasCustomPrompt="1"/>
          </p:nvPr>
        </p:nvSpPr>
        <p:spPr>
          <a:xfrm>
            <a:off x="1197525" y="825450"/>
            <a:ext cx="10663428" cy="297427"/>
          </a:xfrm>
        </p:spPr>
        <p:txBody>
          <a:bodyPr lIns="0" tIns="0" rIns="0" bIns="0">
            <a:noAutofit/>
          </a:bodyPr>
          <a:lstStyle>
            <a:lvl1pPr marL="0" indent="0">
              <a:buNone/>
              <a:defRPr sz="1400" baseline="0">
                <a:solidFill>
                  <a:srgbClr val="424242"/>
                </a:solidFill>
                <a:latin typeface="Verdana" panose="020B0604030504040204" pitchFamily="34" charset="0"/>
                <a:ea typeface="Verdana" panose="020B0604030504040204"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en-US" dirty="0" smtClean="0"/>
              <a:t>Enter a comment or description for the slide</a:t>
            </a:r>
            <a:endParaRPr lang="ru-RU" dirty="0"/>
          </a:p>
        </p:txBody>
      </p:sp>
      <p:sp>
        <p:nvSpPr>
          <p:cNvPr id="28" name="Текст 2"/>
          <p:cNvSpPr>
            <a:spLocks noGrp="1"/>
          </p:cNvSpPr>
          <p:nvPr>
            <p:ph type="body" sz="quarter" idx="12" hasCustomPrompt="1"/>
          </p:nvPr>
        </p:nvSpPr>
        <p:spPr>
          <a:xfrm>
            <a:off x="9390528" y="6402758"/>
            <a:ext cx="1770063" cy="314325"/>
          </a:xfrm>
        </p:spPr>
        <p:txBody>
          <a:bodyPr>
            <a:normAutofit/>
          </a:bodyPr>
          <a:lstStyle>
            <a:lvl1pPr marL="0" indent="0" algn="r">
              <a:buNone/>
              <a:defRPr sz="1100" baseline="0">
                <a:solidFill>
                  <a:srgbClr val="1C4A70"/>
                </a:solidFill>
                <a:latin typeface="Verdana" panose="020B0604030504040204" pitchFamily="34" charset="0"/>
                <a:ea typeface="Verdana" panose="020B0604030504040204" pitchFamily="34" charset="0"/>
              </a:defRPr>
            </a:lvl1pPr>
          </a:lstStyle>
          <a:p>
            <a:pPr lvl="0"/>
            <a:r>
              <a:rPr lang="en-GB" dirty="0" smtClean="0"/>
              <a:t>SECTION NAME</a:t>
            </a:r>
            <a:endParaRPr lang="ru-RU" dirty="0"/>
          </a:p>
        </p:txBody>
      </p:sp>
      <p:sp>
        <p:nvSpPr>
          <p:cNvPr id="16" name="Овал 14"/>
          <p:cNvSpPr/>
          <p:nvPr userDrawn="1"/>
        </p:nvSpPr>
        <p:spPr>
          <a:xfrm>
            <a:off x="1016807" y="1383520"/>
            <a:ext cx="5062510" cy="5062510"/>
          </a:xfrm>
          <a:prstGeom prst="ellipse">
            <a:avLst/>
          </a:prstGeom>
          <a:noFill/>
          <a:ln w="38100">
            <a:solidFill>
              <a:srgbClr val="1C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cxnSp>
        <p:nvCxnSpPr>
          <p:cNvPr id="17" name="Прямая соединительная линия 2"/>
          <p:cNvCxnSpPr/>
          <p:nvPr userDrawn="1"/>
        </p:nvCxnSpPr>
        <p:spPr>
          <a:xfrm flipH="1">
            <a:off x="5996763" y="4604384"/>
            <a:ext cx="5674927" cy="0"/>
          </a:xfrm>
          <a:prstGeom prst="line">
            <a:avLst/>
          </a:prstGeom>
          <a:ln w="38100">
            <a:solidFill>
              <a:srgbClr val="1C4A70"/>
            </a:solidFill>
          </a:ln>
        </p:spPr>
        <p:style>
          <a:lnRef idx="1">
            <a:schemeClr val="accent1"/>
          </a:lnRef>
          <a:fillRef idx="0">
            <a:schemeClr val="accent1"/>
          </a:fillRef>
          <a:effectRef idx="0">
            <a:schemeClr val="accent1"/>
          </a:effectRef>
          <a:fontRef idx="minor">
            <a:schemeClr val="tx1"/>
          </a:fontRef>
        </p:style>
      </p:cxnSp>
      <p:sp>
        <p:nvSpPr>
          <p:cNvPr id="18" name="Текст 18"/>
          <p:cNvSpPr>
            <a:spLocks noGrp="1"/>
          </p:cNvSpPr>
          <p:nvPr>
            <p:ph type="body" sz="quarter" idx="15" hasCustomPrompt="1"/>
          </p:nvPr>
        </p:nvSpPr>
        <p:spPr>
          <a:xfrm>
            <a:off x="6362700" y="4772026"/>
            <a:ext cx="5400863" cy="1481138"/>
          </a:xfrm>
        </p:spPr>
        <p:txBody>
          <a:bodyPr tIns="108000">
            <a:normAutofit/>
          </a:bodyPr>
          <a:lstStyle>
            <a:lvl1pPr marL="0" indent="0" algn="l">
              <a:buNone/>
              <a:defRPr sz="1400" baseline="0">
                <a:solidFill>
                  <a:srgbClr val="424242"/>
                </a:solidFill>
                <a:latin typeface="Verdana" panose="020B0604030504040204" pitchFamily="34" charset="0"/>
                <a:ea typeface="Verdan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r>
              <a:rPr lang="en-US" dirty="0" smtClean="0"/>
              <a:t>Add an explanatory comment to the slide content</a:t>
            </a:r>
            <a:endParaRPr lang="ru-RU" dirty="0"/>
          </a:p>
        </p:txBody>
      </p:sp>
      <p:sp>
        <p:nvSpPr>
          <p:cNvPr id="19" name="Овал 19"/>
          <p:cNvSpPr/>
          <p:nvPr userDrawn="1"/>
        </p:nvSpPr>
        <p:spPr>
          <a:xfrm>
            <a:off x="11671690" y="4509134"/>
            <a:ext cx="190500" cy="190500"/>
          </a:xfrm>
          <a:prstGeom prst="ellipse">
            <a:avLst/>
          </a:prstGeom>
          <a:solidFill>
            <a:srgbClr val="1C4A70"/>
          </a:solidFill>
          <a:ln>
            <a:solidFill>
              <a:srgbClr val="1C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23" name="Прямоугольник 15"/>
          <p:cNvSpPr/>
          <p:nvPr userDrawn="1"/>
        </p:nvSpPr>
        <p:spPr>
          <a:xfrm>
            <a:off x="304163" y="1285491"/>
            <a:ext cx="3114675" cy="53530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24" name="Овал 16"/>
          <p:cNvSpPr/>
          <p:nvPr userDrawn="1"/>
        </p:nvSpPr>
        <p:spPr>
          <a:xfrm>
            <a:off x="3345656" y="1288255"/>
            <a:ext cx="190500" cy="190500"/>
          </a:xfrm>
          <a:prstGeom prst="ellipse">
            <a:avLst/>
          </a:prstGeom>
          <a:solidFill>
            <a:srgbClr val="1C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25" name="Овал 17"/>
          <p:cNvSpPr/>
          <p:nvPr userDrawn="1"/>
        </p:nvSpPr>
        <p:spPr>
          <a:xfrm>
            <a:off x="3345656" y="6350867"/>
            <a:ext cx="190500" cy="190500"/>
          </a:xfrm>
          <a:prstGeom prst="ellipse">
            <a:avLst/>
          </a:prstGeom>
          <a:solidFill>
            <a:srgbClr val="1C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3" name="Picture Placeholder 2"/>
          <p:cNvSpPr>
            <a:spLocks noGrp="1"/>
          </p:cNvSpPr>
          <p:nvPr>
            <p:ph type="pic" sz="quarter" idx="16" hasCustomPrompt="1"/>
          </p:nvPr>
        </p:nvSpPr>
        <p:spPr>
          <a:xfrm>
            <a:off x="1200862" y="1556714"/>
            <a:ext cx="4694400" cy="4694400"/>
          </a:xfrm>
          <a:prstGeom prst="ellipse">
            <a:avLst/>
          </a:prstGeom>
        </p:spPr>
        <p:txBody>
          <a:bodyPr tIns="720000" anchor="ctr" anchorCtr="1"/>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atin typeface="Verdana" panose="020B0604030504040204" pitchFamily="34" charset="0"/>
                <a:ea typeface="Verdana" panose="020B060403050404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e-CH" dirty="0" smtClean="0"/>
              <a:t>Insert Image </a:t>
            </a:r>
            <a:r>
              <a:rPr lang="de-CH" dirty="0" err="1" smtClean="0"/>
              <a:t>into</a:t>
            </a:r>
            <a:r>
              <a:rPr lang="de-CH" dirty="0" smtClean="0"/>
              <a:t> </a:t>
            </a:r>
            <a:r>
              <a:rPr lang="de-CH" dirty="0" err="1" smtClean="0"/>
              <a:t>the</a:t>
            </a:r>
            <a:r>
              <a:rPr lang="de-CH" dirty="0" smtClean="0"/>
              <a:t> Slide</a:t>
            </a:r>
            <a:endParaRPr lang="en-GB" dirty="0" smtClean="0"/>
          </a:p>
        </p:txBody>
      </p:sp>
      <p:sp>
        <p:nvSpPr>
          <p:cNvPr id="29" name="Chart Placeholder 28"/>
          <p:cNvSpPr>
            <a:spLocks noGrp="1"/>
          </p:cNvSpPr>
          <p:nvPr>
            <p:ph type="chart" sz="quarter" idx="17" hasCustomPrompt="1"/>
          </p:nvPr>
        </p:nvSpPr>
        <p:spPr>
          <a:xfrm>
            <a:off x="6370931" y="1381254"/>
            <a:ext cx="5400000" cy="2912400"/>
          </a:xfrm>
          <a:prstGeom prst="rect">
            <a:avLst/>
          </a:prstGeom>
        </p:spPr>
        <p:txBody>
          <a:bodyPr tIns="720000" anchor="ctr" anchorCtr="1"/>
          <a:lstStyle>
            <a:lvl1pPr marL="0" indent="0">
              <a:buNone/>
              <a:defRPr sz="1400" baseline="0">
                <a:latin typeface="Verdana" panose="020B0604030504040204" pitchFamily="34" charset="0"/>
                <a:ea typeface="Verdana" panose="020B0604030504040204" pitchFamily="34" charset="0"/>
              </a:defRPr>
            </a:lvl1pPr>
          </a:lstStyle>
          <a:p>
            <a:r>
              <a:rPr lang="de-CH" dirty="0" smtClean="0"/>
              <a:t>Click Icon </a:t>
            </a:r>
            <a:r>
              <a:rPr lang="de-CH" dirty="0" err="1" smtClean="0"/>
              <a:t>to</a:t>
            </a:r>
            <a:r>
              <a:rPr lang="de-CH" dirty="0" smtClean="0"/>
              <a:t> </a:t>
            </a:r>
            <a:r>
              <a:rPr lang="de-CH" dirty="0" err="1" smtClean="0"/>
              <a:t>add</a:t>
            </a:r>
            <a:r>
              <a:rPr lang="de-CH" dirty="0" smtClean="0"/>
              <a:t> Graph</a:t>
            </a:r>
            <a:endParaRPr lang="en-GB" dirty="0"/>
          </a:p>
        </p:txBody>
      </p:sp>
    </p:spTree>
    <p:extLst>
      <p:ext uri="{BB962C8B-B14F-4D97-AF65-F5344CB8AC3E}">
        <p14:creationId xmlns:p14="http://schemas.microsoft.com/office/powerpoint/2010/main" val="15244173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lide with images and sequenc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26" name="Заголовок 8"/>
          <p:cNvSpPr>
            <a:spLocks noGrp="1"/>
          </p:cNvSpPr>
          <p:nvPr>
            <p:ph type="title" hasCustomPrompt="1"/>
          </p:nvPr>
        </p:nvSpPr>
        <p:spPr>
          <a:xfrm>
            <a:off x="1188000" y="461850"/>
            <a:ext cx="10669038" cy="399712"/>
          </a:xfrm>
        </p:spPr>
        <p:txBody>
          <a:bodyPr lIns="0" tIns="0" anchor="t">
            <a:normAutofit/>
          </a:bodyPr>
          <a:lstStyle>
            <a:lvl1pPr>
              <a:defRPr sz="2400" baseline="0">
                <a:solidFill>
                  <a:srgbClr val="1C4A70"/>
                </a:solidFill>
                <a:latin typeface="Verdana" panose="020B0604030504040204" pitchFamily="34" charset="0"/>
                <a:ea typeface="Verdana" panose="020B0604030504040204" pitchFamily="34" charset="0"/>
              </a:defRPr>
            </a:lvl1pPr>
          </a:lstStyle>
          <a:p>
            <a:r>
              <a:rPr lang="en-US" dirty="0" smtClean="0"/>
              <a:t>Enter a title for your slide in this field</a:t>
            </a:r>
            <a:endParaRPr lang="ru-RU" dirty="0"/>
          </a:p>
        </p:txBody>
      </p:sp>
      <p:sp>
        <p:nvSpPr>
          <p:cNvPr id="27" name="Текст 19"/>
          <p:cNvSpPr>
            <a:spLocks noGrp="1"/>
          </p:cNvSpPr>
          <p:nvPr>
            <p:ph type="body" sz="quarter" idx="11" hasCustomPrompt="1"/>
          </p:nvPr>
        </p:nvSpPr>
        <p:spPr>
          <a:xfrm>
            <a:off x="1197525" y="825450"/>
            <a:ext cx="10663428" cy="297427"/>
          </a:xfrm>
        </p:spPr>
        <p:txBody>
          <a:bodyPr lIns="0" tIns="0" rIns="0" bIns="0">
            <a:noAutofit/>
          </a:bodyPr>
          <a:lstStyle>
            <a:lvl1pPr marL="0" indent="0">
              <a:buNone/>
              <a:defRPr sz="1400" baseline="0">
                <a:solidFill>
                  <a:srgbClr val="424242"/>
                </a:solidFill>
                <a:latin typeface="Verdana" panose="020B0604030504040204" pitchFamily="34" charset="0"/>
                <a:ea typeface="Verdana" panose="020B0604030504040204"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en-US" dirty="0" smtClean="0"/>
              <a:t>Enter a comment or description for the slide</a:t>
            </a:r>
            <a:endParaRPr lang="ru-RU" dirty="0"/>
          </a:p>
        </p:txBody>
      </p:sp>
      <p:sp>
        <p:nvSpPr>
          <p:cNvPr id="28" name="Текст 2"/>
          <p:cNvSpPr>
            <a:spLocks noGrp="1"/>
          </p:cNvSpPr>
          <p:nvPr>
            <p:ph type="body" sz="quarter" idx="12" hasCustomPrompt="1"/>
          </p:nvPr>
        </p:nvSpPr>
        <p:spPr>
          <a:xfrm>
            <a:off x="9390528" y="6402758"/>
            <a:ext cx="1770063" cy="314325"/>
          </a:xfrm>
        </p:spPr>
        <p:txBody>
          <a:bodyPr>
            <a:normAutofit/>
          </a:bodyPr>
          <a:lstStyle>
            <a:lvl1pPr marL="0" indent="0" algn="r">
              <a:buNone/>
              <a:defRPr sz="1100" baseline="0">
                <a:solidFill>
                  <a:srgbClr val="1C4A70"/>
                </a:solidFill>
                <a:latin typeface="Verdana" panose="020B0604030504040204" pitchFamily="34" charset="0"/>
                <a:ea typeface="Verdana" panose="020B0604030504040204" pitchFamily="34" charset="0"/>
              </a:defRPr>
            </a:lvl1pPr>
          </a:lstStyle>
          <a:p>
            <a:pPr lvl="0"/>
            <a:r>
              <a:rPr lang="en-GB" dirty="0" smtClean="0"/>
              <a:t>SECTION NAME</a:t>
            </a:r>
            <a:endParaRPr lang="ru-RU" dirty="0"/>
          </a:p>
        </p:txBody>
      </p:sp>
      <p:sp>
        <p:nvSpPr>
          <p:cNvPr id="8" name="Рисунок 18"/>
          <p:cNvSpPr>
            <a:spLocks noGrp="1"/>
          </p:cNvSpPr>
          <p:nvPr>
            <p:ph type="pic" sz="quarter" idx="10" hasCustomPrompt="1"/>
          </p:nvPr>
        </p:nvSpPr>
        <p:spPr>
          <a:xfrm>
            <a:off x="1294503" y="1494503"/>
            <a:ext cx="1800000" cy="1800000"/>
          </a:xfrm>
          <a:custGeom>
            <a:avLst/>
            <a:gdLst>
              <a:gd name="connsiteX0" fmla="*/ 2357438 w 4714875"/>
              <a:gd name="connsiteY0" fmla="*/ 0 h 4714875"/>
              <a:gd name="connsiteX1" fmla="*/ 4702705 w 4714875"/>
              <a:gd name="connsiteY1" fmla="*/ 2116404 h 4714875"/>
              <a:gd name="connsiteX2" fmla="*/ 4714875 w 4714875"/>
              <a:gd name="connsiteY2" fmla="*/ 2357417 h 4714875"/>
              <a:gd name="connsiteX3" fmla="*/ 4714875 w 4714875"/>
              <a:gd name="connsiteY3" fmla="*/ 2357459 h 4714875"/>
              <a:gd name="connsiteX4" fmla="*/ 4702705 w 4714875"/>
              <a:gd name="connsiteY4" fmla="*/ 2598473 h 4714875"/>
              <a:gd name="connsiteX5" fmla="*/ 2598473 w 4714875"/>
              <a:gd name="connsiteY5" fmla="*/ 4702705 h 4714875"/>
              <a:gd name="connsiteX6" fmla="*/ 2357459 w 4714875"/>
              <a:gd name="connsiteY6" fmla="*/ 4714875 h 4714875"/>
              <a:gd name="connsiteX7" fmla="*/ 2357417 w 4714875"/>
              <a:gd name="connsiteY7" fmla="*/ 4714875 h 4714875"/>
              <a:gd name="connsiteX8" fmla="*/ 2116404 w 4714875"/>
              <a:gd name="connsiteY8" fmla="*/ 4702705 h 4714875"/>
              <a:gd name="connsiteX9" fmla="*/ 0 w 4714875"/>
              <a:gd name="connsiteY9" fmla="*/ 2357438 h 4714875"/>
              <a:gd name="connsiteX10" fmla="*/ 2357438 w 4714875"/>
              <a:gd name="connsiteY10" fmla="*/ 0 h 471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14875" h="4714875">
                <a:moveTo>
                  <a:pt x="2357438" y="0"/>
                </a:moveTo>
                <a:cubicBezTo>
                  <a:pt x="3578042" y="0"/>
                  <a:pt x="4581981" y="927651"/>
                  <a:pt x="4702705" y="2116404"/>
                </a:cubicBezTo>
                <a:lnTo>
                  <a:pt x="4714875" y="2357417"/>
                </a:lnTo>
                <a:lnTo>
                  <a:pt x="4714875" y="2357459"/>
                </a:lnTo>
                <a:lnTo>
                  <a:pt x="4702705" y="2598473"/>
                </a:lnTo>
                <a:cubicBezTo>
                  <a:pt x="4590029" y="3707975"/>
                  <a:pt x="3707975" y="4590029"/>
                  <a:pt x="2598473" y="4702705"/>
                </a:cubicBezTo>
                <a:lnTo>
                  <a:pt x="2357459" y="4714875"/>
                </a:lnTo>
                <a:lnTo>
                  <a:pt x="2357417" y="4714875"/>
                </a:lnTo>
                <a:lnTo>
                  <a:pt x="2116404" y="4702705"/>
                </a:lnTo>
                <a:cubicBezTo>
                  <a:pt x="927651" y="4581981"/>
                  <a:pt x="0" y="3578042"/>
                  <a:pt x="0" y="2357438"/>
                </a:cubicBezTo>
                <a:cubicBezTo>
                  <a:pt x="0" y="1055461"/>
                  <a:pt x="1055461" y="0"/>
                  <a:pt x="2357438" y="0"/>
                </a:cubicBezTo>
                <a:close/>
              </a:path>
            </a:pathLst>
          </a:custGeom>
          <a:ln w="28575">
            <a:solidFill>
              <a:srgbClr val="1C4A70"/>
            </a:solidFill>
          </a:ln>
        </p:spPr>
        <p:txBody>
          <a:bodyPr wrap="square" tIns="720000" anchor="ctr">
            <a:noAutofit/>
          </a:bodyPr>
          <a:lstStyle>
            <a:lvl1pPr marL="0" indent="0" algn="ctr">
              <a:buNone/>
              <a:defRPr sz="1000" baseline="0">
                <a:solidFill>
                  <a:schemeClr val="bg1"/>
                </a:solidFill>
                <a:latin typeface="Verdana" panose="020B0604030504040204" pitchFamily="34" charset="0"/>
                <a:ea typeface="Verdana" panose="020B0604030504040204" pitchFamily="34" charset="0"/>
              </a:defRPr>
            </a:lvl1pPr>
          </a:lstStyle>
          <a:p>
            <a:r>
              <a:rPr lang="ru-RU" dirty="0"/>
              <a:t>Вставьте изображение</a:t>
            </a:r>
            <a:r>
              <a:rPr lang="en-US" dirty="0"/>
              <a:t> 1  </a:t>
            </a:r>
            <a:r>
              <a:rPr lang="ru-RU" dirty="0"/>
              <a:t> в слайд</a:t>
            </a:r>
          </a:p>
        </p:txBody>
      </p:sp>
      <p:sp>
        <p:nvSpPr>
          <p:cNvPr id="9" name="Рисунок 19"/>
          <p:cNvSpPr>
            <a:spLocks noGrp="1"/>
          </p:cNvSpPr>
          <p:nvPr>
            <p:ph type="pic" sz="quarter" idx="13" hasCustomPrompt="1"/>
          </p:nvPr>
        </p:nvSpPr>
        <p:spPr>
          <a:xfrm>
            <a:off x="4014835" y="1494000"/>
            <a:ext cx="1800000" cy="1800000"/>
          </a:xfrm>
          <a:custGeom>
            <a:avLst/>
            <a:gdLst>
              <a:gd name="connsiteX0" fmla="*/ 2357438 w 4714875"/>
              <a:gd name="connsiteY0" fmla="*/ 0 h 4714875"/>
              <a:gd name="connsiteX1" fmla="*/ 4702705 w 4714875"/>
              <a:gd name="connsiteY1" fmla="*/ 2116404 h 4714875"/>
              <a:gd name="connsiteX2" fmla="*/ 4714875 w 4714875"/>
              <a:gd name="connsiteY2" fmla="*/ 2357417 h 4714875"/>
              <a:gd name="connsiteX3" fmla="*/ 4714875 w 4714875"/>
              <a:gd name="connsiteY3" fmla="*/ 2357459 h 4714875"/>
              <a:gd name="connsiteX4" fmla="*/ 4702705 w 4714875"/>
              <a:gd name="connsiteY4" fmla="*/ 2598473 h 4714875"/>
              <a:gd name="connsiteX5" fmla="*/ 2598473 w 4714875"/>
              <a:gd name="connsiteY5" fmla="*/ 4702705 h 4714875"/>
              <a:gd name="connsiteX6" fmla="*/ 2357459 w 4714875"/>
              <a:gd name="connsiteY6" fmla="*/ 4714875 h 4714875"/>
              <a:gd name="connsiteX7" fmla="*/ 2357417 w 4714875"/>
              <a:gd name="connsiteY7" fmla="*/ 4714875 h 4714875"/>
              <a:gd name="connsiteX8" fmla="*/ 2116404 w 4714875"/>
              <a:gd name="connsiteY8" fmla="*/ 4702705 h 4714875"/>
              <a:gd name="connsiteX9" fmla="*/ 0 w 4714875"/>
              <a:gd name="connsiteY9" fmla="*/ 2357438 h 4714875"/>
              <a:gd name="connsiteX10" fmla="*/ 2357438 w 4714875"/>
              <a:gd name="connsiteY10" fmla="*/ 0 h 471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14875" h="4714875">
                <a:moveTo>
                  <a:pt x="2357438" y="0"/>
                </a:moveTo>
                <a:cubicBezTo>
                  <a:pt x="3578042" y="0"/>
                  <a:pt x="4581981" y="927651"/>
                  <a:pt x="4702705" y="2116404"/>
                </a:cubicBezTo>
                <a:lnTo>
                  <a:pt x="4714875" y="2357417"/>
                </a:lnTo>
                <a:lnTo>
                  <a:pt x="4714875" y="2357459"/>
                </a:lnTo>
                <a:lnTo>
                  <a:pt x="4702705" y="2598473"/>
                </a:lnTo>
                <a:cubicBezTo>
                  <a:pt x="4590029" y="3707975"/>
                  <a:pt x="3707975" y="4590029"/>
                  <a:pt x="2598473" y="4702705"/>
                </a:cubicBezTo>
                <a:lnTo>
                  <a:pt x="2357459" y="4714875"/>
                </a:lnTo>
                <a:lnTo>
                  <a:pt x="2357417" y="4714875"/>
                </a:lnTo>
                <a:lnTo>
                  <a:pt x="2116404" y="4702705"/>
                </a:lnTo>
                <a:cubicBezTo>
                  <a:pt x="927651" y="4581981"/>
                  <a:pt x="0" y="3578042"/>
                  <a:pt x="0" y="2357438"/>
                </a:cubicBezTo>
                <a:cubicBezTo>
                  <a:pt x="0" y="1055461"/>
                  <a:pt x="1055461" y="0"/>
                  <a:pt x="2357438" y="0"/>
                </a:cubicBezTo>
                <a:close/>
              </a:path>
            </a:pathLst>
          </a:custGeom>
          <a:ln w="28575">
            <a:solidFill>
              <a:srgbClr val="1C4A70"/>
            </a:solidFill>
          </a:ln>
        </p:spPr>
        <p:txBody>
          <a:bodyPr wrap="square" tIns="720000" anchor="ctr">
            <a:noAutofit/>
          </a:bodyPr>
          <a:lstStyle>
            <a:lvl1pPr marL="0" indent="0" algn="ctr">
              <a:buNone/>
              <a:defRPr sz="1000" baseline="0">
                <a:solidFill>
                  <a:schemeClr val="bg1"/>
                </a:solidFill>
                <a:latin typeface="Verdana" panose="020B0604030504040204" pitchFamily="34" charset="0"/>
                <a:ea typeface="Verdana" panose="020B0604030504040204" pitchFamily="34" charset="0"/>
              </a:defRPr>
            </a:lvl1pPr>
          </a:lstStyle>
          <a:p>
            <a:r>
              <a:rPr lang="ru-RU" dirty="0"/>
              <a:t>Вставьте изображение</a:t>
            </a:r>
            <a:r>
              <a:rPr lang="en-US" dirty="0"/>
              <a:t> 2  </a:t>
            </a:r>
            <a:r>
              <a:rPr lang="ru-RU" dirty="0"/>
              <a:t> в слайд</a:t>
            </a:r>
          </a:p>
        </p:txBody>
      </p:sp>
      <p:sp>
        <p:nvSpPr>
          <p:cNvPr id="10" name="Рисунок 20"/>
          <p:cNvSpPr>
            <a:spLocks noGrp="1"/>
          </p:cNvSpPr>
          <p:nvPr>
            <p:ph type="pic" sz="quarter" idx="14" hasCustomPrompt="1"/>
          </p:nvPr>
        </p:nvSpPr>
        <p:spPr>
          <a:xfrm>
            <a:off x="1294503" y="4233600"/>
            <a:ext cx="1800000" cy="1800000"/>
          </a:xfrm>
          <a:custGeom>
            <a:avLst/>
            <a:gdLst>
              <a:gd name="connsiteX0" fmla="*/ 2357438 w 4714875"/>
              <a:gd name="connsiteY0" fmla="*/ 0 h 4714875"/>
              <a:gd name="connsiteX1" fmla="*/ 4702705 w 4714875"/>
              <a:gd name="connsiteY1" fmla="*/ 2116404 h 4714875"/>
              <a:gd name="connsiteX2" fmla="*/ 4714875 w 4714875"/>
              <a:gd name="connsiteY2" fmla="*/ 2357417 h 4714875"/>
              <a:gd name="connsiteX3" fmla="*/ 4714875 w 4714875"/>
              <a:gd name="connsiteY3" fmla="*/ 2357459 h 4714875"/>
              <a:gd name="connsiteX4" fmla="*/ 4702705 w 4714875"/>
              <a:gd name="connsiteY4" fmla="*/ 2598473 h 4714875"/>
              <a:gd name="connsiteX5" fmla="*/ 2598473 w 4714875"/>
              <a:gd name="connsiteY5" fmla="*/ 4702705 h 4714875"/>
              <a:gd name="connsiteX6" fmla="*/ 2357459 w 4714875"/>
              <a:gd name="connsiteY6" fmla="*/ 4714875 h 4714875"/>
              <a:gd name="connsiteX7" fmla="*/ 2357417 w 4714875"/>
              <a:gd name="connsiteY7" fmla="*/ 4714875 h 4714875"/>
              <a:gd name="connsiteX8" fmla="*/ 2116404 w 4714875"/>
              <a:gd name="connsiteY8" fmla="*/ 4702705 h 4714875"/>
              <a:gd name="connsiteX9" fmla="*/ 0 w 4714875"/>
              <a:gd name="connsiteY9" fmla="*/ 2357438 h 4714875"/>
              <a:gd name="connsiteX10" fmla="*/ 2357438 w 4714875"/>
              <a:gd name="connsiteY10" fmla="*/ 0 h 471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14875" h="4714875">
                <a:moveTo>
                  <a:pt x="2357438" y="0"/>
                </a:moveTo>
                <a:cubicBezTo>
                  <a:pt x="3578042" y="0"/>
                  <a:pt x="4581981" y="927651"/>
                  <a:pt x="4702705" y="2116404"/>
                </a:cubicBezTo>
                <a:lnTo>
                  <a:pt x="4714875" y="2357417"/>
                </a:lnTo>
                <a:lnTo>
                  <a:pt x="4714875" y="2357459"/>
                </a:lnTo>
                <a:lnTo>
                  <a:pt x="4702705" y="2598473"/>
                </a:lnTo>
                <a:cubicBezTo>
                  <a:pt x="4590029" y="3707975"/>
                  <a:pt x="3707975" y="4590029"/>
                  <a:pt x="2598473" y="4702705"/>
                </a:cubicBezTo>
                <a:lnTo>
                  <a:pt x="2357459" y="4714875"/>
                </a:lnTo>
                <a:lnTo>
                  <a:pt x="2357417" y="4714875"/>
                </a:lnTo>
                <a:lnTo>
                  <a:pt x="2116404" y="4702705"/>
                </a:lnTo>
                <a:cubicBezTo>
                  <a:pt x="927651" y="4581981"/>
                  <a:pt x="0" y="3578042"/>
                  <a:pt x="0" y="2357438"/>
                </a:cubicBezTo>
                <a:cubicBezTo>
                  <a:pt x="0" y="1055461"/>
                  <a:pt x="1055461" y="0"/>
                  <a:pt x="2357438" y="0"/>
                </a:cubicBezTo>
                <a:close/>
              </a:path>
            </a:pathLst>
          </a:custGeom>
          <a:ln w="28575">
            <a:solidFill>
              <a:srgbClr val="1C4A70"/>
            </a:solidFill>
          </a:ln>
        </p:spPr>
        <p:txBody>
          <a:bodyPr wrap="square" tIns="720000" anchor="ctr">
            <a:noAutofit/>
          </a:bodyPr>
          <a:lstStyle>
            <a:lvl1pPr marL="0" indent="0" algn="ctr">
              <a:buNone/>
              <a:defRPr sz="1000" baseline="0">
                <a:solidFill>
                  <a:schemeClr val="bg1"/>
                </a:solidFill>
                <a:latin typeface="Verdana" panose="020B0604030504040204" pitchFamily="34" charset="0"/>
                <a:ea typeface="Verdana" panose="020B0604030504040204" pitchFamily="34" charset="0"/>
              </a:defRPr>
            </a:lvl1pPr>
          </a:lstStyle>
          <a:p>
            <a:r>
              <a:rPr lang="ru-RU" dirty="0"/>
              <a:t>Вставьте изображение</a:t>
            </a:r>
            <a:r>
              <a:rPr lang="en-US" dirty="0"/>
              <a:t> 3  </a:t>
            </a:r>
            <a:r>
              <a:rPr lang="ru-RU" dirty="0"/>
              <a:t> в слайд</a:t>
            </a:r>
          </a:p>
        </p:txBody>
      </p:sp>
      <p:sp>
        <p:nvSpPr>
          <p:cNvPr id="11" name="Рисунок 21"/>
          <p:cNvSpPr>
            <a:spLocks noGrp="1"/>
          </p:cNvSpPr>
          <p:nvPr>
            <p:ph type="pic" sz="quarter" idx="15" hasCustomPrompt="1"/>
          </p:nvPr>
        </p:nvSpPr>
        <p:spPr>
          <a:xfrm>
            <a:off x="4014835" y="4231921"/>
            <a:ext cx="1800000" cy="1800000"/>
          </a:xfrm>
          <a:custGeom>
            <a:avLst/>
            <a:gdLst>
              <a:gd name="connsiteX0" fmla="*/ 2357438 w 4714875"/>
              <a:gd name="connsiteY0" fmla="*/ 0 h 4714875"/>
              <a:gd name="connsiteX1" fmla="*/ 4702705 w 4714875"/>
              <a:gd name="connsiteY1" fmla="*/ 2116404 h 4714875"/>
              <a:gd name="connsiteX2" fmla="*/ 4714875 w 4714875"/>
              <a:gd name="connsiteY2" fmla="*/ 2357417 h 4714875"/>
              <a:gd name="connsiteX3" fmla="*/ 4714875 w 4714875"/>
              <a:gd name="connsiteY3" fmla="*/ 2357459 h 4714875"/>
              <a:gd name="connsiteX4" fmla="*/ 4702705 w 4714875"/>
              <a:gd name="connsiteY4" fmla="*/ 2598473 h 4714875"/>
              <a:gd name="connsiteX5" fmla="*/ 2598473 w 4714875"/>
              <a:gd name="connsiteY5" fmla="*/ 4702705 h 4714875"/>
              <a:gd name="connsiteX6" fmla="*/ 2357459 w 4714875"/>
              <a:gd name="connsiteY6" fmla="*/ 4714875 h 4714875"/>
              <a:gd name="connsiteX7" fmla="*/ 2357417 w 4714875"/>
              <a:gd name="connsiteY7" fmla="*/ 4714875 h 4714875"/>
              <a:gd name="connsiteX8" fmla="*/ 2116404 w 4714875"/>
              <a:gd name="connsiteY8" fmla="*/ 4702705 h 4714875"/>
              <a:gd name="connsiteX9" fmla="*/ 0 w 4714875"/>
              <a:gd name="connsiteY9" fmla="*/ 2357438 h 4714875"/>
              <a:gd name="connsiteX10" fmla="*/ 2357438 w 4714875"/>
              <a:gd name="connsiteY10" fmla="*/ 0 h 471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14875" h="4714875">
                <a:moveTo>
                  <a:pt x="2357438" y="0"/>
                </a:moveTo>
                <a:cubicBezTo>
                  <a:pt x="3578042" y="0"/>
                  <a:pt x="4581981" y="927651"/>
                  <a:pt x="4702705" y="2116404"/>
                </a:cubicBezTo>
                <a:lnTo>
                  <a:pt x="4714875" y="2357417"/>
                </a:lnTo>
                <a:lnTo>
                  <a:pt x="4714875" y="2357459"/>
                </a:lnTo>
                <a:lnTo>
                  <a:pt x="4702705" y="2598473"/>
                </a:lnTo>
                <a:cubicBezTo>
                  <a:pt x="4590029" y="3707975"/>
                  <a:pt x="3707975" y="4590029"/>
                  <a:pt x="2598473" y="4702705"/>
                </a:cubicBezTo>
                <a:lnTo>
                  <a:pt x="2357459" y="4714875"/>
                </a:lnTo>
                <a:lnTo>
                  <a:pt x="2357417" y="4714875"/>
                </a:lnTo>
                <a:lnTo>
                  <a:pt x="2116404" y="4702705"/>
                </a:lnTo>
                <a:cubicBezTo>
                  <a:pt x="927651" y="4581981"/>
                  <a:pt x="0" y="3578042"/>
                  <a:pt x="0" y="2357438"/>
                </a:cubicBezTo>
                <a:cubicBezTo>
                  <a:pt x="0" y="1055461"/>
                  <a:pt x="1055461" y="0"/>
                  <a:pt x="2357438" y="0"/>
                </a:cubicBezTo>
                <a:close/>
              </a:path>
            </a:pathLst>
          </a:custGeom>
          <a:ln w="28575">
            <a:solidFill>
              <a:srgbClr val="1C4A70"/>
            </a:solidFill>
          </a:ln>
        </p:spPr>
        <p:txBody>
          <a:bodyPr wrap="square" tIns="720000" anchor="ctr">
            <a:noAutofit/>
          </a:bodyPr>
          <a:lstStyle>
            <a:lvl1pPr marL="0" indent="0" algn="ctr">
              <a:buNone/>
              <a:defRPr sz="1000" baseline="0">
                <a:solidFill>
                  <a:schemeClr val="bg1"/>
                </a:solidFill>
                <a:latin typeface="Verdana" panose="020B0604030504040204" pitchFamily="34" charset="0"/>
                <a:ea typeface="Verdana" panose="020B0604030504040204" pitchFamily="34" charset="0"/>
              </a:defRPr>
            </a:lvl1pPr>
          </a:lstStyle>
          <a:p>
            <a:r>
              <a:rPr lang="ru-RU" dirty="0"/>
              <a:t>Вставьте изображение</a:t>
            </a:r>
            <a:r>
              <a:rPr lang="en-US" dirty="0"/>
              <a:t> 4  </a:t>
            </a:r>
            <a:r>
              <a:rPr lang="ru-RU" dirty="0"/>
              <a:t> в слайд</a:t>
            </a:r>
          </a:p>
        </p:txBody>
      </p:sp>
      <p:sp>
        <p:nvSpPr>
          <p:cNvPr id="12" name="Равнобедренный треугольник 25"/>
          <p:cNvSpPr/>
          <p:nvPr userDrawn="1"/>
        </p:nvSpPr>
        <p:spPr>
          <a:xfrm rot="14987765">
            <a:off x="3464895" y="3686409"/>
            <a:ext cx="179547" cy="154782"/>
          </a:xfrm>
          <a:prstGeom prst="triangle">
            <a:avLst/>
          </a:prstGeom>
          <a:solidFill>
            <a:srgbClr val="1C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13" name="Текст 49"/>
          <p:cNvSpPr>
            <a:spLocks noGrp="1"/>
          </p:cNvSpPr>
          <p:nvPr>
            <p:ph type="body" sz="quarter" idx="16" hasCustomPrompt="1"/>
          </p:nvPr>
        </p:nvSpPr>
        <p:spPr>
          <a:xfrm>
            <a:off x="7386312" y="1581691"/>
            <a:ext cx="4208463" cy="238097"/>
          </a:xfrm>
        </p:spPr>
        <p:txBody>
          <a:bodyPr lIns="0" tIns="0" rIns="0" bIns="0">
            <a:noAutofit/>
          </a:bodyPr>
          <a:lstStyle>
            <a:lvl1pPr marL="0" indent="0">
              <a:buNone/>
              <a:defRPr sz="1500" baseline="0">
                <a:solidFill>
                  <a:srgbClr val="1C4A70"/>
                </a:solidFill>
                <a:latin typeface="Verdana" panose="020B0604030504040204" pitchFamily="34" charset="0"/>
                <a:ea typeface="Verdana" panose="020B0604030504040204" pitchFamily="34" charset="0"/>
              </a:defRPr>
            </a:lvl1pPr>
            <a:lvl2pPr marL="457200" indent="0">
              <a:buNone/>
              <a:defRPr sz="2400">
                <a:latin typeface="Bliss Pro ExtraLight" panose="02000506040000020004" pitchFamily="50" charset="0"/>
              </a:defRPr>
            </a:lvl2pPr>
            <a:lvl3pPr marL="914400" indent="0">
              <a:buNone/>
              <a:defRPr sz="2400">
                <a:latin typeface="Bliss Pro ExtraLight" panose="02000506040000020004" pitchFamily="50" charset="0"/>
              </a:defRPr>
            </a:lvl3pPr>
            <a:lvl4pPr marL="1371600" indent="0">
              <a:buNone/>
              <a:defRPr sz="2400">
                <a:latin typeface="Bliss Pro ExtraLight" panose="02000506040000020004" pitchFamily="50" charset="0"/>
              </a:defRPr>
            </a:lvl4pPr>
            <a:lvl5pPr marL="1828800" indent="0">
              <a:buNone/>
              <a:defRPr sz="2400">
                <a:latin typeface="Bliss Pro ExtraLight" panose="02000506040000020004" pitchFamily="50" charset="0"/>
              </a:defRPr>
            </a:lvl5pPr>
          </a:lstStyle>
          <a:p>
            <a:pPr lvl="0"/>
            <a:r>
              <a:rPr lang="de-CH" dirty="0" smtClean="0"/>
              <a:t>Item Name</a:t>
            </a:r>
            <a:endParaRPr lang="ru-RU" dirty="0"/>
          </a:p>
        </p:txBody>
      </p:sp>
      <p:sp>
        <p:nvSpPr>
          <p:cNvPr id="14" name="Текст 49"/>
          <p:cNvSpPr>
            <a:spLocks noGrp="1"/>
          </p:cNvSpPr>
          <p:nvPr>
            <p:ph type="body" sz="quarter" idx="17" hasCustomPrompt="1"/>
          </p:nvPr>
        </p:nvSpPr>
        <p:spPr>
          <a:xfrm>
            <a:off x="7386311" y="2805480"/>
            <a:ext cx="4208463" cy="226642"/>
          </a:xfrm>
        </p:spPr>
        <p:txBody>
          <a:bodyPr lIns="0" tIns="0" rIns="0" bIns="0">
            <a:noAutofit/>
          </a:bodyPr>
          <a:lstStyle>
            <a:lvl1pPr marL="0" indent="0">
              <a:buNone/>
              <a:defRPr sz="1500" b="0" kern="2000" spc="0" baseline="0">
                <a:solidFill>
                  <a:srgbClr val="1C4A70"/>
                </a:solidFill>
                <a:latin typeface="Verdana" panose="020B0604030504040204" pitchFamily="34" charset="0"/>
                <a:ea typeface="Verdana" panose="020B0604030504040204" pitchFamily="34" charset="0"/>
              </a:defRPr>
            </a:lvl1pPr>
            <a:lvl2pPr marL="457200" indent="0">
              <a:buNone/>
              <a:defRPr sz="2400">
                <a:latin typeface="Bliss Pro ExtraLight" panose="02000506040000020004" pitchFamily="50" charset="0"/>
              </a:defRPr>
            </a:lvl2pPr>
            <a:lvl3pPr marL="914400" indent="0">
              <a:buNone/>
              <a:defRPr sz="2400">
                <a:latin typeface="Bliss Pro ExtraLight" panose="02000506040000020004" pitchFamily="50" charset="0"/>
              </a:defRPr>
            </a:lvl3pPr>
            <a:lvl4pPr marL="1371600" indent="0">
              <a:buNone/>
              <a:defRPr sz="2400">
                <a:latin typeface="Bliss Pro ExtraLight" panose="02000506040000020004" pitchFamily="50" charset="0"/>
              </a:defRPr>
            </a:lvl4pPr>
            <a:lvl5pPr marL="1828800" indent="0">
              <a:buNone/>
              <a:defRPr sz="2400">
                <a:latin typeface="Bliss Pro ExtraLight" panose="02000506040000020004" pitchFamily="50" charset="0"/>
              </a:defRPr>
            </a:lvl5pPr>
          </a:lstStyle>
          <a:p>
            <a:pPr lvl="0"/>
            <a:r>
              <a:rPr lang="de-CH" dirty="0" smtClean="0"/>
              <a:t>Item Name</a:t>
            </a:r>
            <a:endParaRPr lang="ru-RU" dirty="0"/>
          </a:p>
        </p:txBody>
      </p:sp>
      <p:sp>
        <p:nvSpPr>
          <p:cNvPr id="15" name="Текст 49"/>
          <p:cNvSpPr>
            <a:spLocks noGrp="1"/>
          </p:cNvSpPr>
          <p:nvPr>
            <p:ph type="body" sz="quarter" idx="18" hasCustomPrompt="1"/>
          </p:nvPr>
        </p:nvSpPr>
        <p:spPr>
          <a:xfrm>
            <a:off x="7386311" y="4032032"/>
            <a:ext cx="4208463" cy="212666"/>
          </a:xfrm>
        </p:spPr>
        <p:txBody>
          <a:bodyPr lIns="0" tIns="0" rIns="0" bIns="0">
            <a:noAutofit/>
          </a:bodyPr>
          <a:lstStyle>
            <a:lvl1pPr marL="0" indent="0">
              <a:buNone/>
              <a:defRPr sz="1500" baseline="0">
                <a:solidFill>
                  <a:srgbClr val="1C4A70"/>
                </a:solidFill>
                <a:latin typeface="Verdana" panose="020B0604030504040204" pitchFamily="34" charset="0"/>
                <a:ea typeface="Verdana" panose="020B0604030504040204" pitchFamily="34" charset="0"/>
              </a:defRPr>
            </a:lvl1pPr>
            <a:lvl2pPr marL="457200" indent="0">
              <a:buNone/>
              <a:defRPr sz="2400">
                <a:latin typeface="Bliss Pro ExtraLight" panose="02000506040000020004" pitchFamily="50" charset="0"/>
              </a:defRPr>
            </a:lvl2pPr>
            <a:lvl3pPr marL="914400" indent="0">
              <a:buNone/>
              <a:defRPr sz="2400">
                <a:latin typeface="Bliss Pro ExtraLight" panose="02000506040000020004" pitchFamily="50" charset="0"/>
              </a:defRPr>
            </a:lvl3pPr>
            <a:lvl4pPr marL="1371600" indent="0">
              <a:buNone/>
              <a:defRPr sz="2400">
                <a:latin typeface="Bliss Pro ExtraLight" panose="02000506040000020004" pitchFamily="50" charset="0"/>
              </a:defRPr>
            </a:lvl4pPr>
            <a:lvl5pPr marL="1828800" indent="0">
              <a:buNone/>
              <a:defRPr sz="2400">
                <a:latin typeface="Bliss Pro ExtraLight" panose="02000506040000020004" pitchFamily="50" charset="0"/>
              </a:defRPr>
            </a:lvl5pPr>
          </a:lstStyle>
          <a:p>
            <a:pPr lvl="0"/>
            <a:r>
              <a:rPr lang="de-CH" dirty="0" smtClean="0"/>
              <a:t>Item Name</a:t>
            </a:r>
            <a:endParaRPr lang="ru-RU" dirty="0"/>
          </a:p>
        </p:txBody>
      </p:sp>
      <p:sp>
        <p:nvSpPr>
          <p:cNvPr id="16" name="Текст 49"/>
          <p:cNvSpPr>
            <a:spLocks noGrp="1"/>
          </p:cNvSpPr>
          <p:nvPr>
            <p:ph type="body" sz="quarter" idx="19" hasCustomPrompt="1"/>
          </p:nvPr>
        </p:nvSpPr>
        <p:spPr>
          <a:xfrm>
            <a:off x="7382823" y="5278310"/>
            <a:ext cx="4211951" cy="216444"/>
          </a:xfrm>
        </p:spPr>
        <p:txBody>
          <a:bodyPr lIns="0" tIns="0" rIns="0" bIns="0">
            <a:noAutofit/>
          </a:bodyPr>
          <a:lstStyle>
            <a:lvl1pPr marL="0" indent="0">
              <a:buNone/>
              <a:defRPr sz="1500" baseline="0">
                <a:solidFill>
                  <a:srgbClr val="1C4A70"/>
                </a:solidFill>
                <a:latin typeface="Verdana" panose="020B0604030504040204" pitchFamily="34" charset="0"/>
                <a:ea typeface="Verdana" panose="020B0604030504040204" pitchFamily="34" charset="0"/>
              </a:defRPr>
            </a:lvl1pPr>
            <a:lvl2pPr marL="457200" indent="0">
              <a:buNone/>
              <a:defRPr sz="2400">
                <a:latin typeface="Bliss Pro ExtraLight" panose="02000506040000020004" pitchFamily="50" charset="0"/>
              </a:defRPr>
            </a:lvl2pPr>
            <a:lvl3pPr marL="914400" indent="0">
              <a:buNone/>
              <a:defRPr sz="2400">
                <a:latin typeface="Bliss Pro ExtraLight" panose="02000506040000020004" pitchFamily="50" charset="0"/>
              </a:defRPr>
            </a:lvl3pPr>
            <a:lvl4pPr marL="1371600" indent="0">
              <a:buNone/>
              <a:defRPr sz="2400">
                <a:latin typeface="Bliss Pro ExtraLight" panose="02000506040000020004" pitchFamily="50" charset="0"/>
              </a:defRPr>
            </a:lvl4pPr>
            <a:lvl5pPr marL="1828800" indent="0">
              <a:buNone/>
              <a:defRPr sz="2400">
                <a:latin typeface="Bliss Pro ExtraLight" panose="02000506040000020004" pitchFamily="50" charset="0"/>
              </a:defRPr>
            </a:lvl5pPr>
          </a:lstStyle>
          <a:p>
            <a:pPr lvl="0"/>
            <a:r>
              <a:rPr lang="de-CH" dirty="0" smtClean="0"/>
              <a:t>Item Name</a:t>
            </a:r>
            <a:endParaRPr lang="ru-RU" dirty="0"/>
          </a:p>
        </p:txBody>
      </p:sp>
      <p:sp>
        <p:nvSpPr>
          <p:cNvPr id="17" name="Текст 49"/>
          <p:cNvSpPr>
            <a:spLocks noGrp="1"/>
          </p:cNvSpPr>
          <p:nvPr>
            <p:ph type="body" sz="quarter" idx="20" hasCustomPrompt="1"/>
          </p:nvPr>
        </p:nvSpPr>
        <p:spPr>
          <a:xfrm>
            <a:off x="7578316" y="1885423"/>
            <a:ext cx="4014713" cy="371757"/>
          </a:xfrm>
        </p:spPr>
        <p:txBody>
          <a:bodyPr lIns="0" tIns="0" rIns="0" bIns="0">
            <a:noAutofit/>
          </a:bodyPr>
          <a:lstStyle>
            <a:lvl1pPr marL="0" indent="0">
              <a:buNone/>
              <a:defRPr sz="1400" baseline="0">
                <a:solidFill>
                  <a:schemeClr val="bg2">
                    <a:lumMod val="50000"/>
                  </a:schemeClr>
                </a:solidFill>
                <a:latin typeface="Verdana" panose="020B0604030504040204" pitchFamily="34" charset="0"/>
                <a:ea typeface="Verdana" panose="020B0604030504040204" pitchFamily="34" charset="0"/>
              </a:defRPr>
            </a:lvl1pPr>
            <a:lvl2pPr marL="457200" indent="0">
              <a:buNone/>
              <a:defRPr sz="2400">
                <a:latin typeface="Bliss Pro ExtraLight" panose="02000506040000020004" pitchFamily="50" charset="0"/>
              </a:defRPr>
            </a:lvl2pPr>
            <a:lvl3pPr marL="914400" indent="0">
              <a:buNone/>
              <a:defRPr sz="2400">
                <a:latin typeface="Bliss Pro ExtraLight" panose="02000506040000020004" pitchFamily="50" charset="0"/>
              </a:defRPr>
            </a:lvl3pPr>
            <a:lvl4pPr marL="1371600" indent="0">
              <a:buNone/>
              <a:defRPr sz="2400">
                <a:latin typeface="Bliss Pro ExtraLight" panose="02000506040000020004" pitchFamily="50" charset="0"/>
              </a:defRPr>
            </a:lvl4pPr>
            <a:lvl5pPr marL="1828800" indent="0">
              <a:buNone/>
              <a:defRPr sz="2400">
                <a:latin typeface="Bliss Pro ExtraLight" panose="02000506040000020004" pitchFamily="50" charset="0"/>
              </a:defRPr>
            </a:lvl5pPr>
          </a:lstStyle>
          <a:p>
            <a:pPr lvl="0"/>
            <a:r>
              <a:rPr lang="de-CH" dirty="0" smtClean="0"/>
              <a:t>Comments</a:t>
            </a:r>
            <a:endParaRPr lang="ru-RU" dirty="0"/>
          </a:p>
        </p:txBody>
      </p:sp>
      <p:sp>
        <p:nvSpPr>
          <p:cNvPr id="18" name="Текст 49"/>
          <p:cNvSpPr>
            <a:spLocks noGrp="1"/>
          </p:cNvSpPr>
          <p:nvPr>
            <p:ph type="body" sz="quarter" idx="21" hasCustomPrompt="1"/>
          </p:nvPr>
        </p:nvSpPr>
        <p:spPr>
          <a:xfrm>
            <a:off x="7578315" y="3097757"/>
            <a:ext cx="4014713" cy="371757"/>
          </a:xfrm>
        </p:spPr>
        <p:txBody>
          <a:bodyPr lIns="0" tIns="0" rIns="0" bIns="0">
            <a:noAutofit/>
          </a:bodyPr>
          <a:lstStyle>
            <a:lvl1pPr marL="0" indent="0">
              <a:buNone/>
              <a:defRPr sz="1400" baseline="0">
                <a:solidFill>
                  <a:schemeClr val="bg2">
                    <a:lumMod val="50000"/>
                  </a:schemeClr>
                </a:solidFill>
                <a:latin typeface="Verdana" panose="020B0604030504040204" pitchFamily="34" charset="0"/>
                <a:ea typeface="Verdana" panose="020B0604030504040204" pitchFamily="34" charset="0"/>
              </a:defRPr>
            </a:lvl1pPr>
            <a:lvl2pPr marL="457200" indent="0">
              <a:buNone/>
              <a:defRPr sz="2400">
                <a:latin typeface="Bliss Pro ExtraLight" panose="02000506040000020004" pitchFamily="50" charset="0"/>
              </a:defRPr>
            </a:lvl2pPr>
            <a:lvl3pPr marL="914400" indent="0">
              <a:buNone/>
              <a:defRPr sz="2400">
                <a:latin typeface="Bliss Pro ExtraLight" panose="02000506040000020004" pitchFamily="50" charset="0"/>
              </a:defRPr>
            </a:lvl3pPr>
            <a:lvl4pPr marL="1371600" indent="0">
              <a:buNone/>
              <a:defRPr sz="2400">
                <a:latin typeface="Bliss Pro ExtraLight" panose="02000506040000020004" pitchFamily="50" charset="0"/>
              </a:defRPr>
            </a:lvl4pPr>
            <a:lvl5pPr marL="1828800" indent="0">
              <a:buNone/>
              <a:defRPr sz="2400">
                <a:latin typeface="Bliss Pro ExtraLight" panose="02000506040000020004" pitchFamily="50" charset="0"/>
              </a:defRPr>
            </a:lvl5pPr>
          </a:lstStyle>
          <a:p>
            <a:pPr lvl="0"/>
            <a:r>
              <a:rPr lang="de-CH" dirty="0" smtClean="0"/>
              <a:t>Comments</a:t>
            </a:r>
            <a:endParaRPr lang="ru-RU" dirty="0"/>
          </a:p>
        </p:txBody>
      </p:sp>
      <p:sp>
        <p:nvSpPr>
          <p:cNvPr id="19" name="Текст 49"/>
          <p:cNvSpPr>
            <a:spLocks noGrp="1"/>
          </p:cNvSpPr>
          <p:nvPr>
            <p:ph type="body" sz="quarter" idx="22" hasCustomPrompt="1"/>
          </p:nvPr>
        </p:nvSpPr>
        <p:spPr>
          <a:xfrm>
            <a:off x="7578314" y="4310333"/>
            <a:ext cx="4014713" cy="371757"/>
          </a:xfrm>
        </p:spPr>
        <p:txBody>
          <a:bodyPr lIns="0" tIns="0" rIns="0" bIns="0">
            <a:noAutofit/>
          </a:bodyPr>
          <a:lstStyle>
            <a:lvl1pPr marL="0" indent="0">
              <a:buNone/>
              <a:defRPr sz="1400" baseline="0">
                <a:solidFill>
                  <a:schemeClr val="bg2">
                    <a:lumMod val="50000"/>
                  </a:schemeClr>
                </a:solidFill>
                <a:latin typeface="Verdana" panose="020B0604030504040204" pitchFamily="34" charset="0"/>
                <a:ea typeface="Verdana" panose="020B0604030504040204" pitchFamily="34" charset="0"/>
              </a:defRPr>
            </a:lvl1pPr>
            <a:lvl2pPr marL="457200" indent="0">
              <a:buNone/>
              <a:defRPr sz="2400">
                <a:latin typeface="Bliss Pro ExtraLight" panose="02000506040000020004" pitchFamily="50" charset="0"/>
              </a:defRPr>
            </a:lvl2pPr>
            <a:lvl3pPr marL="914400" indent="0">
              <a:buNone/>
              <a:defRPr sz="2400">
                <a:latin typeface="Bliss Pro ExtraLight" panose="02000506040000020004" pitchFamily="50" charset="0"/>
              </a:defRPr>
            </a:lvl3pPr>
            <a:lvl4pPr marL="1371600" indent="0">
              <a:buNone/>
              <a:defRPr sz="2400">
                <a:latin typeface="Bliss Pro ExtraLight" panose="02000506040000020004" pitchFamily="50" charset="0"/>
              </a:defRPr>
            </a:lvl4pPr>
            <a:lvl5pPr marL="1828800" indent="0">
              <a:buNone/>
              <a:defRPr sz="2400">
                <a:latin typeface="Bliss Pro ExtraLight" panose="02000506040000020004" pitchFamily="50" charset="0"/>
              </a:defRPr>
            </a:lvl5pPr>
          </a:lstStyle>
          <a:p>
            <a:pPr lvl="0"/>
            <a:r>
              <a:rPr lang="de-CH" dirty="0" smtClean="0"/>
              <a:t>Comments</a:t>
            </a:r>
            <a:endParaRPr lang="ru-RU" dirty="0"/>
          </a:p>
        </p:txBody>
      </p:sp>
      <p:sp>
        <p:nvSpPr>
          <p:cNvPr id="20" name="Текст 49"/>
          <p:cNvSpPr>
            <a:spLocks noGrp="1"/>
          </p:cNvSpPr>
          <p:nvPr>
            <p:ph type="body" sz="quarter" idx="23" hasCustomPrompt="1"/>
          </p:nvPr>
        </p:nvSpPr>
        <p:spPr>
          <a:xfrm>
            <a:off x="7578313" y="5540061"/>
            <a:ext cx="4014713" cy="371757"/>
          </a:xfrm>
        </p:spPr>
        <p:txBody>
          <a:bodyPr lIns="0" tIns="0" rIns="0" bIns="0">
            <a:noAutofit/>
          </a:bodyPr>
          <a:lstStyle>
            <a:lvl1pPr marL="0" indent="0">
              <a:buNone/>
              <a:defRPr sz="1400" baseline="0">
                <a:solidFill>
                  <a:schemeClr val="bg2">
                    <a:lumMod val="50000"/>
                  </a:schemeClr>
                </a:solidFill>
                <a:latin typeface="Verdana" panose="020B0604030504040204" pitchFamily="34" charset="0"/>
                <a:ea typeface="Verdana" panose="020B0604030504040204" pitchFamily="34" charset="0"/>
              </a:defRPr>
            </a:lvl1pPr>
            <a:lvl2pPr marL="457200" indent="0">
              <a:buNone/>
              <a:defRPr sz="2400">
                <a:latin typeface="Bliss Pro ExtraLight" panose="02000506040000020004" pitchFamily="50" charset="0"/>
              </a:defRPr>
            </a:lvl2pPr>
            <a:lvl3pPr marL="914400" indent="0">
              <a:buNone/>
              <a:defRPr sz="2400">
                <a:latin typeface="Bliss Pro ExtraLight" panose="02000506040000020004" pitchFamily="50" charset="0"/>
              </a:defRPr>
            </a:lvl3pPr>
            <a:lvl4pPr marL="1371600" indent="0">
              <a:buNone/>
              <a:defRPr sz="2400">
                <a:latin typeface="Bliss Pro ExtraLight" panose="02000506040000020004" pitchFamily="50" charset="0"/>
              </a:defRPr>
            </a:lvl4pPr>
            <a:lvl5pPr marL="1828800" indent="0">
              <a:buNone/>
              <a:defRPr sz="2400">
                <a:latin typeface="Bliss Pro ExtraLight" panose="02000506040000020004" pitchFamily="50" charset="0"/>
              </a:defRPr>
            </a:lvl5pPr>
          </a:lstStyle>
          <a:p>
            <a:pPr lvl="0"/>
            <a:r>
              <a:rPr lang="de-CH" dirty="0" smtClean="0"/>
              <a:t>Comments</a:t>
            </a:r>
            <a:endParaRPr lang="ru-RU" dirty="0"/>
          </a:p>
        </p:txBody>
      </p:sp>
      <p:cxnSp>
        <p:nvCxnSpPr>
          <p:cNvPr id="21" name="Прямая соединительная линия 44"/>
          <p:cNvCxnSpPr/>
          <p:nvPr userDrawn="1"/>
        </p:nvCxnSpPr>
        <p:spPr>
          <a:xfrm flipV="1">
            <a:off x="6474753" y="1497536"/>
            <a:ext cx="0" cy="453989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6848726" y="1494000"/>
            <a:ext cx="468000" cy="400110"/>
          </a:xfrm>
          <a:prstGeom prst="rect">
            <a:avLst/>
          </a:prstGeom>
          <a:noFill/>
        </p:spPr>
        <p:txBody>
          <a:bodyPr wrap="square" rtlCol="0">
            <a:spAutoFit/>
          </a:bodyPr>
          <a:lstStyle/>
          <a:p>
            <a:pPr algn="ctr"/>
            <a:r>
              <a:rPr lang="en-US" sz="2000" dirty="0">
                <a:solidFill>
                  <a:srgbClr val="1C4A70"/>
                </a:solidFill>
                <a:latin typeface="Verdana" panose="020B0604030504040204" pitchFamily="34" charset="0"/>
                <a:ea typeface="Verdana" panose="020B0604030504040204" pitchFamily="34" charset="0"/>
              </a:rPr>
              <a:t>1</a:t>
            </a:r>
            <a:endParaRPr lang="ru-RU" sz="2000" dirty="0">
              <a:solidFill>
                <a:srgbClr val="1C4A70"/>
              </a:solidFill>
              <a:latin typeface="Verdana" panose="020B0604030504040204" pitchFamily="34" charset="0"/>
              <a:ea typeface="Verdana" panose="020B0604030504040204" pitchFamily="34" charset="0"/>
            </a:endParaRPr>
          </a:p>
        </p:txBody>
      </p:sp>
      <p:sp>
        <p:nvSpPr>
          <p:cNvPr id="23" name="TextBox 22"/>
          <p:cNvSpPr txBox="1"/>
          <p:nvPr userDrawn="1"/>
        </p:nvSpPr>
        <p:spPr>
          <a:xfrm>
            <a:off x="6858251" y="2712008"/>
            <a:ext cx="468000" cy="400110"/>
          </a:xfrm>
          <a:prstGeom prst="rect">
            <a:avLst/>
          </a:prstGeom>
          <a:noFill/>
        </p:spPr>
        <p:txBody>
          <a:bodyPr wrap="square" rtlCol="0">
            <a:spAutoFit/>
          </a:bodyPr>
          <a:lstStyle/>
          <a:p>
            <a:pPr algn="ctr"/>
            <a:r>
              <a:rPr lang="en-US" sz="2000" dirty="0">
                <a:solidFill>
                  <a:srgbClr val="1C4A70"/>
                </a:solidFill>
                <a:latin typeface="Verdana" panose="020B0604030504040204" pitchFamily="34" charset="0"/>
                <a:ea typeface="Verdana" panose="020B0604030504040204" pitchFamily="34" charset="0"/>
              </a:rPr>
              <a:t>2</a:t>
            </a:r>
            <a:endParaRPr lang="ru-RU" sz="2000" dirty="0">
              <a:solidFill>
                <a:srgbClr val="1C4A70"/>
              </a:solidFill>
              <a:latin typeface="Verdana" panose="020B0604030504040204" pitchFamily="34" charset="0"/>
              <a:ea typeface="Verdana" panose="020B0604030504040204" pitchFamily="34" charset="0"/>
            </a:endParaRPr>
          </a:p>
        </p:txBody>
      </p:sp>
      <p:sp>
        <p:nvSpPr>
          <p:cNvPr id="24" name="TextBox 23"/>
          <p:cNvSpPr txBox="1"/>
          <p:nvPr userDrawn="1"/>
        </p:nvSpPr>
        <p:spPr>
          <a:xfrm>
            <a:off x="6853488" y="3929531"/>
            <a:ext cx="468000" cy="400110"/>
          </a:xfrm>
          <a:prstGeom prst="rect">
            <a:avLst/>
          </a:prstGeom>
          <a:noFill/>
        </p:spPr>
        <p:txBody>
          <a:bodyPr wrap="square" rtlCol="0">
            <a:spAutoFit/>
          </a:bodyPr>
          <a:lstStyle/>
          <a:p>
            <a:pPr algn="ctr"/>
            <a:r>
              <a:rPr lang="en-US" sz="2000" dirty="0">
                <a:solidFill>
                  <a:srgbClr val="1C4A70"/>
                </a:solidFill>
                <a:latin typeface="Verdana" panose="020B0604030504040204" pitchFamily="34" charset="0"/>
                <a:ea typeface="Verdana" panose="020B0604030504040204" pitchFamily="34" charset="0"/>
              </a:rPr>
              <a:t>3</a:t>
            </a:r>
            <a:endParaRPr lang="ru-RU" sz="2000" dirty="0">
              <a:solidFill>
                <a:srgbClr val="1C4A70"/>
              </a:solidFill>
              <a:latin typeface="Verdana" panose="020B0604030504040204" pitchFamily="34" charset="0"/>
              <a:ea typeface="Verdana" panose="020B0604030504040204" pitchFamily="34" charset="0"/>
            </a:endParaRPr>
          </a:p>
        </p:txBody>
      </p:sp>
      <p:sp>
        <p:nvSpPr>
          <p:cNvPr id="25" name="TextBox 24"/>
          <p:cNvSpPr txBox="1"/>
          <p:nvPr userDrawn="1"/>
        </p:nvSpPr>
        <p:spPr>
          <a:xfrm>
            <a:off x="6842855" y="5152375"/>
            <a:ext cx="468000" cy="400110"/>
          </a:xfrm>
          <a:prstGeom prst="rect">
            <a:avLst/>
          </a:prstGeom>
          <a:noFill/>
        </p:spPr>
        <p:txBody>
          <a:bodyPr wrap="square" rtlCol="0">
            <a:spAutoFit/>
          </a:bodyPr>
          <a:lstStyle/>
          <a:p>
            <a:pPr algn="ctr"/>
            <a:r>
              <a:rPr lang="en-US" sz="2000" dirty="0">
                <a:solidFill>
                  <a:srgbClr val="1C4A70"/>
                </a:solidFill>
                <a:latin typeface="Verdana" panose="020B0604030504040204" pitchFamily="34" charset="0"/>
                <a:ea typeface="Verdana" panose="020B0604030504040204" pitchFamily="34" charset="0"/>
              </a:rPr>
              <a:t>4</a:t>
            </a:r>
            <a:endParaRPr lang="ru-RU" sz="2000" dirty="0">
              <a:solidFill>
                <a:srgbClr val="1C4A70"/>
              </a:solidFill>
              <a:latin typeface="Verdana" panose="020B0604030504040204" pitchFamily="34" charset="0"/>
              <a:ea typeface="Verdana" panose="020B0604030504040204" pitchFamily="34" charset="0"/>
            </a:endParaRPr>
          </a:p>
        </p:txBody>
      </p:sp>
      <p:sp>
        <p:nvSpPr>
          <p:cNvPr id="29" name="Равнобедренный треугольник 66"/>
          <p:cNvSpPr/>
          <p:nvPr userDrawn="1"/>
        </p:nvSpPr>
        <p:spPr>
          <a:xfrm rot="5400000">
            <a:off x="3479821" y="2318268"/>
            <a:ext cx="179547" cy="154782"/>
          </a:xfrm>
          <a:prstGeom prst="triangle">
            <a:avLst/>
          </a:prstGeom>
          <a:solidFill>
            <a:srgbClr val="1C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cxnSp>
        <p:nvCxnSpPr>
          <p:cNvPr id="30" name="Прямая соединительная линия 4"/>
          <p:cNvCxnSpPr>
            <a:stCxn id="8" idx="2"/>
            <a:endCxn id="9" idx="9"/>
          </p:cNvCxnSpPr>
          <p:nvPr userDrawn="1"/>
        </p:nvCxnSpPr>
        <p:spPr>
          <a:xfrm flipV="1">
            <a:off x="3094503" y="2394000"/>
            <a:ext cx="920332" cy="495"/>
          </a:xfrm>
          <a:prstGeom prst="line">
            <a:avLst/>
          </a:prstGeom>
          <a:ln w="28575">
            <a:solidFill>
              <a:srgbClr val="1C4A70"/>
            </a:solidFill>
          </a:ln>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7"/>
          <p:cNvCxnSpPr>
            <a:stCxn id="10" idx="2"/>
            <a:endCxn id="11" idx="9"/>
          </p:cNvCxnSpPr>
          <p:nvPr userDrawn="1"/>
        </p:nvCxnSpPr>
        <p:spPr>
          <a:xfrm flipV="1">
            <a:off x="3094503" y="5131921"/>
            <a:ext cx="920332" cy="1671"/>
          </a:xfrm>
          <a:prstGeom prst="line">
            <a:avLst/>
          </a:prstGeom>
          <a:ln w="28575">
            <a:solidFill>
              <a:srgbClr val="1C4A70"/>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17"/>
          <p:cNvCxnSpPr>
            <a:stCxn id="9" idx="6"/>
            <a:endCxn id="10" idx="0"/>
          </p:cNvCxnSpPr>
          <p:nvPr userDrawn="1"/>
        </p:nvCxnSpPr>
        <p:spPr>
          <a:xfrm flipH="1">
            <a:off x="2194503" y="3294000"/>
            <a:ext cx="2720340" cy="939600"/>
          </a:xfrm>
          <a:prstGeom prst="line">
            <a:avLst/>
          </a:prstGeom>
          <a:ln w="28575">
            <a:solidFill>
              <a:srgbClr val="1C4A70"/>
            </a:solidFill>
          </a:ln>
        </p:spPr>
        <p:style>
          <a:lnRef idx="1">
            <a:schemeClr val="accent1"/>
          </a:lnRef>
          <a:fillRef idx="0">
            <a:schemeClr val="accent1"/>
          </a:fillRef>
          <a:effectRef idx="0">
            <a:schemeClr val="accent1"/>
          </a:effectRef>
          <a:fontRef idx="minor">
            <a:schemeClr val="tx1"/>
          </a:fontRef>
        </p:style>
      </p:cxnSp>
      <p:sp>
        <p:nvSpPr>
          <p:cNvPr id="33" name="Равнобедренный треугольник 69"/>
          <p:cNvSpPr/>
          <p:nvPr userDrawn="1"/>
        </p:nvSpPr>
        <p:spPr>
          <a:xfrm rot="5400000">
            <a:off x="3479821" y="5054550"/>
            <a:ext cx="179547" cy="154782"/>
          </a:xfrm>
          <a:prstGeom prst="triangle">
            <a:avLst/>
          </a:prstGeom>
          <a:solidFill>
            <a:srgbClr val="1C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9250389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lide with three Images">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26" name="Заголовок 8"/>
          <p:cNvSpPr>
            <a:spLocks noGrp="1"/>
          </p:cNvSpPr>
          <p:nvPr>
            <p:ph type="title" hasCustomPrompt="1"/>
          </p:nvPr>
        </p:nvSpPr>
        <p:spPr>
          <a:xfrm>
            <a:off x="1188000" y="461850"/>
            <a:ext cx="10669038" cy="399712"/>
          </a:xfrm>
        </p:spPr>
        <p:txBody>
          <a:bodyPr lIns="0" tIns="0" anchor="t">
            <a:normAutofit/>
          </a:bodyPr>
          <a:lstStyle>
            <a:lvl1pPr>
              <a:defRPr sz="2400" baseline="0">
                <a:solidFill>
                  <a:srgbClr val="1C4A70"/>
                </a:solidFill>
                <a:latin typeface="Verdana" panose="020B0604030504040204" pitchFamily="34" charset="0"/>
                <a:ea typeface="Verdana" panose="020B0604030504040204" pitchFamily="34" charset="0"/>
              </a:defRPr>
            </a:lvl1pPr>
          </a:lstStyle>
          <a:p>
            <a:r>
              <a:rPr lang="en-US" dirty="0" smtClean="0"/>
              <a:t>Enter a title for your slide in this field</a:t>
            </a:r>
            <a:endParaRPr lang="ru-RU" dirty="0"/>
          </a:p>
        </p:txBody>
      </p:sp>
      <p:sp>
        <p:nvSpPr>
          <p:cNvPr id="27" name="Текст 19"/>
          <p:cNvSpPr>
            <a:spLocks noGrp="1"/>
          </p:cNvSpPr>
          <p:nvPr>
            <p:ph type="body" sz="quarter" idx="11" hasCustomPrompt="1"/>
          </p:nvPr>
        </p:nvSpPr>
        <p:spPr>
          <a:xfrm>
            <a:off x="1197525" y="825450"/>
            <a:ext cx="10663428" cy="297427"/>
          </a:xfrm>
        </p:spPr>
        <p:txBody>
          <a:bodyPr lIns="0" tIns="0" rIns="0" bIns="0">
            <a:noAutofit/>
          </a:bodyPr>
          <a:lstStyle>
            <a:lvl1pPr marL="0" indent="0">
              <a:buNone/>
              <a:defRPr sz="1400" baseline="0">
                <a:solidFill>
                  <a:srgbClr val="424242"/>
                </a:solidFill>
                <a:latin typeface="Verdana" panose="020B0604030504040204" pitchFamily="34" charset="0"/>
                <a:ea typeface="Verdana" panose="020B0604030504040204"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en-US" dirty="0" smtClean="0"/>
              <a:t>Enter a comment or description for the slide</a:t>
            </a:r>
            <a:endParaRPr lang="ru-RU" dirty="0"/>
          </a:p>
        </p:txBody>
      </p:sp>
      <p:sp>
        <p:nvSpPr>
          <p:cNvPr id="28" name="Текст 2"/>
          <p:cNvSpPr>
            <a:spLocks noGrp="1"/>
          </p:cNvSpPr>
          <p:nvPr>
            <p:ph type="body" sz="quarter" idx="12" hasCustomPrompt="1"/>
          </p:nvPr>
        </p:nvSpPr>
        <p:spPr>
          <a:xfrm>
            <a:off x="9390528" y="6402758"/>
            <a:ext cx="1770063" cy="314325"/>
          </a:xfrm>
        </p:spPr>
        <p:txBody>
          <a:bodyPr>
            <a:normAutofit/>
          </a:bodyPr>
          <a:lstStyle>
            <a:lvl1pPr marL="0" indent="0" algn="r">
              <a:buNone/>
              <a:defRPr sz="1100" baseline="0">
                <a:solidFill>
                  <a:srgbClr val="1C4A70"/>
                </a:solidFill>
                <a:latin typeface="Verdana" panose="020B0604030504040204" pitchFamily="34" charset="0"/>
                <a:ea typeface="Verdana" panose="020B0604030504040204" pitchFamily="34" charset="0"/>
              </a:defRPr>
            </a:lvl1pPr>
          </a:lstStyle>
          <a:p>
            <a:pPr lvl="0"/>
            <a:r>
              <a:rPr lang="en-GB" dirty="0" smtClean="0"/>
              <a:t>SECTION NAME</a:t>
            </a:r>
            <a:endParaRPr lang="ru-RU" dirty="0"/>
          </a:p>
        </p:txBody>
      </p:sp>
      <p:sp>
        <p:nvSpPr>
          <p:cNvPr id="8" name="Рисунок 14"/>
          <p:cNvSpPr>
            <a:spLocks noGrp="1"/>
          </p:cNvSpPr>
          <p:nvPr>
            <p:ph type="pic" sz="quarter" idx="13" hasCustomPrompt="1"/>
          </p:nvPr>
        </p:nvSpPr>
        <p:spPr>
          <a:xfrm>
            <a:off x="1200151" y="1376459"/>
            <a:ext cx="2952301" cy="2215633"/>
          </a:xfrm>
          <a:prstGeom prst="roundRect">
            <a:avLst>
              <a:gd name="adj" fmla="val 2518"/>
            </a:avLst>
          </a:prstGeom>
          <a:ln>
            <a:noFill/>
          </a:ln>
        </p:spPr>
        <p:txBody>
          <a:bodyPr tIns="720000" anchor="ctr" anchorCtr="1">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atin typeface="Verdana" panose="020B0604030504040204" pitchFamily="34" charset="0"/>
                <a:ea typeface="Verdana" panose="020B060403050404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e-CH" dirty="0" smtClean="0"/>
              <a:t>Insert Image 1 </a:t>
            </a:r>
            <a:r>
              <a:rPr lang="de-CH" dirty="0" err="1" smtClean="0"/>
              <a:t>into</a:t>
            </a:r>
            <a:r>
              <a:rPr lang="de-CH" dirty="0" smtClean="0"/>
              <a:t> </a:t>
            </a:r>
            <a:r>
              <a:rPr lang="de-CH" dirty="0" err="1" smtClean="0"/>
              <a:t>the</a:t>
            </a:r>
            <a:r>
              <a:rPr lang="de-CH" dirty="0" smtClean="0"/>
              <a:t> Slide</a:t>
            </a:r>
            <a:endParaRPr lang="en-GB" dirty="0" smtClean="0"/>
          </a:p>
        </p:txBody>
      </p:sp>
      <p:sp>
        <p:nvSpPr>
          <p:cNvPr id="9" name="Текст 18"/>
          <p:cNvSpPr>
            <a:spLocks noGrp="1"/>
          </p:cNvSpPr>
          <p:nvPr>
            <p:ph type="body" sz="quarter" idx="19" hasCustomPrompt="1"/>
          </p:nvPr>
        </p:nvSpPr>
        <p:spPr>
          <a:xfrm>
            <a:off x="4625925" y="3830700"/>
            <a:ext cx="2952302" cy="700274"/>
          </a:xfrm>
        </p:spPr>
        <p:txBody>
          <a:bodyPr tIns="108000">
            <a:normAutofit/>
          </a:bodyPr>
          <a:lstStyle>
            <a:lvl1pPr marL="0" indent="0" algn="ctr">
              <a:buNone/>
              <a:defRPr sz="1500" baseline="0">
                <a:solidFill>
                  <a:srgbClr val="1C4A70"/>
                </a:solidFill>
                <a:latin typeface="Verdana" panose="020B0604030504040204" pitchFamily="34" charset="0"/>
                <a:ea typeface="Verdan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r>
              <a:rPr lang="en-GB" dirty="0" smtClean="0"/>
              <a:t>Image caption 2</a:t>
            </a:r>
            <a:endParaRPr lang="ru-RU" dirty="0"/>
          </a:p>
        </p:txBody>
      </p:sp>
      <p:sp>
        <p:nvSpPr>
          <p:cNvPr id="10" name="Текст 18"/>
          <p:cNvSpPr>
            <a:spLocks noGrp="1"/>
          </p:cNvSpPr>
          <p:nvPr>
            <p:ph type="body" sz="quarter" idx="20" hasCustomPrompt="1"/>
          </p:nvPr>
        </p:nvSpPr>
        <p:spPr>
          <a:xfrm>
            <a:off x="8051699" y="3816174"/>
            <a:ext cx="2952302" cy="700274"/>
          </a:xfrm>
        </p:spPr>
        <p:txBody>
          <a:bodyPr tIns="108000">
            <a:normAutofit/>
          </a:bodyPr>
          <a:lstStyle>
            <a:lvl1pPr marL="0" indent="0" algn="ctr">
              <a:buNone/>
              <a:defRPr sz="1500" baseline="0">
                <a:solidFill>
                  <a:srgbClr val="1C4A70"/>
                </a:solidFill>
                <a:latin typeface="Verdana" panose="020B0604030504040204" pitchFamily="34" charset="0"/>
                <a:ea typeface="Verdan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r>
              <a:rPr lang="en-GB" dirty="0" smtClean="0"/>
              <a:t>Image caption 3</a:t>
            </a:r>
            <a:endParaRPr lang="ru-RU" dirty="0"/>
          </a:p>
        </p:txBody>
      </p:sp>
      <p:sp>
        <p:nvSpPr>
          <p:cNvPr id="11" name="Текст 18"/>
          <p:cNvSpPr>
            <a:spLocks noGrp="1"/>
          </p:cNvSpPr>
          <p:nvPr>
            <p:ph type="body" sz="quarter" idx="21" hasCustomPrompt="1"/>
          </p:nvPr>
        </p:nvSpPr>
        <p:spPr>
          <a:xfrm>
            <a:off x="4625924" y="4552490"/>
            <a:ext cx="2952302" cy="1551190"/>
          </a:xfrm>
        </p:spPr>
        <p:txBody>
          <a:bodyPr tIns="108000">
            <a:normAutofit/>
          </a:bodyPr>
          <a:lstStyle>
            <a:lvl1pPr marL="0" indent="0" algn="ctr">
              <a:buNone/>
              <a:defRPr sz="1400" baseline="0">
                <a:solidFill>
                  <a:schemeClr val="bg2">
                    <a:lumMod val="50000"/>
                  </a:schemeClr>
                </a:solidFill>
                <a:latin typeface="Verdana" panose="020B0604030504040204" pitchFamily="34" charset="0"/>
                <a:ea typeface="Verdan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r>
              <a:rPr lang="de-CH" dirty="0" smtClean="0"/>
              <a:t>Comments </a:t>
            </a:r>
            <a:r>
              <a:rPr lang="de-CH" dirty="0" err="1" smtClean="0"/>
              <a:t>to</a:t>
            </a:r>
            <a:r>
              <a:rPr lang="de-CH" dirty="0" smtClean="0"/>
              <a:t> Image 2</a:t>
            </a:r>
            <a:endParaRPr lang="ru-RU" dirty="0"/>
          </a:p>
        </p:txBody>
      </p:sp>
      <p:sp>
        <p:nvSpPr>
          <p:cNvPr id="12" name="Текст 18"/>
          <p:cNvSpPr>
            <a:spLocks noGrp="1"/>
          </p:cNvSpPr>
          <p:nvPr>
            <p:ph type="body" sz="quarter" idx="22" hasCustomPrompt="1"/>
          </p:nvPr>
        </p:nvSpPr>
        <p:spPr>
          <a:xfrm>
            <a:off x="8051698" y="4552490"/>
            <a:ext cx="2952302" cy="1551190"/>
          </a:xfrm>
        </p:spPr>
        <p:txBody>
          <a:bodyPr tIns="108000">
            <a:normAutofit/>
          </a:bodyPr>
          <a:lstStyle>
            <a:lvl1pPr marL="0" indent="0" algn="ctr">
              <a:buNone/>
              <a:defRPr sz="1400" baseline="0">
                <a:solidFill>
                  <a:schemeClr val="bg2">
                    <a:lumMod val="50000"/>
                  </a:schemeClr>
                </a:solidFill>
                <a:latin typeface="Verdana" panose="020B0604030504040204" pitchFamily="34" charset="0"/>
                <a:ea typeface="Verdan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r>
              <a:rPr lang="de-CH" dirty="0" smtClean="0"/>
              <a:t>Comments </a:t>
            </a:r>
            <a:r>
              <a:rPr lang="de-CH" dirty="0" err="1" smtClean="0"/>
              <a:t>to</a:t>
            </a:r>
            <a:r>
              <a:rPr lang="de-CH" dirty="0" smtClean="0"/>
              <a:t> Image 3</a:t>
            </a:r>
            <a:endParaRPr lang="ru-RU" dirty="0"/>
          </a:p>
        </p:txBody>
      </p:sp>
      <p:sp>
        <p:nvSpPr>
          <p:cNvPr id="13" name="Текст 18"/>
          <p:cNvSpPr>
            <a:spLocks noGrp="1"/>
          </p:cNvSpPr>
          <p:nvPr>
            <p:ph type="body" sz="quarter" idx="23" hasCustomPrompt="1"/>
          </p:nvPr>
        </p:nvSpPr>
        <p:spPr>
          <a:xfrm>
            <a:off x="1200152" y="3830700"/>
            <a:ext cx="2952302" cy="700274"/>
          </a:xfrm>
        </p:spPr>
        <p:txBody>
          <a:bodyPr tIns="108000">
            <a:normAutofit/>
          </a:bodyPr>
          <a:lstStyle>
            <a:lvl1pPr marL="0" indent="0" algn="ctr">
              <a:buNone/>
              <a:defRPr sz="1500" baseline="0">
                <a:solidFill>
                  <a:srgbClr val="1C4A70"/>
                </a:solidFill>
                <a:latin typeface="Verdana" panose="020B0604030504040204" pitchFamily="34" charset="0"/>
                <a:ea typeface="Verdan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r>
              <a:rPr lang="en-GB" dirty="0" smtClean="0"/>
              <a:t>Image caption 1</a:t>
            </a:r>
            <a:endParaRPr lang="ru-RU" dirty="0"/>
          </a:p>
        </p:txBody>
      </p:sp>
      <p:sp>
        <p:nvSpPr>
          <p:cNvPr id="14" name="Текст 18"/>
          <p:cNvSpPr>
            <a:spLocks noGrp="1"/>
          </p:cNvSpPr>
          <p:nvPr>
            <p:ph type="body" sz="quarter" idx="24" hasCustomPrompt="1"/>
          </p:nvPr>
        </p:nvSpPr>
        <p:spPr>
          <a:xfrm>
            <a:off x="1200151" y="4552490"/>
            <a:ext cx="2952302" cy="1551190"/>
          </a:xfrm>
        </p:spPr>
        <p:txBody>
          <a:bodyPr tIns="108000">
            <a:normAutofit/>
          </a:bodyPr>
          <a:lstStyle>
            <a:lvl1pPr marL="0" indent="0" algn="ctr">
              <a:buNone/>
              <a:defRPr sz="1400" baseline="0">
                <a:solidFill>
                  <a:schemeClr val="bg2">
                    <a:lumMod val="50000"/>
                  </a:schemeClr>
                </a:solidFill>
                <a:latin typeface="Verdana" panose="020B0604030504040204" pitchFamily="34" charset="0"/>
                <a:ea typeface="Verdan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r>
              <a:rPr lang="de-CH" dirty="0" smtClean="0"/>
              <a:t>Comments </a:t>
            </a:r>
            <a:r>
              <a:rPr lang="de-CH" dirty="0" err="1" smtClean="0"/>
              <a:t>to</a:t>
            </a:r>
            <a:r>
              <a:rPr lang="de-CH" dirty="0" smtClean="0"/>
              <a:t> Image 1</a:t>
            </a:r>
            <a:endParaRPr lang="ru-RU" dirty="0"/>
          </a:p>
        </p:txBody>
      </p:sp>
      <p:sp>
        <p:nvSpPr>
          <p:cNvPr id="15" name="Рисунок 14"/>
          <p:cNvSpPr>
            <a:spLocks noGrp="1"/>
          </p:cNvSpPr>
          <p:nvPr>
            <p:ph type="pic" sz="quarter" idx="25" hasCustomPrompt="1"/>
          </p:nvPr>
        </p:nvSpPr>
        <p:spPr>
          <a:xfrm>
            <a:off x="4625921" y="1376460"/>
            <a:ext cx="2952301" cy="2204873"/>
          </a:xfrm>
          <a:prstGeom prst="roundRect">
            <a:avLst>
              <a:gd name="adj" fmla="val 2518"/>
            </a:avLst>
          </a:prstGeom>
          <a:ln>
            <a:noFill/>
          </a:ln>
        </p:spPr>
        <p:txBody>
          <a:bodyPr tIns="720000" anchor="ctr" anchorCtr="1">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atin typeface="Verdana" panose="020B0604030504040204" pitchFamily="34" charset="0"/>
                <a:ea typeface="Verdana" panose="020B060403050404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e-CH" dirty="0" smtClean="0"/>
              <a:t>Insert Image 2 </a:t>
            </a:r>
            <a:r>
              <a:rPr lang="de-CH" dirty="0" err="1" smtClean="0"/>
              <a:t>into</a:t>
            </a:r>
            <a:r>
              <a:rPr lang="de-CH" dirty="0" smtClean="0"/>
              <a:t> </a:t>
            </a:r>
            <a:r>
              <a:rPr lang="de-CH" dirty="0" err="1" smtClean="0"/>
              <a:t>the</a:t>
            </a:r>
            <a:r>
              <a:rPr lang="de-CH" dirty="0" smtClean="0"/>
              <a:t> Slide</a:t>
            </a:r>
            <a:endParaRPr lang="en-GB" dirty="0" smtClean="0"/>
          </a:p>
        </p:txBody>
      </p:sp>
      <p:sp>
        <p:nvSpPr>
          <p:cNvPr id="16" name="Рисунок 14"/>
          <p:cNvSpPr>
            <a:spLocks noGrp="1"/>
          </p:cNvSpPr>
          <p:nvPr>
            <p:ph type="pic" sz="quarter" idx="26" hasCustomPrompt="1"/>
          </p:nvPr>
        </p:nvSpPr>
        <p:spPr>
          <a:xfrm>
            <a:off x="8051696" y="1376459"/>
            <a:ext cx="2952301" cy="2204873"/>
          </a:xfrm>
          <a:prstGeom prst="roundRect">
            <a:avLst>
              <a:gd name="adj" fmla="val 2518"/>
            </a:avLst>
          </a:prstGeom>
          <a:ln>
            <a:noFill/>
          </a:ln>
        </p:spPr>
        <p:txBody>
          <a:bodyPr tIns="720000" anchor="ctr" anchorCtr="1">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atin typeface="Verdana" panose="020B0604030504040204" pitchFamily="34" charset="0"/>
                <a:ea typeface="Verdana" panose="020B060403050404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e-CH" dirty="0" smtClean="0"/>
              <a:t>Insert Image 3 </a:t>
            </a:r>
            <a:r>
              <a:rPr lang="de-CH" dirty="0" err="1" smtClean="0"/>
              <a:t>into</a:t>
            </a:r>
            <a:r>
              <a:rPr lang="de-CH" dirty="0" smtClean="0"/>
              <a:t> </a:t>
            </a:r>
            <a:r>
              <a:rPr lang="de-CH" dirty="0" err="1" smtClean="0"/>
              <a:t>the</a:t>
            </a:r>
            <a:r>
              <a:rPr lang="de-CH" dirty="0" smtClean="0"/>
              <a:t> Slide</a:t>
            </a:r>
            <a:endParaRPr lang="en-GB" dirty="0" smtClean="0"/>
          </a:p>
        </p:txBody>
      </p:sp>
      <p:cxnSp>
        <p:nvCxnSpPr>
          <p:cNvPr id="17" name="Прямая соединительная линия 29"/>
          <p:cNvCxnSpPr/>
          <p:nvPr userDrawn="1"/>
        </p:nvCxnSpPr>
        <p:spPr>
          <a:xfrm flipV="1">
            <a:off x="4388778" y="1376459"/>
            <a:ext cx="0" cy="453989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30"/>
          <p:cNvCxnSpPr/>
          <p:nvPr userDrawn="1"/>
        </p:nvCxnSpPr>
        <p:spPr>
          <a:xfrm flipV="1">
            <a:off x="7808253" y="1376459"/>
            <a:ext cx="0" cy="453989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93208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images and large tex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26" name="Заголовок 8"/>
          <p:cNvSpPr>
            <a:spLocks noGrp="1"/>
          </p:cNvSpPr>
          <p:nvPr>
            <p:ph type="title" hasCustomPrompt="1"/>
          </p:nvPr>
        </p:nvSpPr>
        <p:spPr>
          <a:xfrm>
            <a:off x="1188000" y="461850"/>
            <a:ext cx="10669038" cy="399712"/>
          </a:xfrm>
        </p:spPr>
        <p:txBody>
          <a:bodyPr lIns="0" tIns="0" anchor="t">
            <a:normAutofit/>
          </a:bodyPr>
          <a:lstStyle>
            <a:lvl1pPr>
              <a:defRPr sz="2400" baseline="0">
                <a:solidFill>
                  <a:srgbClr val="1C4A70"/>
                </a:solidFill>
                <a:latin typeface="Verdana" panose="020B0604030504040204" pitchFamily="34" charset="0"/>
                <a:ea typeface="Verdana" panose="020B0604030504040204" pitchFamily="34" charset="0"/>
              </a:defRPr>
            </a:lvl1pPr>
          </a:lstStyle>
          <a:p>
            <a:r>
              <a:rPr lang="en-US" dirty="0" smtClean="0"/>
              <a:t>Enter a title for your slide in this field</a:t>
            </a:r>
            <a:endParaRPr lang="ru-RU" dirty="0"/>
          </a:p>
        </p:txBody>
      </p:sp>
      <p:sp>
        <p:nvSpPr>
          <p:cNvPr id="28" name="Текст 2"/>
          <p:cNvSpPr>
            <a:spLocks noGrp="1"/>
          </p:cNvSpPr>
          <p:nvPr>
            <p:ph type="body" sz="quarter" idx="12" hasCustomPrompt="1"/>
          </p:nvPr>
        </p:nvSpPr>
        <p:spPr>
          <a:xfrm>
            <a:off x="9390528" y="6402758"/>
            <a:ext cx="1770063" cy="314325"/>
          </a:xfrm>
        </p:spPr>
        <p:txBody>
          <a:bodyPr>
            <a:normAutofit/>
          </a:bodyPr>
          <a:lstStyle>
            <a:lvl1pPr marL="0" indent="0" algn="r">
              <a:buNone/>
              <a:defRPr sz="1100" baseline="0">
                <a:solidFill>
                  <a:srgbClr val="1C4A70"/>
                </a:solidFill>
                <a:latin typeface="Verdana" panose="020B0604030504040204" pitchFamily="34" charset="0"/>
                <a:ea typeface="Verdana" panose="020B0604030504040204" pitchFamily="34" charset="0"/>
              </a:defRPr>
            </a:lvl1pPr>
          </a:lstStyle>
          <a:p>
            <a:pPr lvl="0"/>
            <a:r>
              <a:rPr lang="en-GB" dirty="0" smtClean="0"/>
              <a:t>SECTION NAME</a:t>
            </a:r>
            <a:endParaRPr lang="ru-RU" dirty="0"/>
          </a:p>
        </p:txBody>
      </p:sp>
      <p:sp>
        <p:nvSpPr>
          <p:cNvPr id="19" name="Рисунок 24"/>
          <p:cNvSpPr>
            <a:spLocks noGrp="1"/>
          </p:cNvSpPr>
          <p:nvPr>
            <p:ph type="pic" sz="quarter" idx="26" hasCustomPrompt="1"/>
          </p:nvPr>
        </p:nvSpPr>
        <p:spPr>
          <a:xfrm>
            <a:off x="4530451" y="3709986"/>
            <a:ext cx="3143249" cy="2204873"/>
          </a:xfrm>
          <a:prstGeom prst="rect">
            <a:avLst/>
          </a:prstGeom>
          <a:ln>
            <a:noFill/>
          </a:ln>
        </p:spPr>
        <p:txBody>
          <a:bodyPr wrap="square" tIns="972000" anchor="ctr" anchorCtr="1">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rgbClr val="424242"/>
                </a:solidFill>
                <a:latin typeface="Verdana" panose="020B0604030504040204" pitchFamily="34" charset="0"/>
                <a:ea typeface="Verdana" panose="020B060403050404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e-CH" dirty="0" smtClean="0"/>
              <a:t>Insert Image 2 </a:t>
            </a:r>
            <a:r>
              <a:rPr lang="de-CH" dirty="0" err="1" smtClean="0"/>
              <a:t>into</a:t>
            </a:r>
            <a:r>
              <a:rPr lang="de-CH" dirty="0" smtClean="0"/>
              <a:t> </a:t>
            </a:r>
            <a:r>
              <a:rPr lang="de-CH" dirty="0" err="1" smtClean="0"/>
              <a:t>the</a:t>
            </a:r>
            <a:r>
              <a:rPr lang="de-CH" dirty="0" smtClean="0"/>
              <a:t> Slide</a:t>
            </a:r>
            <a:endParaRPr lang="en-GB" dirty="0" smtClean="0"/>
          </a:p>
        </p:txBody>
      </p:sp>
      <p:sp>
        <p:nvSpPr>
          <p:cNvPr id="20" name="Рисунок 25"/>
          <p:cNvSpPr>
            <a:spLocks noGrp="1"/>
          </p:cNvSpPr>
          <p:nvPr>
            <p:ph type="pic" sz="quarter" idx="27" hasCustomPrompt="1"/>
          </p:nvPr>
        </p:nvSpPr>
        <p:spPr>
          <a:xfrm>
            <a:off x="7860751" y="3709986"/>
            <a:ext cx="3143249" cy="2204873"/>
          </a:xfrm>
          <a:prstGeom prst="rect">
            <a:avLst/>
          </a:prstGeom>
          <a:ln>
            <a:noFill/>
          </a:ln>
        </p:spPr>
        <p:txBody>
          <a:bodyPr wrap="square" tIns="972000" anchor="ctr" anchorCtr="1">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rgbClr val="424242"/>
                </a:solidFill>
                <a:latin typeface="Verdana" panose="020B0604030504040204" pitchFamily="34" charset="0"/>
                <a:ea typeface="Verdana" panose="020B060403050404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e-CH" dirty="0" smtClean="0"/>
              <a:t>Insert Image 3 </a:t>
            </a:r>
            <a:r>
              <a:rPr lang="de-CH" dirty="0" err="1" smtClean="0"/>
              <a:t>into</a:t>
            </a:r>
            <a:r>
              <a:rPr lang="de-CH" dirty="0" smtClean="0"/>
              <a:t> </a:t>
            </a:r>
            <a:r>
              <a:rPr lang="de-CH" dirty="0" err="1" smtClean="0"/>
              <a:t>the</a:t>
            </a:r>
            <a:r>
              <a:rPr lang="de-CH" dirty="0" smtClean="0"/>
              <a:t> Slide</a:t>
            </a:r>
            <a:endParaRPr lang="en-GB" dirty="0" smtClean="0"/>
          </a:p>
        </p:txBody>
      </p:sp>
      <p:sp>
        <p:nvSpPr>
          <p:cNvPr id="21" name="Рисунок 17"/>
          <p:cNvSpPr>
            <a:spLocks noGrp="1"/>
          </p:cNvSpPr>
          <p:nvPr>
            <p:ph type="pic" sz="quarter" idx="28" hasCustomPrompt="1"/>
          </p:nvPr>
        </p:nvSpPr>
        <p:spPr>
          <a:xfrm>
            <a:off x="1200151" y="3709986"/>
            <a:ext cx="3143249" cy="2204873"/>
          </a:xfrm>
          <a:prstGeom prst="rect">
            <a:avLst/>
          </a:prstGeom>
          <a:ln>
            <a:noFill/>
          </a:ln>
        </p:spPr>
        <p:txBody>
          <a:bodyPr wrap="square" tIns="972000" anchor="ctr" anchorCtr="1">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rgbClr val="424242"/>
                </a:solidFill>
                <a:latin typeface="Verdana" panose="020B0604030504040204" pitchFamily="34" charset="0"/>
                <a:ea typeface="Verdana" panose="020B060403050404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e-CH" dirty="0" smtClean="0"/>
              <a:t>Insert Image 1 </a:t>
            </a:r>
            <a:r>
              <a:rPr lang="de-CH" dirty="0" err="1" smtClean="0"/>
              <a:t>into</a:t>
            </a:r>
            <a:r>
              <a:rPr lang="de-CH" dirty="0" smtClean="0"/>
              <a:t> </a:t>
            </a:r>
            <a:r>
              <a:rPr lang="de-CH" dirty="0" err="1" smtClean="0"/>
              <a:t>the</a:t>
            </a:r>
            <a:r>
              <a:rPr lang="de-CH" dirty="0" smtClean="0"/>
              <a:t> Slide</a:t>
            </a:r>
            <a:endParaRPr lang="en-GB" dirty="0" smtClean="0"/>
          </a:p>
        </p:txBody>
      </p:sp>
      <p:sp>
        <p:nvSpPr>
          <p:cNvPr id="22" name="Текст 19"/>
          <p:cNvSpPr>
            <a:spLocks noGrp="1"/>
          </p:cNvSpPr>
          <p:nvPr>
            <p:ph type="body" sz="quarter" idx="29" hasCustomPrompt="1"/>
          </p:nvPr>
        </p:nvSpPr>
        <p:spPr>
          <a:xfrm>
            <a:off x="1188000" y="1181697"/>
            <a:ext cx="9816000" cy="2227810"/>
          </a:xfrm>
        </p:spPr>
        <p:txBody>
          <a:bodyPr lIns="0" tIns="0" rIns="0" bIns="0">
            <a:noAutofit/>
          </a:bodyPr>
          <a:lstStyle>
            <a:lvl1pPr marL="0" indent="0">
              <a:buNone/>
              <a:defRPr sz="1400" baseline="0">
                <a:solidFill>
                  <a:srgbClr val="1C4A70"/>
                </a:solidFill>
                <a:latin typeface="Verdana" panose="020B0604030504040204" pitchFamily="34" charset="0"/>
                <a:ea typeface="Verdana" panose="020B0604030504040204"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de-CH" dirty="0" smtClean="0"/>
              <a:t>Insert </a:t>
            </a:r>
            <a:r>
              <a:rPr lang="de-CH" dirty="0" err="1" smtClean="0"/>
              <a:t>or</a:t>
            </a:r>
            <a:r>
              <a:rPr lang="de-CH" dirty="0" smtClean="0"/>
              <a:t> </a:t>
            </a:r>
            <a:r>
              <a:rPr lang="de-CH" dirty="0" err="1" smtClean="0"/>
              <a:t>write</a:t>
            </a:r>
            <a:r>
              <a:rPr lang="de-CH" dirty="0" smtClean="0"/>
              <a:t> a </a:t>
            </a:r>
            <a:r>
              <a:rPr lang="de-CH" dirty="0" err="1" smtClean="0"/>
              <a:t>text</a:t>
            </a:r>
            <a:endParaRPr lang="ru-RU" dirty="0"/>
          </a:p>
        </p:txBody>
      </p:sp>
    </p:spTree>
    <p:extLst>
      <p:ext uri="{BB962C8B-B14F-4D97-AF65-F5344CB8AC3E}">
        <p14:creationId xmlns:p14="http://schemas.microsoft.com/office/powerpoint/2010/main" val="250773493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lide with one char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26" name="Заголовок 8"/>
          <p:cNvSpPr>
            <a:spLocks noGrp="1"/>
          </p:cNvSpPr>
          <p:nvPr>
            <p:ph type="title" hasCustomPrompt="1"/>
          </p:nvPr>
        </p:nvSpPr>
        <p:spPr>
          <a:xfrm>
            <a:off x="1188000" y="461850"/>
            <a:ext cx="10669038" cy="399712"/>
          </a:xfrm>
        </p:spPr>
        <p:txBody>
          <a:bodyPr lIns="0" tIns="0" anchor="t">
            <a:normAutofit/>
          </a:bodyPr>
          <a:lstStyle>
            <a:lvl1pPr>
              <a:defRPr sz="2400" baseline="0">
                <a:solidFill>
                  <a:srgbClr val="1C4A70"/>
                </a:solidFill>
                <a:latin typeface="Verdana" panose="020B0604030504040204" pitchFamily="34" charset="0"/>
                <a:ea typeface="Verdana" panose="020B0604030504040204" pitchFamily="34" charset="0"/>
              </a:defRPr>
            </a:lvl1pPr>
          </a:lstStyle>
          <a:p>
            <a:r>
              <a:rPr lang="en-US" dirty="0" smtClean="0"/>
              <a:t>Enter a title for your slide in this field</a:t>
            </a:r>
            <a:endParaRPr lang="ru-RU" dirty="0"/>
          </a:p>
        </p:txBody>
      </p:sp>
      <p:sp>
        <p:nvSpPr>
          <p:cNvPr id="27" name="Текст 19"/>
          <p:cNvSpPr>
            <a:spLocks noGrp="1"/>
          </p:cNvSpPr>
          <p:nvPr>
            <p:ph type="body" sz="quarter" idx="11" hasCustomPrompt="1"/>
          </p:nvPr>
        </p:nvSpPr>
        <p:spPr>
          <a:xfrm>
            <a:off x="1197525" y="825450"/>
            <a:ext cx="10663428" cy="297427"/>
          </a:xfrm>
        </p:spPr>
        <p:txBody>
          <a:bodyPr lIns="0" tIns="0" rIns="0" bIns="0">
            <a:noAutofit/>
          </a:bodyPr>
          <a:lstStyle>
            <a:lvl1pPr marL="0" indent="0">
              <a:buNone/>
              <a:defRPr sz="1400" baseline="0">
                <a:solidFill>
                  <a:srgbClr val="424242"/>
                </a:solidFill>
                <a:latin typeface="Verdana" panose="020B0604030504040204" pitchFamily="34" charset="0"/>
                <a:ea typeface="Verdana" panose="020B0604030504040204"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en-US" dirty="0" smtClean="0"/>
              <a:t>Enter a comment or description for the slide</a:t>
            </a:r>
            <a:endParaRPr lang="ru-RU" dirty="0"/>
          </a:p>
        </p:txBody>
      </p:sp>
      <p:sp>
        <p:nvSpPr>
          <p:cNvPr id="28" name="Текст 2"/>
          <p:cNvSpPr>
            <a:spLocks noGrp="1"/>
          </p:cNvSpPr>
          <p:nvPr>
            <p:ph type="body" sz="quarter" idx="12" hasCustomPrompt="1"/>
          </p:nvPr>
        </p:nvSpPr>
        <p:spPr>
          <a:xfrm>
            <a:off x="9390528" y="6402758"/>
            <a:ext cx="1770063" cy="314325"/>
          </a:xfrm>
        </p:spPr>
        <p:txBody>
          <a:bodyPr>
            <a:normAutofit/>
          </a:bodyPr>
          <a:lstStyle>
            <a:lvl1pPr marL="0" indent="0" algn="r">
              <a:buNone/>
              <a:defRPr sz="1100" baseline="0">
                <a:solidFill>
                  <a:srgbClr val="1C4A70"/>
                </a:solidFill>
                <a:latin typeface="Verdana" panose="020B0604030504040204" pitchFamily="34" charset="0"/>
                <a:ea typeface="Verdana" panose="020B0604030504040204" pitchFamily="34" charset="0"/>
              </a:defRPr>
            </a:lvl1pPr>
          </a:lstStyle>
          <a:p>
            <a:pPr lvl="0"/>
            <a:r>
              <a:rPr lang="en-GB" dirty="0" smtClean="0"/>
              <a:t>SECTION NAME</a:t>
            </a:r>
            <a:endParaRPr lang="ru-RU" dirty="0"/>
          </a:p>
        </p:txBody>
      </p:sp>
      <p:sp>
        <p:nvSpPr>
          <p:cNvPr id="8" name="Объект 18"/>
          <p:cNvSpPr>
            <a:spLocks noGrp="1"/>
          </p:cNvSpPr>
          <p:nvPr>
            <p:ph sz="quarter" idx="13" hasCustomPrompt="1"/>
          </p:nvPr>
        </p:nvSpPr>
        <p:spPr>
          <a:xfrm>
            <a:off x="1200150" y="1376363"/>
            <a:ext cx="9828213" cy="4897437"/>
          </a:xfrm>
        </p:spPr>
        <p:txBody>
          <a:bodyPr tIns="1368000" anchor="ctr">
            <a:normAutofit/>
          </a:bodyPr>
          <a:lstStyle>
            <a:lvl1pPr marL="0" indent="0" algn="ctr">
              <a:buNone/>
              <a:defRPr sz="1400" baseline="0">
                <a:solidFill>
                  <a:srgbClr val="424242"/>
                </a:solidFill>
                <a:latin typeface="Verdana" panose="020B0604030504040204" pitchFamily="34" charset="0"/>
                <a:ea typeface="Verdana" panose="020B0604030504040204" pitchFamily="34" charset="0"/>
              </a:defRPr>
            </a:lvl1pPr>
          </a:lstStyle>
          <a:p>
            <a:r>
              <a:rPr lang="en-US" dirty="0" smtClean="0"/>
              <a:t>Insert the required data. They will be displayed on the entire slide.</a:t>
            </a:r>
            <a:endParaRPr lang="ru-RU" dirty="0"/>
          </a:p>
        </p:txBody>
      </p:sp>
    </p:spTree>
    <p:extLst>
      <p:ext uri="{BB962C8B-B14F-4D97-AF65-F5344CB8AC3E}">
        <p14:creationId xmlns:p14="http://schemas.microsoft.com/office/powerpoint/2010/main" val="118190795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lide with Panoramic Imag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26" name="Заголовок 8"/>
          <p:cNvSpPr>
            <a:spLocks noGrp="1"/>
          </p:cNvSpPr>
          <p:nvPr>
            <p:ph type="title" hasCustomPrompt="1"/>
          </p:nvPr>
        </p:nvSpPr>
        <p:spPr>
          <a:xfrm>
            <a:off x="1188000" y="461850"/>
            <a:ext cx="10669038" cy="399712"/>
          </a:xfrm>
        </p:spPr>
        <p:txBody>
          <a:bodyPr lIns="0" tIns="0" anchor="t">
            <a:normAutofit/>
          </a:bodyPr>
          <a:lstStyle>
            <a:lvl1pPr>
              <a:defRPr sz="2400" baseline="0">
                <a:solidFill>
                  <a:srgbClr val="1C4A70"/>
                </a:solidFill>
                <a:latin typeface="Verdana" panose="020B0604030504040204" pitchFamily="34" charset="0"/>
                <a:ea typeface="Verdana" panose="020B0604030504040204" pitchFamily="34" charset="0"/>
              </a:defRPr>
            </a:lvl1pPr>
          </a:lstStyle>
          <a:p>
            <a:r>
              <a:rPr lang="en-US" dirty="0" smtClean="0"/>
              <a:t>Enter a title for your slide in this field</a:t>
            </a:r>
            <a:endParaRPr lang="ru-RU" dirty="0"/>
          </a:p>
        </p:txBody>
      </p:sp>
      <p:sp>
        <p:nvSpPr>
          <p:cNvPr id="27" name="Текст 19"/>
          <p:cNvSpPr>
            <a:spLocks noGrp="1"/>
          </p:cNvSpPr>
          <p:nvPr>
            <p:ph type="body" sz="quarter" idx="11" hasCustomPrompt="1"/>
          </p:nvPr>
        </p:nvSpPr>
        <p:spPr>
          <a:xfrm>
            <a:off x="1197525" y="825450"/>
            <a:ext cx="10663428" cy="297427"/>
          </a:xfrm>
        </p:spPr>
        <p:txBody>
          <a:bodyPr lIns="0" tIns="0" rIns="0" bIns="0">
            <a:noAutofit/>
          </a:bodyPr>
          <a:lstStyle>
            <a:lvl1pPr marL="0" indent="0">
              <a:buNone/>
              <a:defRPr sz="1400" baseline="0">
                <a:solidFill>
                  <a:srgbClr val="424242"/>
                </a:solidFill>
                <a:latin typeface="Verdana" panose="020B0604030504040204" pitchFamily="34" charset="0"/>
                <a:ea typeface="Verdana" panose="020B0604030504040204"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en-US" dirty="0" smtClean="0"/>
              <a:t>Enter a comment or description for the slide</a:t>
            </a:r>
            <a:endParaRPr lang="ru-RU" dirty="0"/>
          </a:p>
        </p:txBody>
      </p:sp>
      <p:sp>
        <p:nvSpPr>
          <p:cNvPr id="28" name="Текст 2"/>
          <p:cNvSpPr>
            <a:spLocks noGrp="1"/>
          </p:cNvSpPr>
          <p:nvPr>
            <p:ph type="body" sz="quarter" idx="12" hasCustomPrompt="1"/>
          </p:nvPr>
        </p:nvSpPr>
        <p:spPr>
          <a:xfrm>
            <a:off x="9390528" y="6402758"/>
            <a:ext cx="1770063" cy="314325"/>
          </a:xfrm>
        </p:spPr>
        <p:txBody>
          <a:bodyPr>
            <a:normAutofit/>
          </a:bodyPr>
          <a:lstStyle>
            <a:lvl1pPr marL="0" indent="0" algn="r">
              <a:buNone/>
              <a:defRPr sz="1100" baseline="0">
                <a:solidFill>
                  <a:srgbClr val="1C4A70"/>
                </a:solidFill>
                <a:latin typeface="Verdana" panose="020B0604030504040204" pitchFamily="34" charset="0"/>
                <a:ea typeface="Verdana" panose="020B0604030504040204" pitchFamily="34" charset="0"/>
              </a:defRPr>
            </a:lvl1pPr>
          </a:lstStyle>
          <a:p>
            <a:pPr lvl="0"/>
            <a:r>
              <a:rPr lang="en-GB" dirty="0" smtClean="0"/>
              <a:t>SECTION NAME</a:t>
            </a:r>
            <a:endParaRPr lang="ru-RU" dirty="0"/>
          </a:p>
        </p:txBody>
      </p:sp>
      <p:sp>
        <p:nvSpPr>
          <p:cNvPr id="8" name="Рисунок 23"/>
          <p:cNvSpPr>
            <a:spLocks noGrp="1"/>
          </p:cNvSpPr>
          <p:nvPr>
            <p:ph type="pic" sz="quarter" idx="13" hasCustomPrompt="1"/>
          </p:nvPr>
        </p:nvSpPr>
        <p:spPr>
          <a:xfrm>
            <a:off x="0" y="1376363"/>
            <a:ext cx="12192000" cy="2319337"/>
          </a:xfrm>
          <a:custGeom>
            <a:avLst/>
            <a:gdLst>
              <a:gd name="connsiteX0" fmla="*/ 0 w 12192000"/>
              <a:gd name="connsiteY0" fmla="*/ 0 h 2319337"/>
              <a:gd name="connsiteX1" fmla="*/ 12192000 w 12192000"/>
              <a:gd name="connsiteY1" fmla="*/ 0 h 2319337"/>
              <a:gd name="connsiteX2" fmla="*/ 12192000 w 12192000"/>
              <a:gd name="connsiteY2" fmla="*/ 2319337 h 2319337"/>
              <a:gd name="connsiteX3" fmla="*/ 9821056 w 12192000"/>
              <a:gd name="connsiteY3" fmla="*/ 2319337 h 2319337"/>
              <a:gd name="connsiteX4" fmla="*/ 9555175 w 12192000"/>
              <a:gd name="connsiteY4" fmla="*/ 2045001 h 2319337"/>
              <a:gd name="connsiteX5" fmla="*/ 9289294 w 12192000"/>
              <a:gd name="connsiteY5" fmla="*/ 2319337 h 2319337"/>
              <a:gd name="connsiteX6" fmla="*/ 6356470 w 12192000"/>
              <a:gd name="connsiteY6" fmla="*/ 2319337 h 2319337"/>
              <a:gd name="connsiteX7" fmla="*/ 6357118 w 12192000"/>
              <a:gd name="connsiteY7" fmla="*/ 2316024 h 2319337"/>
              <a:gd name="connsiteX8" fmla="*/ 6097258 w 12192000"/>
              <a:gd name="connsiteY8" fmla="*/ 2047901 h 2319337"/>
              <a:gd name="connsiteX9" fmla="*/ 5837398 w 12192000"/>
              <a:gd name="connsiteY9" fmla="*/ 2316024 h 2319337"/>
              <a:gd name="connsiteX10" fmla="*/ 5838047 w 12192000"/>
              <a:gd name="connsiteY10" fmla="*/ 2319337 h 2319337"/>
              <a:gd name="connsiteX11" fmla="*/ 2902139 w 12192000"/>
              <a:gd name="connsiteY11" fmla="*/ 2319337 h 2319337"/>
              <a:gd name="connsiteX12" fmla="*/ 2881812 w 12192000"/>
              <a:gd name="connsiteY12" fmla="*/ 2215453 h 2319337"/>
              <a:gd name="connsiteX13" fmla="*/ 2636825 w 12192000"/>
              <a:gd name="connsiteY13" fmla="*/ 2047901 h 2319337"/>
              <a:gd name="connsiteX14" fmla="*/ 2391839 w 12192000"/>
              <a:gd name="connsiteY14" fmla="*/ 2215453 h 2319337"/>
              <a:gd name="connsiteX15" fmla="*/ 2371512 w 12192000"/>
              <a:gd name="connsiteY15" fmla="*/ 2319337 h 2319337"/>
              <a:gd name="connsiteX16" fmla="*/ 0 w 12192000"/>
              <a:gd name="connsiteY16" fmla="*/ 2319337 h 2319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2319337">
                <a:moveTo>
                  <a:pt x="0" y="0"/>
                </a:moveTo>
                <a:lnTo>
                  <a:pt x="12192000" y="0"/>
                </a:lnTo>
                <a:lnTo>
                  <a:pt x="12192000" y="2319337"/>
                </a:lnTo>
                <a:lnTo>
                  <a:pt x="9821056" y="2319337"/>
                </a:lnTo>
                <a:cubicBezTo>
                  <a:pt x="9821056" y="2167825"/>
                  <a:pt x="9702017" y="2045001"/>
                  <a:pt x="9555175" y="2045001"/>
                </a:cubicBezTo>
                <a:cubicBezTo>
                  <a:pt x="9408333" y="2045001"/>
                  <a:pt x="9289294" y="2167825"/>
                  <a:pt x="9289294" y="2319337"/>
                </a:cubicBezTo>
                <a:lnTo>
                  <a:pt x="6356470" y="2319337"/>
                </a:lnTo>
                <a:lnTo>
                  <a:pt x="6357118" y="2316024"/>
                </a:lnTo>
                <a:cubicBezTo>
                  <a:pt x="6357118" y="2167944"/>
                  <a:pt x="6240775" y="2047901"/>
                  <a:pt x="6097258" y="2047901"/>
                </a:cubicBezTo>
                <a:cubicBezTo>
                  <a:pt x="5953741" y="2047901"/>
                  <a:pt x="5837398" y="2167944"/>
                  <a:pt x="5837398" y="2316024"/>
                </a:cubicBezTo>
                <a:lnTo>
                  <a:pt x="5838047" y="2319337"/>
                </a:lnTo>
                <a:lnTo>
                  <a:pt x="2902139" y="2319337"/>
                </a:lnTo>
                <a:lnTo>
                  <a:pt x="2881812" y="2215453"/>
                </a:lnTo>
                <a:cubicBezTo>
                  <a:pt x="2841449" y="2116990"/>
                  <a:pt x="2746957" y="2047901"/>
                  <a:pt x="2636825" y="2047901"/>
                </a:cubicBezTo>
                <a:cubicBezTo>
                  <a:pt x="2526694" y="2047901"/>
                  <a:pt x="2432201" y="2116990"/>
                  <a:pt x="2391839" y="2215453"/>
                </a:cubicBezTo>
                <a:lnTo>
                  <a:pt x="2371512" y="2319337"/>
                </a:lnTo>
                <a:lnTo>
                  <a:pt x="0" y="2319337"/>
                </a:lnTo>
                <a:close/>
              </a:path>
            </a:pathLst>
          </a:custGeom>
        </p:spPr>
        <p:txBody>
          <a:bodyPr wrap="square" tIns="828000" anchor="ctr">
            <a:noAutofit/>
          </a:bodyPr>
          <a:lstStyle>
            <a:lvl1pPr marL="0" indent="0" algn="ctr">
              <a:buNone/>
              <a:defRPr sz="1400" baseline="0">
                <a:latin typeface="Verdana" panose="020B0604030504040204" pitchFamily="34" charset="0"/>
                <a:ea typeface="Verdana" panose="020B0604030504040204" pitchFamily="34" charset="0"/>
              </a:defRPr>
            </a:lvl1pPr>
          </a:lstStyle>
          <a:p>
            <a:r>
              <a:rPr lang="de-CH" dirty="0" smtClean="0"/>
              <a:t>Insert a </a:t>
            </a:r>
            <a:r>
              <a:rPr lang="de-CH" dirty="0" err="1" smtClean="0"/>
              <a:t>Panoramic</a:t>
            </a:r>
            <a:r>
              <a:rPr lang="de-CH" dirty="0" smtClean="0"/>
              <a:t> Image</a:t>
            </a:r>
            <a:endParaRPr lang="ru-RU" dirty="0"/>
          </a:p>
        </p:txBody>
      </p:sp>
      <p:sp>
        <p:nvSpPr>
          <p:cNvPr id="9" name="Текст 19"/>
          <p:cNvSpPr>
            <a:spLocks noGrp="1"/>
          </p:cNvSpPr>
          <p:nvPr>
            <p:ph type="body" sz="quarter" idx="14" hasCustomPrompt="1"/>
          </p:nvPr>
        </p:nvSpPr>
        <p:spPr>
          <a:xfrm>
            <a:off x="4647173" y="4094195"/>
            <a:ext cx="2897654" cy="414005"/>
          </a:xfrm>
        </p:spPr>
        <p:txBody>
          <a:bodyPr>
            <a:normAutofit/>
          </a:bodyPr>
          <a:lstStyle>
            <a:lvl1pPr marL="0" indent="0" algn="ctr">
              <a:buNone/>
              <a:defRPr sz="1400" baseline="0">
                <a:solidFill>
                  <a:srgbClr val="1C4A70"/>
                </a:solidFill>
                <a:latin typeface="Verdana" panose="020B0604030504040204" pitchFamily="34" charset="0"/>
                <a:ea typeface="Verdana" panose="020B0604030504040204" pitchFamily="34" charset="0"/>
              </a:defRPr>
            </a:lvl1pPr>
          </a:lstStyle>
          <a:p>
            <a:pPr lvl="0"/>
            <a:r>
              <a:rPr lang="de-CH" dirty="0" smtClean="0"/>
              <a:t>Block 2</a:t>
            </a:r>
            <a:endParaRPr lang="ru-RU" dirty="0"/>
          </a:p>
        </p:txBody>
      </p:sp>
      <p:sp>
        <p:nvSpPr>
          <p:cNvPr id="10" name="Текст 19"/>
          <p:cNvSpPr>
            <a:spLocks noGrp="1"/>
          </p:cNvSpPr>
          <p:nvPr>
            <p:ph type="body" sz="quarter" idx="16" hasCustomPrompt="1"/>
          </p:nvPr>
        </p:nvSpPr>
        <p:spPr>
          <a:xfrm>
            <a:off x="1188000" y="4097694"/>
            <a:ext cx="2897654" cy="414005"/>
          </a:xfrm>
        </p:spPr>
        <p:txBody>
          <a:bodyPr>
            <a:normAutofit/>
          </a:bodyPr>
          <a:lstStyle>
            <a:lvl1pPr marL="0" indent="0" algn="ctr">
              <a:buNone/>
              <a:defRPr sz="1400" baseline="0">
                <a:solidFill>
                  <a:srgbClr val="1C4A70"/>
                </a:solidFill>
                <a:latin typeface="Verdana" panose="020B0604030504040204" pitchFamily="34" charset="0"/>
                <a:ea typeface="Verdana" panose="020B0604030504040204" pitchFamily="34" charset="0"/>
              </a:defRPr>
            </a:lvl1pPr>
          </a:lstStyle>
          <a:p>
            <a:pPr lvl="0"/>
            <a:r>
              <a:rPr lang="de-CH" dirty="0" smtClean="0"/>
              <a:t>Block 1</a:t>
            </a:r>
            <a:endParaRPr lang="ru-RU" dirty="0"/>
          </a:p>
        </p:txBody>
      </p:sp>
      <p:sp>
        <p:nvSpPr>
          <p:cNvPr id="11" name="Текст 19"/>
          <p:cNvSpPr>
            <a:spLocks noGrp="1"/>
          </p:cNvSpPr>
          <p:nvPr>
            <p:ph type="body" sz="quarter" idx="18" hasCustomPrompt="1"/>
          </p:nvPr>
        </p:nvSpPr>
        <p:spPr>
          <a:xfrm>
            <a:off x="8106345" y="4094195"/>
            <a:ext cx="2897654" cy="414005"/>
          </a:xfrm>
        </p:spPr>
        <p:txBody>
          <a:bodyPr>
            <a:normAutofit/>
          </a:bodyPr>
          <a:lstStyle>
            <a:lvl1pPr marL="0" indent="0" algn="ctr">
              <a:buNone/>
              <a:defRPr sz="1400" baseline="0">
                <a:solidFill>
                  <a:srgbClr val="1C4A70"/>
                </a:solidFill>
                <a:latin typeface="Verdana" panose="020B0604030504040204" pitchFamily="34" charset="0"/>
                <a:ea typeface="Verdana" panose="020B0604030504040204" pitchFamily="34" charset="0"/>
              </a:defRPr>
            </a:lvl1pPr>
          </a:lstStyle>
          <a:p>
            <a:pPr lvl="0"/>
            <a:r>
              <a:rPr lang="de-CH" dirty="0" smtClean="0"/>
              <a:t>Block 3</a:t>
            </a:r>
            <a:endParaRPr lang="ru-RU" dirty="0"/>
          </a:p>
        </p:txBody>
      </p:sp>
      <p:sp>
        <p:nvSpPr>
          <p:cNvPr id="12" name="Овал 24"/>
          <p:cNvSpPr/>
          <p:nvPr userDrawn="1"/>
        </p:nvSpPr>
        <p:spPr>
          <a:xfrm>
            <a:off x="9289294" y="3421364"/>
            <a:ext cx="531761" cy="548671"/>
          </a:xfrm>
          <a:prstGeom prst="ellipse">
            <a:avLst/>
          </a:prstGeom>
          <a:solidFill>
            <a:srgbClr val="1C4A7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13" name="Овал 25"/>
          <p:cNvSpPr/>
          <p:nvPr userDrawn="1"/>
        </p:nvSpPr>
        <p:spPr>
          <a:xfrm>
            <a:off x="5837398" y="3424264"/>
            <a:ext cx="519719" cy="536246"/>
          </a:xfrm>
          <a:prstGeom prst="ellipse">
            <a:avLst/>
          </a:prstGeom>
          <a:solidFill>
            <a:srgbClr val="1C4A7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14" name="Овал 26"/>
          <p:cNvSpPr/>
          <p:nvPr userDrawn="1"/>
        </p:nvSpPr>
        <p:spPr>
          <a:xfrm>
            <a:off x="2370944" y="3424264"/>
            <a:ext cx="531761" cy="548671"/>
          </a:xfrm>
          <a:prstGeom prst="ellipse">
            <a:avLst/>
          </a:prstGeom>
          <a:solidFill>
            <a:srgbClr val="1C4A7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15" name="Текст 19"/>
          <p:cNvSpPr>
            <a:spLocks noGrp="1"/>
          </p:cNvSpPr>
          <p:nvPr>
            <p:ph type="body" sz="quarter" idx="15" hasCustomPrompt="1"/>
          </p:nvPr>
        </p:nvSpPr>
        <p:spPr>
          <a:xfrm>
            <a:off x="4647172" y="4529086"/>
            <a:ext cx="2897653" cy="1630414"/>
          </a:xfrm>
        </p:spPr>
        <p:txBody>
          <a:bodyPr>
            <a:normAutofit/>
          </a:bodyPr>
          <a:lstStyle>
            <a:lvl1pPr marL="0" indent="0" algn="ctr">
              <a:buNone/>
              <a:defRPr sz="13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Block 2</a:t>
            </a:r>
            <a:endParaRPr lang="ru-RU" dirty="0"/>
          </a:p>
        </p:txBody>
      </p:sp>
      <p:sp>
        <p:nvSpPr>
          <p:cNvPr id="16" name="Текст 19"/>
          <p:cNvSpPr>
            <a:spLocks noGrp="1"/>
          </p:cNvSpPr>
          <p:nvPr>
            <p:ph type="body" sz="quarter" idx="17" hasCustomPrompt="1"/>
          </p:nvPr>
        </p:nvSpPr>
        <p:spPr>
          <a:xfrm>
            <a:off x="1187999" y="4532585"/>
            <a:ext cx="2897653" cy="1630414"/>
          </a:xfrm>
        </p:spPr>
        <p:txBody>
          <a:bodyPr>
            <a:normAutofit/>
          </a:bodyPr>
          <a:lstStyle>
            <a:lvl1pPr marL="0" indent="0" algn="ctr">
              <a:buNone/>
              <a:defRPr sz="13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Block 1</a:t>
            </a:r>
            <a:endParaRPr lang="ru-RU" dirty="0"/>
          </a:p>
        </p:txBody>
      </p:sp>
      <p:sp>
        <p:nvSpPr>
          <p:cNvPr id="17" name="Текст 19"/>
          <p:cNvSpPr>
            <a:spLocks noGrp="1"/>
          </p:cNvSpPr>
          <p:nvPr>
            <p:ph type="body" sz="quarter" idx="19" hasCustomPrompt="1"/>
          </p:nvPr>
        </p:nvSpPr>
        <p:spPr>
          <a:xfrm>
            <a:off x="8106344" y="4529086"/>
            <a:ext cx="2897653" cy="1630414"/>
          </a:xfrm>
        </p:spPr>
        <p:txBody>
          <a:bodyPr>
            <a:normAutofit/>
          </a:bodyPr>
          <a:lstStyle>
            <a:lvl1pPr marL="0" indent="0" algn="ctr">
              <a:buNone/>
              <a:defRPr sz="13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Block 3</a:t>
            </a:r>
            <a:endParaRPr lang="ru-RU" dirty="0"/>
          </a:p>
        </p:txBody>
      </p:sp>
    </p:spTree>
    <p:extLst>
      <p:ext uri="{BB962C8B-B14F-4D97-AF65-F5344CB8AC3E}">
        <p14:creationId xmlns:p14="http://schemas.microsoft.com/office/powerpoint/2010/main" val="43073319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quence of thre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26" name="Заголовок 8"/>
          <p:cNvSpPr>
            <a:spLocks noGrp="1"/>
          </p:cNvSpPr>
          <p:nvPr>
            <p:ph type="title" hasCustomPrompt="1"/>
          </p:nvPr>
        </p:nvSpPr>
        <p:spPr>
          <a:xfrm>
            <a:off x="1188000" y="461850"/>
            <a:ext cx="10669038" cy="399712"/>
          </a:xfrm>
        </p:spPr>
        <p:txBody>
          <a:bodyPr lIns="0" tIns="0" anchor="t">
            <a:normAutofit/>
          </a:bodyPr>
          <a:lstStyle>
            <a:lvl1pPr>
              <a:defRPr sz="2400" baseline="0">
                <a:solidFill>
                  <a:srgbClr val="1C4A70"/>
                </a:solidFill>
                <a:latin typeface="Verdana" panose="020B0604030504040204" pitchFamily="34" charset="0"/>
                <a:ea typeface="Verdana" panose="020B0604030504040204" pitchFamily="34" charset="0"/>
              </a:defRPr>
            </a:lvl1pPr>
          </a:lstStyle>
          <a:p>
            <a:r>
              <a:rPr lang="en-US" dirty="0" smtClean="0"/>
              <a:t>Enter a title for your slide in this field</a:t>
            </a:r>
            <a:endParaRPr lang="ru-RU" dirty="0"/>
          </a:p>
        </p:txBody>
      </p:sp>
      <p:sp>
        <p:nvSpPr>
          <p:cNvPr id="27" name="Текст 19"/>
          <p:cNvSpPr>
            <a:spLocks noGrp="1"/>
          </p:cNvSpPr>
          <p:nvPr>
            <p:ph type="body" sz="quarter" idx="11" hasCustomPrompt="1"/>
          </p:nvPr>
        </p:nvSpPr>
        <p:spPr>
          <a:xfrm>
            <a:off x="1197525" y="825450"/>
            <a:ext cx="10663428" cy="297427"/>
          </a:xfrm>
        </p:spPr>
        <p:txBody>
          <a:bodyPr lIns="0" tIns="0" rIns="0" bIns="0">
            <a:noAutofit/>
          </a:bodyPr>
          <a:lstStyle>
            <a:lvl1pPr marL="0" indent="0">
              <a:buNone/>
              <a:defRPr sz="1400" baseline="0">
                <a:solidFill>
                  <a:srgbClr val="424242"/>
                </a:solidFill>
                <a:latin typeface="Verdana" panose="020B0604030504040204" pitchFamily="34" charset="0"/>
                <a:ea typeface="Verdana" panose="020B0604030504040204"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en-US" dirty="0" smtClean="0"/>
              <a:t>Enter a comment or description for the slide</a:t>
            </a:r>
            <a:endParaRPr lang="ru-RU" dirty="0"/>
          </a:p>
        </p:txBody>
      </p:sp>
      <p:sp>
        <p:nvSpPr>
          <p:cNvPr id="28" name="Текст 2"/>
          <p:cNvSpPr>
            <a:spLocks noGrp="1"/>
          </p:cNvSpPr>
          <p:nvPr>
            <p:ph type="body" sz="quarter" idx="12" hasCustomPrompt="1"/>
          </p:nvPr>
        </p:nvSpPr>
        <p:spPr>
          <a:xfrm>
            <a:off x="9390528" y="6402758"/>
            <a:ext cx="1770063" cy="314325"/>
          </a:xfrm>
        </p:spPr>
        <p:txBody>
          <a:bodyPr>
            <a:normAutofit/>
          </a:bodyPr>
          <a:lstStyle>
            <a:lvl1pPr marL="0" indent="0" algn="r">
              <a:buNone/>
              <a:defRPr sz="1100" baseline="0">
                <a:solidFill>
                  <a:srgbClr val="1C4A70"/>
                </a:solidFill>
                <a:latin typeface="Verdana" panose="020B0604030504040204" pitchFamily="34" charset="0"/>
                <a:ea typeface="Verdana" panose="020B0604030504040204" pitchFamily="34" charset="0"/>
              </a:defRPr>
            </a:lvl1pPr>
          </a:lstStyle>
          <a:p>
            <a:pPr lvl="0"/>
            <a:r>
              <a:rPr lang="en-GB" dirty="0" smtClean="0"/>
              <a:t>SECTION NAME</a:t>
            </a:r>
            <a:endParaRPr lang="ru-RU" dirty="0"/>
          </a:p>
        </p:txBody>
      </p:sp>
      <p:sp>
        <p:nvSpPr>
          <p:cNvPr id="8" name="Рисунок 48"/>
          <p:cNvSpPr>
            <a:spLocks noGrp="1"/>
          </p:cNvSpPr>
          <p:nvPr>
            <p:ph type="pic" sz="quarter" idx="17" hasCustomPrompt="1"/>
          </p:nvPr>
        </p:nvSpPr>
        <p:spPr>
          <a:xfrm>
            <a:off x="1631672" y="1431936"/>
            <a:ext cx="1888438" cy="1890000"/>
          </a:xfrm>
          <a:custGeom>
            <a:avLst/>
            <a:gdLst>
              <a:gd name="connsiteX0" fmla="*/ 943010 w 1888438"/>
              <a:gd name="connsiteY0" fmla="*/ 0 h 1890000"/>
              <a:gd name="connsiteX1" fmla="*/ 945429 w 1888438"/>
              <a:gd name="connsiteY1" fmla="*/ 0 h 1890000"/>
              <a:gd name="connsiteX2" fmla="*/ 1888438 w 1888438"/>
              <a:gd name="connsiteY2" fmla="*/ 943010 h 1890000"/>
              <a:gd name="connsiteX3" fmla="*/ 1888438 w 1888438"/>
              <a:gd name="connsiteY3" fmla="*/ 948699 h 1890000"/>
              <a:gd name="connsiteX4" fmla="*/ 947137 w 1888438"/>
              <a:gd name="connsiteY4" fmla="*/ 1890000 h 1890000"/>
              <a:gd name="connsiteX5" fmla="*/ 941302 w 1888438"/>
              <a:gd name="connsiteY5" fmla="*/ 1890000 h 1890000"/>
              <a:gd name="connsiteX6" fmla="*/ 0 w 1888438"/>
              <a:gd name="connsiteY6" fmla="*/ 948699 h 1890000"/>
              <a:gd name="connsiteX7" fmla="*/ 0 w 1888438"/>
              <a:gd name="connsiteY7" fmla="*/ 943010 h 189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8438" h="1890000">
                <a:moveTo>
                  <a:pt x="943010" y="0"/>
                </a:moveTo>
                <a:lnTo>
                  <a:pt x="945429" y="0"/>
                </a:lnTo>
                <a:lnTo>
                  <a:pt x="1888438" y="943010"/>
                </a:lnTo>
                <a:lnTo>
                  <a:pt x="1888438" y="948699"/>
                </a:lnTo>
                <a:lnTo>
                  <a:pt x="947137" y="1890000"/>
                </a:lnTo>
                <a:lnTo>
                  <a:pt x="941302" y="1890000"/>
                </a:lnTo>
                <a:lnTo>
                  <a:pt x="0" y="948699"/>
                </a:lnTo>
                <a:lnTo>
                  <a:pt x="0" y="943010"/>
                </a:lnTo>
                <a:close/>
              </a:path>
            </a:pathLst>
          </a:custGeom>
          <a:ln>
            <a:noFill/>
          </a:ln>
        </p:spPr>
        <p:txBody>
          <a:bodyPr wrap="square" lIns="144000" tIns="900000" anchor="ctr">
            <a:noAutofit/>
          </a:bodyPr>
          <a:lstStyle>
            <a:lvl1pPr marL="0" indent="0" algn="ctr">
              <a:buNone/>
              <a:defRPr sz="1000" baseline="0">
                <a:latin typeface="Verdana" panose="020B0604030504040204" pitchFamily="34" charset="0"/>
                <a:ea typeface="Verdana" panose="020B0604030504040204" pitchFamily="34" charset="0"/>
              </a:defRPr>
            </a:lvl1pPr>
          </a:lstStyle>
          <a:p>
            <a:r>
              <a:rPr lang="de-CH" dirty="0" smtClean="0"/>
              <a:t>Insert an Image</a:t>
            </a:r>
            <a:endParaRPr lang="ru-RU" dirty="0"/>
          </a:p>
        </p:txBody>
      </p:sp>
      <p:cxnSp>
        <p:nvCxnSpPr>
          <p:cNvPr id="9" name="Прямая соединительная линия 21"/>
          <p:cNvCxnSpPr/>
          <p:nvPr userDrawn="1"/>
        </p:nvCxnSpPr>
        <p:spPr>
          <a:xfrm flipV="1">
            <a:off x="851903" y="2376360"/>
            <a:ext cx="10488193" cy="576"/>
          </a:xfrm>
          <a:prstGeom prst="line">
            <a:avLst/>
          </a:prstGeom>
          <a:ln w="28575" cap="rnd">
            <a:solidFill>
              <a:srgbClr val="1C4A70"/>
            </a:solidFill>
            <a:prstDash val="dashDot"/>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27"/>
          <p:cNvCxnSpPr/>
          <p:nvPr userDrawn="1"/>
        </p:nvCxnSpPr>
        <p:spPr>
          <a:xfrm>
            <a:off x="6094568" y="3321360"/>
            <a:ext cx="0" cy="587234"/>
          </a:xfrm>
          <a:prstGeom prst="line">
            <a:avLst/>
          </a:prstGeom>
          <a:ln w="31750">
            <a:solidFill>
              <a:srgbClr val="1C4A70"/>
            </a:solidFill>
            <a:tailEnd type="none" w="med" len="med"/>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28"/>
          <p:cNvCxnSpPr/>
          <p:nvPr userDrawn="1"/>
        </p:nvCxnSpPr>
        <p:spPr>
          <a:xfrm>
            <a:off x="9615798" y="3326411"/>
            <a:ext cx="0" cy="582183"/>
          </a:xfrm>
          <a:prstGeom prst="line">
            <a:avLst/>
          </a:prstGeom>
          <a:ln w="31750">
            <a:solidFill>
              <a:srgbClr val="006AB4"/>
            </a:solidFill>
            <a:tailEnd type="none" w="med" len="med"/>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29"/>
          <p:cNvCxnSpPr/>
          <p:nvPr userDrawn="1"/>
        </p:nvCxnSpPr>
        <p:spPr>
          <a:xfrm>
            <a:off x="2575891" y="3321360"/>
            <a:ext cx="0" cy="587234"/>
          </a:xfrm>
          <a:prstGeom prst="line">
            <a:avLst/>
          </a:prstGeom>
          <a:ln w="31750">
            <a:solidFill>
              <a:srgbClr val="1C4A70"/>
            </a:solidFill>
            <a:tailEnd type="none" w="med" len="med"/>
          </a:ln>
        </p:spPr>
        <p:style>
          <a:lnRef idx="1">
            <a:schemeClr val="accent1"/>
          </a:lnRef>
          <a:fillRef idx="0">
            <a:schemeClr val="accent1"/>
          </a:fillRef>
          <a:effectRef idx="0">
            <a:schemeClr val="accent1"/>
          </a:effectRef>
          <a:fontRef idx="minor">
            <a:schemeClr val="tx1"/>
          </a:fontRef>
        </p:style>
      </p:cxnSp>
      <p:sp>
        <p:nvSpPr>
          <p:cNvPr id="13" name="Текст 19"/>
          <p:cNvSpPr>
            <a:spLocks noGrp="1"/>
          </p:cNvSpPr>
          <p:nvPr>
            <p:ph type="body" sz="quarter" idx="16" hasCustomPrompt="1"/>
          </p:nvPr>
        </p:nvSpPr>
        <p:spPr>
          <a:xfrm>
            <a:off x="1276167" y="4366930"/>
            <a:ext cx="2600769" cy="414005"/>
          </a:xfrm>
        </p:spPr>
        <p:txBody>
          <a:bodyPr>
            <a:normAutofit/>
          </a:bodyPr>
          <a:lstStyle>
            <a:lvl1pPr marL="0" indent="0" algn="ctr">
              <a:buNone/>
              <a:defRPr sz="1400" baseline="0">
                <a:solidFill>
                  <a:srgbClr val="1C4A70"/>
                </a:solidFill>
                <a:latin typeface="Verdana" panose="020B0604030504040204" pitchFamily="34" charset="0"/>
                <a:ea typeface="Verdana" panose="020B0604030504040204" pitchFamily="34" charset="0"/>
              </a:defRPr>
            </a:lvl1pPr>
          </a:lstStyle>
          <a:p>
            <a:pPr lvl="0"/>
            <a:r>
              <a:rPr lang="de-CH" dirty="0" smtClean="0"/>
              <a:t>Block 1</a:t>
            </a:r>
            <a:endParaRPr lang="ru-RU" dirty="0"/>
          </a:p>
        </p:txBody>
      </p:sp>
      <p:sp>
        <p:nvSpPr>
          <p:cNvPr id="14" name="Текст 19"/>
          <p:cNvSpPr>
            <a:spLocks noGrp="1"/>
          </p:cNvSpPr>
          <p:nvPr>
            <p:ph type="body" sz="quarter" idx="21" hasCustomPrompt="1"/>
          </p:nvPr>
        </p:nvSpPr>
        <p:spPr>
          <a:xfrm>
            <a:off x="4792707" y="4365508"/>
            <a:ext cx="2600769" cy="414005"/>
          </a:xfrm>
        </p:spPr>
        <p:txBody>
          <a:bodyPr>
            <a:normAutofit/>
          </a:bodyPr>
          <a:lstStyle>
            <a:lvl1pPr marL="0" indent="0" algn="ctr">
              <a:buNone/>
              <a:defRPr sz="1400" baseline="0">
                <a:solidFill>
                  <a:srgbClr val="1C4A70"/>
                </a:solidFill>
                <a:latin typeface="Verdana" panose="020B0604030504040204" pitchFamily="34" charset="0"/>
                <a:ea typeface="Verdana" panose="020B0604030504040204" pitchFamily="34" charset="0"/>
              </a:defRPr>
            </a:lvl1pPr>
          </a:lstStyle>
          <a:p>
            <a:pPr lvl="0"/>
            <a:r>
              <a:rPr lang="de-CH" dirty="0" smtClean="0"/>
              <a:t>Block 2</a:t>
            </a:r>
            <a:endParaRPr lang="ru-RU" dirty="0"/>
          </a:p>
        </p:txBody>
      </p:sp>
      <p:sp>
        <p:nvSpPr>
          <p:cNvPr id="15" name="Текст 19"/>
          <p:cNvSpPr>
            <a:spLocks noGrp="1"/>
          </p:cNvSpPr>
          <p:nvPr>
            <p:ph type="body" sz="quarter" idx="23" hasCustomPrompt="1"/>
          </p:nvPr>
        </p:nvSpPr>
        <p:spPr>
          <a:xfrm>
            <a:off x="8318471" y="4364248"/>
            <a:ext cx="2600769" cy="414005"/>
          </a:xfrm>
        </p:spPr>
        <p:txBody>
          <a:bodyPr>
            <a:normAutofit/>
          </a:bodyPr>
          <a:lstStyle>
            <a:lvl1pPr marL="0" indent="0" algn="ctr">
              <a:buNone/>
              <a:defRPr sz="1400" baseline="0">
                <a:solidFill>
                  <a:srgbClr val="006AB4"/>
                </a:solidFill>
                <a:latin typeface="Verdana" panose="020B0604030504040204" pitchFamily="34" charset="0"/>
                <a:ea typeface="Verdana" panose="020B0604030504040204" pitchFamily="34" charset="0"/>
              </a:defRPr>
            </a:lvl1pPr>
          </a:lstStyle>
          <a:p>
            <a:pPr lvl="0"/>
            <a:r>
              <a:rPr lang="de-CH" dirty="0" smtClean="0"/>
              <a:t>Block 3</a:t>
            </a:r>
            <a:endParaRPr lang="ru-RU" dirty="0"/>
          </a:p>
        </p:txBody>
      </p:sp>
      <p:sp>
        <p:nvSpPr>
          <p:cNvPr id="16" name="Рисунок 49"/>
          <p:cNvSpPr>
            <a:spLocks noGrp="1"/>
          </p:cNvSpPr>
          <p:nvPr>
            <p:ph type="pic" sz="quarter" idx="25" hasCustomPrompt="1"/>
          </p:nvPr>
        </p:nvSpPr>
        <p:spPr>
          <a:xfrm>
            <a:off x="5151782" y="1431936"/>
            <a:ext cx="1888438" cy="1890000"/>
          </a:xfrm>
          <a:custGeom>
            <a:avLst/>
            <a:gdLst>
              <a:gd name="connsiteX0" fmla="*/ 943010 w 1888438"/>
              <a:gd name="connsiteY0" fmla="*/ 0 h 1890000"/>
              <a:gd name="connsiteX1" fmla="*/ 945429 w 1888438"/>
              <a:gd name="connsiteY1" fmla="*/ 0 h 1890000"/>
              <a:gd name="connsiteX2" fmla="*/ 1888438 w 1888438"/>
              <a:gd name="connsiteY2" fmla="*/ 943010 h 1890000"/>
              <a:gd name="connsiteX3" fmla="*/ 1888438 w 1888438"/>
              <a:gd name="connsiteY3" fmla="*/ 948699 h 1890000"/>
              <a:gd name="connsiteX4" fmla="*/ 947137 w 1888438"/>
              <a:gd name="connsiteY4" fmla="*/ 1890000 h 1890000"/>
              <a:gd name="connsiteX5" fmla="*/ 941302 w 1888438"/>
              <a:gd name="connsiteY5" fmla="*/ 1890000 h 1890000"/>
              <a:gd name="connsiteX6" fmla="*/ 0 w 1888438"/>
              <a:gd name="connsiteY6" fmla="*/ 948699 h 1890000"/>
              <a:gd name="connsiteX7" fmla="*/ 0 w 1888438"/>
              <a:gd name="connsiteY7" fmla="*/ 943010 h 189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8438" h="1890000">
                <a:moveTo>
                  <a:pt x="943010" y="0"/>
                </a:moveTo>
                <a:lnTo>
                  <a:pt x="945429" y="0"/>
                </a:lnTo>
                <a:lnTo>
                  <a:pt x="1888438" y="943010"/>
                </a:lnTo>
                <a:lnTo>
                  <a:pt x="1888438" y="948699"/>
                </a:lnTo>
                <a:lnTo>
                  <a:pt x="947137" y="1890000"/>
                </a:lnTo>
                <a:lnTo>
                  <a:pt x="941302" y="1890000"/>
                </a:lnTo>
                <a:lnTo>
                  <a:pt x="0" y="948699"/>
                </a:lnTo>
                <a:lnTo>
                  <a:pt x="0" y="943010"/>
                </a:lnTo>
                <a:close/>
              </a:path>
            </a:pathLst>
          </a:custGeom>
          <a:ln>
            <a:noFill/>
          </a:ln>
        </p:spPr>
        <p:txBody>
          <a:bodyPr wrap="square" lIns="144000" tIns="900000" anchor="ctr">
            <a:noAutofit/>
          </a:bodyPr>
          <a:lstStyle>
            <a:lvl1pPr marL="0" indent="0" algn="ctr">
              <a:buNone/>
              <a:defRPr sz="1000" baseline="0">
                <a:latin typeface="Verdana" panose="020B0604030504040204" pitchFamily="34" charset="0"/>
                <a:ea typeface="Verdana" panose="020B0604030504040204" pitchFamily="34" charset="0"/>
              </a:defRPr>
            </a:lvl1pPr>
          </a:lstStyle>
          <a:p>
            <a:r>
              <a:rPr lang="de-CH" dirty="0" smtClean="0"/>
              <a:t>Insert an Image</a:t>
            </a:r>
            <a:endParaRPr lang="ru-RU" dirty="0"/>
          </a:p>
        </p:txBody>
      </p:sp>
      <p:sp>
        <p:nvSpPr>
          <p:cNvPr id="17" name="Рисунок 50"/>
          <p:cNvSpPr>
            <a:spLocks noGrp="1"/>
          </p:cNvSpPr>
          <p:nvPr>
            <p:ph type="pic" sz="quarter" idx="26" hasCustomPrompt="1"/>
          </p:nvPr>
        </p:nvSpPr>
        <p:spPr>
          <a:xfrm>
            <a:off x="8671892" y="1431936"/>
            <a:ext cx="1888438" cy="1890000"/>
          </a:xfrm>
          <a:custGeom>
            <a:avLst/>
            <a:gdLst>
              <a:gd name="connsiteX0" fmla="*/ 943010 w 1888438"/>
              <a:gd name="connsiteY0" fmla="*/ 0 h 1890000"/>
              <a:gd name="connsiteX1" fmla="*/ 945429 w 1888438"/>
              <a:gd name="connsiteY1" fmla="*/ 0 h 1890000"/>
              <a:gd name="connsiteX2" fmla="*/ 1888438 w 1888438"/>
              <a:gd name="connsiteY2" fmla="*/ 943010 h 1890000"/>
              <a:gd name="connsiteX3" fmla="*/ 1888438 w 1888438"/>
              <a:gd name="connsiteY3" fmla="*/ 948699 h 1890000"/>
              <a:gd name="connsiteX4" fmla="*/ 947137 w 1888438"/>
              <a:gd name="connsiteY4" fmla="*/ 1890000 h 1890000"/>
              <a:gd name="connsiteX5" fmla="*/ 941302 w 1888438"/>
              <a:gd name="connsiteY5" fmla="*/ 1890000 h 1890000"/>
              <a:gd name="connsiteX6" fmla="*/ 0 w 1888438"/>
              <a:gd name="connsiteY6" fmla="*/ 948699 h 1890000"/>
              <a:gd name="connsiteX7" fmla="*/ 0 w 1888438"/>
              <a:gd name="connsiteY7" fmla="*/ 943010 h 189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8438" h="1890000">
                <a:moveTo>
                  <a:pt x="943010" y="0"/>
                </a:moveTo>
                <a:lnTo>
                  <a:pt x="945429" y="0"/>
                </a:lnTo>
                <a:lnTo>
                  <a:pt x="1888438" y="943010"/>
                </a:lnTo>
                <a:lnTo>
                  <a:pt x="1888438" y="948699"/>
                </a:lnTo>
                <a:lnTo>
                  <a:pt x="947137" y="1890000"/>
                </a:lnTo>
                <a:lnTo>
                  <a:pt x="941302" y="1890000"/>
                </a:lnTo>
                <a:lnTo>
                  <a:pt x="0" y="948699"/>
                </a:lnTo>
                <a:lnTo>
                  <a:pt x="0" y="943010"/>
                </a:lnTo>
                <a:close/>
              </a:path>
            </a:pathLst>
          </a:custGeom>
          <a:ln>
            <a:noFill/>
          </a:ln>
        </p:spPr>
        <p:txBody>
          <a:bodyPr wrap="square" lIns="144000" tIns="900000" anchor="ctr">
            <a:noAutofit/>
          </a:bodyPr>
          <a:lstStyle>
            <a:lvl1pPr marL="0" indent="0" algn="ctr">
              <a:buNone/>
              <a:defRPr sz="1000" baseline="0">
                <a:latin typeface="Verdana" panose="020B0604030504040204" pitchFamily="34" charset="0"/>
                <a:ea typeface="Verdana" panose="020B0604030504040204" pitchFamily="34" charset="0"/>
              </a:defRPr>
            </a:lvl1pPr>
          </a:lstStyle>
          <a:p>
            <a:r>
              <a:rPr lang="de-CH" dirty="0" smtClean="0"/>
              <a:t>Insert an Image</a:t>
            </a:r>
            <a:endParaRPr lang="ru-RU" dirty="0"/>
          </a:p>
        </p:txBody>
      </p:sp>
      <p:sp>
        <p:nvSpPr>
          <p:cNvPr id="18" name="Овал 14"/>
          <p:cNvSpPr/>
          <p:nvPr userDrawn="1"/>
        </p:nvSpPr>
        <p:spPr>
          <a:xfrm>
            <a:off x="2377368" y="3850538"/>
            <a:ext cx="426720" cy="426720"/>
          </a:xfrm>
          <a:prstGeom prst="ellipse">
            <a:avLst/>
          </a:prstGeom>
          <a:solidFill>
            <a:srgbClr val="1C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19" name="Овал 51"/>
          <p:cNvSpPr/>
          <p:nvPr userDrawn="1"/>
        </p:nvSpPr>
        <p:spPr>
          <a:xfrm>
            <a:off x="5893908" y="3850538"/>
            <a:ext cx="426720" cy="426720"/>
          </a:xfrm>
          <a:prstGeom prst="ellipse">
            <a:avLst/>
          </a:prstGeom>
          <a:solidFill>
            <a:srgbClr val="1C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20" name="Овал 52"/>
          <p:cNvSpPr/>
          <p:nvPr userDrawn="1"/>
        </p:nvSpPr>
        <p:spPr>
          <a:xfrm>
            <a:off x="9412584" y="3850538"/>
            <a:ext cx="426720" cy="426720"/>
          </a:xfrm>
          <a:prstGeom prst="ellipse">
            <a:avLst/>
          </a:prstGeom>
          <a:solidFill>
            <a:srgbClr val="006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21" name="Текст 19"/>
          <p:cNvSpPr>
            <a:spLocks noGrp="1"/>
          </p:cNvSpPr>
          <p:nvPr>
            <p:ph type="body" sz="quarter" idx="20" hasCustomPrompt="1"/>
          </p:nvPr>
        </p:nvSpPr>
        <p:spPr>
          <a:xfrm>
            <a:off x="1276166" y="4799641"/>
            <a:ext cx="2600769" cy="1184319"/>
          </a:xfrm>
        </p:spPr>
        <p:txBody>
          <a:bodyPr>
            <a:normAutofit/>
          </a:bodyPr>
          <a:lstStyle>
            <a:lvl1pPr marL="0" indent="0" algn="ctr">
              <a:buNone/>
              <a:defRPr sz="14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Point 1</a:t>
            </a:r>
            <a:endParaRPr lang="ru-RU" dirty="0"/>
          </a:p>
        </p:txBody>
      </p:sp>
      <p:sp>
        <p:nvSpPr>
          <p:cNvPr id="22" name="Текст 19"/>
          <p:cNvSpPr>
            <a:spLocks noGrp="1"/>
          </p:cNvSpPr>
          <p:nvPr>
            <p:ph type="body" sz="quarter" idx="22" hasCustomPrompt="1"/>
          </p:nvPr>
        </p:nvSpPr>
        <p:spPr>
          <a:xfrm>
            <a:off x="4793674" y="4797303"/>
            <a:ext cx="2599802" cy="1185397"/>
          </a:xfrm>
        </p:spPr>
        <p:txBody>
          <a:bodyPr>
            <a:normAutofit/>
          </a:bodyPr>
          <a:lstStyle>
            <a:lvl1pPr marL="0" indent="0" algn="ctr">
              <a:buNone/>
              <a:defRPr sz="14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Point 2</a:t>
            </a:r>
            <a:endParaRPr lang="ru-RU" dirty="0"/>
          </a:p>
        </p:txBody>
      </p:sp>
      <p:sp>
        <p:nvSpPr>
          <p:cNvPr id="23" name="Текст 19"/>
          <p:cNvSpPr>
            <a:spLocks noGrp="1"/>
          </p:cNvSpPr>
          <p:nvPr>
            <p:ph type="body" sz="quarter" idx="24" hasCustomPrompt="1"/>
          </p:nvPr>
        </p:nvSpPr>
        <p:spPr>
          <a:xfrm>
            <a:off x="8310214" y="4796043"/>
            <a:ext cx="2609025" cy="1186657"/>
          </a:xfrm>
        </p:spPr>
        <p:txBody>
          <a:bodyPr>
            <a:normAutofit/>
          </a:bodyPr>
          <a:lstStyle>
            <a:lvl1pPr marL="0" indent="0" algn="ctr">
              <a:buNone/>
              <a:defRPr sz="14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Point 3</a:t>
            </a:r>
            <a:endParaRPr lang="ru-RU" dirty="0"/>
          </a:p>
        </p:txBody>
      </p:sp>
    </p:spTree>
    <p:extLst>
      <p:ext uri="{BB962C8B-B14F-4D97-AF65-F5344CB8AC3E}">
        <p14:creationId xmlns:p14="http://schemas.microsoft.com/office/powerpoint/2010/main" val="362878117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quence of three (circles)">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26" name="Заголовок 8"/>
          <p:cNvSpPr>
            <a:spLocks noGrp="1"/>
          </p:cNvSpPr>
          <p:nvPr>
            <p:ph type="title" hasCustomPrompt="1"/>
          </p:nvPr>
        </p:nvSpPr>
        <p:spPr>
          <a:xfrm>
            <a:off x="1188000" y="461850"/>
            <a:ext cx="10669038" cy="399712"/>
          </a:xfrm>
        </p:spPr>
        <p:txBody>
          <a:bodyPr lIns="0" tIns="0" anchor="t">
            <a:normAutofit/>
          </a:bodyPr>
          <a:lstStyle>
            <a:lvl1pPr>
              <a:defRPr sz="2400" baseline="0">
                <a:solidFill>
                  <a:srgbClr val="1C4A70"/>
                </a:solidFill>
                <a:latin typeface="Verdana" panose="020B0604030504040204" pitchFamily="34" charset="0"/>
                <a:ea typeface="Verdana" panose="020B0604030504040204" pitchFamily="34" charset="0"/>
              </a:defRPr>
            </a:lvl1pPr>
          </a:lstStyle>
          <a:p>
            <a:r>
              <a:rPr lang="en-US" dirty="0" smtClean="0"/>
              <a:t>Enter a title for your slide in this field</a:t>
            </a:r>
            <a:endParaRPr lang="ru-RU" dirty="0"/>
          </a:p>
        </p:txBody>
      </p:sp>
      <p:sp>
        <p:nvSpPr>
          <p:cNvPr id="27" name="Текст 19"/>
          <p:cNvSpPr>
            <a:spLocks noGrp="1"/>
          </p:cNvSpPr>
          <p:nvPr>
            <p:ph type="body" sz="quarter" idx="11" hasCustomPrompt="1"/>
          </p:nvPr>
        </p:nvSpPr>
        <p:spPr>
          <a:xfrm>
            <a:off x="1197525" y="825450"/>
            <a:ext cx="10663428" cy="297427"/>
          </a:xfrm>
        </p:spPr>
        <p:txBody>
          <a:bodyPr lIns="0" tIns="0" rIns="0" bIns="0">
            <a:noAutofit/>
          </a:bodyPr>
          <a:lstStyle>
            <a:lvl1pPr marL="0" indent="0">
              <a:buNone/>
              <a:defRPr sz="1400" baseline="0">
                <a:solidFill>
                  <a:srgbClr val="424242"/>
                </a:solidFill>
                <a:latin typeface="Verdana" panose="020B0604030504040204" pitchFamily="34" charset="0"/>
                <a:ea typeface="Verdana" panose="020B0604030504040204"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en-US" dirty="0" smtClean="0"/>
              <a:t>Enter a comment or description for the slide</a:t>
            </a:r>
            <a:endParaRPr lang="ru-RU" dirty="0"/>
          </a:p>
        </p:txBody>
      </p:sp>
      <p:sp>
        <p:nvSpPr>
          <p:cNvPr id="28" name="Текст 2"/>
          <p:cNvSpPr>
            <a:spLocks noGrp="1"/>
          </p:cNvSpPr>
          <p:nvPr>
            <p:ph type="body" sz="quarter" idx="12" hasCustomPrompt="1"/>
          </p:nvPr>
        </p:nvSpPr>
        <p:spPr>
          <a:xfrm>
            <a:off x="9390528" y="6402758"/>
            <a:ext cx="1770063" cy="314325"/>
          </a:xfrm>
        </p:spPr>
        <p:txBody>
          <a:bodyPr>
            <a:normAutofit/>
          </a:bodyPr>
          <a:lstStyle>
            <a:lvl1pPr marL="0" indent="0" algn="r">
              <a:buNone/>
              <a:defRPr sz="1100" baseline="0">
                <a:solidFill>
                  <a:srgbClr val="1C4A70"/>
                </a:solidFill>
                <a:latin typeface="Verdana" panose="020B0604030504040204" pitchFamily="34" charset="0"/>
                <a:ea typeface="Verdana" panose="020B0604030504040204" pitchFamily="34" charset="0"/>
              </a:defRPr>
            </a:lvl1pPr>
          </a:lstStyle>
          <a:p>
            <a:pPr lvl="0"/>
            <a:r>
              <a:rPr lang="en-GB" dirty="0" smtClean="0"/>
              <a:t>SECTION NAME</a:t>
            </a:r>
            <a:endParaRPr lang="ru-RU" dirty="0"/>
          </a:p>
        </p:txBody>
      </p:sp>
      <p:sp>
        <p:nvSpPr>
          <p:cNvPr id="8" name="Рисунок 44"/>
          <p:cNvSpPr>
            <a:spLocks noGrp="1"/>
          </p:cNvSpPr>
          <p:nvPr>
            <p:ph type="pic" sz="quarter" idx="17" hasCustomPrompt="1"/>
          </p:nvPr>
        </p:nvSpPr>
        <p:spPr>
          <a:xfrm>
            <a:off x="1631672" y="1893410"/>
            <a:ext cx="1888438" cy="1890000"/>
          </a:xfrm>
          <a:custGeom>
            <a:avLst/>
            <a:gdLst>
              <a:gd name="connsiteX0" fmla="*/ 944219 w 1888438"/>
              <a:gd name="connsiteY0" fmla="*/ 0 h 1890000"/>
              <a:gd name="connsiteX1" fmla="*/ 1394290 w 1888438"/>
              <a:gd name="connsiteY1" fmla="*/ 114056 h 1890000"/>
              <a:gd name="connsiteX2" fmla="*/ 1436733 w 1888438"/>
              <a:gd name="connsiteY2" fmla="*/ 139862 h 1890000"/>
              <a:gd name="connsiteX3" fmla="*/ 1404434 w 1888438"/>
              <a:gd name="connsiteY3" fmla="*/ 179008 h 1890000"/>
              <a:gd name="connsiteX4" fmla="*/ 1359245 w 1888438"/>
              <a:gd name="connsiteY4" fmla="*/ 326947 h 1890000"/>
              <a:gd name="connsiteX5" fmla="*/ 1623842 w 1888438"/>
              <a:gd name="connsiteY5" fmla="*/ 591544 h 1890000"/>
              <a:gd name="connsiteX6" fmla="*/ 1771781 w 1888438"/>
              <a:gd name="connsiteY6" fmla="*/ 546355 h 1890000"/>
              <a:gd name="connsiteX7" fmla="*/ 1791555 w 1888438"/>
              <a:gd name="connsiteY7" fmla="*/ 530040 h 1890000"/>
              <a:gd name="connsiteX8" fmla="*/ 1814237 w 1888438"/>
              <a:gd name="connsiteY8" fmla="*/ 577163 h 1890000"/>
              <a:gd name="connsiteX9" fmla="*/ 1888438 w 1888438"/>
              <a:gd name="connsiteY9" fmla="*/ 945000 h 1890000"/>
              <a:gd name="connsiteX10" fmla="*/ 944219 w 1888438"/>
              <a:gd name="connsiteY10" fmla="*/ 1890000 h 1890000"/>
              <a:gd name="connsiteX11" fmla="*/ 0 w 1888438"/>
              <a:gd name="connsiteY11" fmla="*/ 945000 h 1890000"/>
              <a:gd name="connsiteX12" fmla="*/ 944219 w 1888438"/>
              <a:gd name="connsiteY12" fmla="*/ 0 h 189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88438" h="1890000">
                <a:moveTo>
                  <a:pt x="944219" y="0"/>
                </a:moveTo>
                <a:cubicBezTo>
                  <a:pt x="1107181" y="0"/>
                  <a:pt x="1260501" y="41318"/>
                  <a:pt x="1394290" y="114056"/>
                </a:cubicBezTo>
                <a:lnTo>
                  <a:pt x="1436733" y="139862"/>
                </a:lnTo>
                <a:lnTo>
                  <a:pt x="1404434" y="179008"/>
                </a:lnTo>
                <a:cubicBezTo>
                  <a:pt x="1375904" y="221238"/>
                  <a:pt x="1359245" y="272147"/>
                  <a:pt x="1359245" y="326947"/>
                </a:cubicBezTo>
                <a:cubicBezTo>
                  <a:pt x="1359245" y="473080"/>
                  <a:pt x="1477709" y="591544"/>
                  <a:pt x="1623842" y="591544"/>
                </a:cubicBezTo>
                <a:cubicBezTo>
                  <a:pt x="1678642" y="591544"/>
                  <a:pt x="1729551" y="574885"/>
                  <a:pt x="1771781" y="546355"/>
                </a:cubicBezTo>
                <a:lnTo>
                  <a:pt x="1791555" y="530040"/>
                </a:lnTo>
                <a:lnTo>
                  <a:pt x="1814237" y="577163"/>
                </a:lnTo>
                <a:cubicBezTo>
                  <a:pt x="1862017" y="690222"/>
                  <a:pt x="1888438" y="814523"/>
                  <a:pt x="1888438" y="945000"/>
                </a:cubicBezTo>
                <a:cubicBezTo>
                  <a:pt x="1888438" y="1466909"/>
                  <a:pt x="1465697" y="1890000"/>
                  <a:pt x="944219" y="1890000"/>
                </a:cubicBezTo>
                <a:cubicBezTo>
                  <a:pt x="422741" y="1890000"/>
                  <a:pt x="0" y="1466909"/>
                  <a:pt x="0" y="945000"/>
                </a:cubicBezTo>
                <a:cubicBezTo>
                  <a:pt x="0" y="423091"/>
                  <a:pt x="422741" y="0"/>
                  <a:pt x="944219" y="0"/>
                </a:cubicBezTo>
                <a:close/>
              </a:path>
            </a:pathLst>
          </a:custGeom>
          <a:ln>
            <a:noFill/>
          </a:ln>
        </p:spPr>
        <p:txBody>
          <a:bodyPr wrap="square" lIns="144000" tIns="900000" anchor="ctr">
            <a:noAutofit/>
          </a:bodyPr>
          <a:lstStyle>
            <a:lvl1pPr marL="0" indent="0" algn="ctr">
              <a:buNone/>
              <a:defRPr sz="1000" baseline="0">
                <a:latin typeface="Verdana" panose="020B0604030504040204" pitchFamily="34" charset="0"/>
                <a:ea typeface="Verdana" panose="020B0604030504040204" pitchFamily="34" charset="0"/>
              </a:defRPr>
            </a:lvl1pPr>
          </a:lstStyle>
          <a:p>
            <a:r>
              <a:rPr lang="de-CH" dirty="0" smtClean="0"/>
              <a:t>Insert an Image</a:t>
            </a:r>
            <a:endParaRPr lang="ru-RU" dirty="0"/>
          </a:p>
        </p:txBody>
      </p:sp>
      <p:cxnSp>
        <p:nvCxnSpPr>
          <p:cNvPr id="9" name="Прямая соединительная линия 21"/>
          <p:cNvCxnSpPr/>
          <p:nvPr userDrawn="1"/>
        </p:nvCxnSpPr>
        <p:spPr>
          <a:xfrm flipV="1">
            <a:off x="851903" y="2837834"/>
            <a:ext cx="10488193" cy="576"/>
          </a:xfrm>
          <a:prstGeom prst="line">
            <a:avLst/>
          </a:prstGeom>
          <a:ln w="28575" cap="rnd">
            <a:solidFill>
              <a:srgbClr val="1C4A70"/>
            </a:solidFill>
            <a:prstDash val="dashDot"/>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Текст 19"/>
          <p:cNvSpPr>
            <a:spLocks noGrp="1"/>
          </p:cNvSpPr>
          <p:nvPr>
            <p:ph type="body" sz="quarter" idx="16" hasCustomPrompt="1"/>
          </p:nvPr>
        </p:nvSpPr>
        <p:spPr>
          <a:xfrm>
            <a:off x="1276167" y="4076700"/>
            <a:ext cx="2600769" cy="414005"/>
          </a:xfrm>
        </p:spPr>
        <p:txBody>
          <a:bodyPr>
            <a:normAutofit/>
          </a:bodyPr>
          <a:lstStyle>
            <a:lvl1pPr marL="0" indent="0" algn="ctr">
              <a:buNone/>
              <a:defRPr sz="1400" baseline="0">
                <a:solidFill>
                  <a:srgbClr val="1C4A70"/>
                </a:solidFill>
                <a:latin typeface="Verdana" panose="020B0604030504040204" pitchFamily="34" charset="0"/>
                <a:ea typeface="Verdana" panose="020B0604030504040204" pitchFamily="34" charset="0"/>
              </a:defRPr>
            </a:lvl1pPr>
          </a:lstStyle>
          <a:p>
            <a:pPr lvl="0"/>
            <a:r>
              <a:rPr lang="de-CH" dirty="0" smtClean="0"/>
              <a:t>Block 1</a:t>
            </a:r>
            <a:endParaRPr lang="ru-RU" dirty="0"/>
          </a:p>
        </p:txBody>
      </p:sp>
      <p:sp>
        <p:nvSpPr>
          <p:cNvPr id="11" name="Текст 19"/>
          <p:cNvSpPr>
            <a:spLocks noGrp="1"/>
          </p:cNvSpPr>
          <p:nvPr>
            <p:ph type="body" sz="quarter" idx="21" hasCustomPrompt="1"/>
          </p:nvPr>
        </p:nvSpPr>
        <p:spPr>
          <a:xfrm>
            <a:off x="4792707" y="4085246"/>
            <a:ext cx="2600769" cy="414005"/>
          </a:xfrm>
        </p:spPr>
        <p:txBody>
          <a:bodyPr>
            <a:normAutofit/>
          </a:bodyPr>
          <a:lstStyle>
            <a:lvl1pPr marL="0" indent="0" algn="ctr">
              <a:buNone/>
              <a:defRPr sz="1400" baseline="0">
                <a:solidFill>
                  <a:srgbClr val="1C4A70"/>
                </a:solidFill>
                <a:latin typeface="Verdana" panose="020B0604030504040204" pitchFamily="34" charset="0"/>
                <a:ea typeface="Verdana" panose="020B0604030504040204" pitchFamily="34" charset="0"/>
              </a:defRPr>
            </a:lvl1pPr>
          </a:lstStyle>
          <a:p>
            <a:pPr lvl="0"/>
            <a:r>
              <a:rPr lang="de-CH" dirty="0" smtClean="0"/>
              <a:t>Block 2</a:t>
            </a:r>
            <a:endParaRPr lang="ru-RU" dirty="0"/>
          </a:p>
        </p:txBody>
      </p:sp>
      <p:sp>
        <p:nvSpPr>
          <p:cNvPr id="12" name="Текст 19"/>
          <p:cNvSpPr>
            <a:spLocks noGrp="1"/>
          </p:cNvSpPr>
          <p:nvPr>
            <p:ph type="body" sz="quarter" idx="23" hasCustomPrompt="1"/>
          </p:nvPr>
        </p:nvSpPr>
        <p:spPr>
          <a:xfrm>
            <a:off x="8318471" y="4082237"/>
            <a:ext cx="2600769" cy="414005"/>
          </a:xfrm>
        </p:spPr>
        <p:txBody>
          <a:bodyPr>
            <a:normAutofit/>
          </a:bodyPr>
          <a:lstStyle>
            <a:lvl1pPr marL="0" indent="0" algn="ctr">
              <a:buNone/>
              <a:defRPr sz="1400" baseline="0">
                <a:solidFill>
                  <a:srgbClr val="006AB4"/>
                </a:solidFill>
                <a:latin typeface="Verdana" panose="020B0604030504040204" pitchFamily="34" charset="0"/>
                <a:ea typeface="Verdana" panose="020B0604030504040204" pitchFamily="34" charset="0"/>
              </a:defRPr>
            </a:lvl1pPr>
          </a:lstStyle>
          <a:p>
            <a:pPr lvl="0"/>
            <a:r>
              <a:rPr lang="de-CH" dirty="0" smtClean="0"/>
              <a:t>Block 3</a:t>
            </a:r>
            <a:endParaRPr lang="ru-RU" dirty="0"/>
          </a:p>
        </p:txBody>
      </p:sp>
      <p:sp>
        <p:nvSpPr>
          <p:cNvPr id="13" name="Рисунок 45"/>
          <p:cNvSpPr>
            <a:spLocks noGrp="1"/>
          </p:cNvSpPr>
          <p:nvPr>
            <p:ph type="pic" sz="quarter" idx="27" hasCustomPrompt="1"/>
          </p:nvPr>
        </p:nvSpPr>
        <p:spPr>
          <a:xfrm>
            <a:off x="5135556" y="1893410"/>
            <a:ext cx="1888438" cy="1890000"/>
          </a:xfrm>
          <a:custGeom>
            <a:avLst/>
            <a:gdLst>
              <a:gd name="connsiteX0" fmla="*/ 944219 w 1888438"/>
              <a:gd name="connsiteY0" fmla="*/ 0 h 1890000"/>
              <a:gd name="connsiteX1" fmla="*/ 1394290 w 1888438"/>
              <a:gd name="connsiteY1" fmla="*/ 114056 h 1890000"/>
              <a:gd name="connsiteX2" fmla="*/ 1436733 w 1888438"/>
              <a:gd name="connsiteY2" fmla="*/ 139862 h 1890000"/>
              <a:gd name="connsiteX3" fmla="*/ 1404434 w 1888438"/>
              <a:gd name="connsiteY3" fmla="*/ 179008 h 1890000"/>
              <a:gd name="connsiteX4" fmla="*/ 1359245 w 1888438"/>
              <a:gd name="connsiteY4" fmla="*/ 326947 h 1890000"/>
              <a:gd name="connsiteX5" fmla="*/ 1623842 w 1888438"/>
              <a:gd name="connsiteY5" fmla="*/ 591544 h 1890000"/>
              <a:gd name="connsiteX6" fmla="*/ 1771781 w 1888438"/>
              <a:gd name="connsiteY6" fmla="*/ 546355 h 1890000"/>
              <a:gd name="connsiteX7" fmla="*/ 1791555 w 1888438"/>
              <a:gd name="connsiteY7" fmla="*/ 530040 h 1890000"/>
              <a:gd name="connsiteX8" fmla="*/ 1814237 w 1888438"/>
              <a:gd name="connsiteY8" fmla="*/ 577163 h 1890000"/>
              <a:gd name="connsiteX9" fmla="*/ 1888438 w 1888438"/>
              <a:gd name="connsiteY9" fmla="*/ 945000 h 1890000"/>
              <a:gd name="connsiteX10" fmla="*/ 944219 w 1888438"/>
              <a:gd name="connsiteY10" fmla="*/ 1890000 h 1890000"/>
              <a:gd name="connsiteX11" fmla="*/ 0 w 1888438"/>
              <a:gd name="connsiteY11" fmla="*/ 945000 h 1890000"/>
              <a:gd name="connsiteX12" fmla="*/ 944219 w 1888438"/>
              <a:gd name="connsiteY12" fmla="*/ 0 h 189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88438" h="1890000">
                <a:moveTo>
                  <a:pt x="944219" y="0"/>
                </a:moveTo>
                <a:cubicBezTo>
                  <a:pt x="1107181" y="0"/>
                  <a:pt x="1260501" y="41318"/>
                  <a:pt x="1394290" y="114056"/>
                </a:cubicBezTo>
                <a:lnTo>
                  <a:pt x="1436733" y="139862"/>
                </a:lnTo>
                <a:lnTo>
                  <a:pt x="1404434" y="179008"/>
                </a:lnTo>
                <a:cubicBezTo>
                  <a:pt x="1375904" y="221238"/>
                  <a:pt x="1359245" y="272147"/>
                  <a:pt x="1359245" y="326947"/>
                </a:cubicBezTo>
                <a:cubicBezTo>
                  <a:pt x="1359245" y="473080"/>
                  <a:pt x="1477709" y="591544"/>
                  <a:pt x="1623842" y="591544"/>
                </a:cubicBezTo>
                <a:cubicBezTo>
                  <a:pt x="1678642" y="591544"/>
                  <a:pt x="1729551" y="574885"/>
                  <a:pt x="1771781" y="546355"/>
                </a:cubicBezTo>
                <a:lnTo>
                  <a:pt x="1791555" y="530040"/>
                </a:lnTo>
                <a:lnTo>
                  <a:pt x="1814237" y="577163"/>
                </a:lnTo>
                <a:cubicBezTo>
                  <a:pt x="1862017" y="690222"/>
                  <a:pt x="1888438" y="814523"/>
                  <a:pt x="1888438" y="945000"/>
                </a:cubicBezTo>
                <a:cubicBezTo>
                  <a:pt x="1888438" y="1466909"/>
                  <a:pt x="1465697" y="1890000"/>
                  <a:pt x="944219" y="1890000"/>
                </a:cubicBezTo>
                <a:cubicBezTo>
                  <a:pt x="422741" y="1890000"/>
                  <a:pt x="0" y="1466909"/>
                  <a:pt x="0" y="945000"/>
                </a:cubicBezTo>
                <a:cubicBezTo>
                  <a:pt x="0" y="423091"/>
                  <a:pt x="422741" y="0"/>
                  <a:pt x="944219" y="0"/>
                </a:cubicBezTo>
                <a:close/>
              </a:path>
            </a:pathLst>
          </a:custGeom>
          <a:ln>
            <a:noFill/>
          </a:ln>
        </p:spPr>
        <p:txBody>
          <a:bodyPr wrap="square" lIns="144000" tIns="900000" anchor="ctr">
            <a:noAutofit/>
          </a:bodyPr>
          <a:lstStyle>
            <a:lvl1pPr marL="0" indent="0" algn="ctr">
              <a:buNone/>
              <a:defRPr sz="1000" baseline="0">
                <a:latin typeface="Verdana" panose="020B0604030504040204" pitchFamily="34" charset="0"/>
                <a:ea typeface="Verdana" panose="020B0604030504040204" pitchFamily="34" charset="0"/>
              </a:defRPr>
            </a:lvl1pPr>
          </a:lstStyle>
          <a:p>
            <a:r>
              <a:rPr lang="de-CH" dirty="0" smtClean="0"/>
              <a:t>Insert an Image</a:t>
            </a:r>
            <a:endParaRPr lang="ru-RU" dirty="0"/>
          </a:p>
        </p:txBody>
      </p:sp>
      <p:sp>
        <p:nvSpPr>
          <p:cNvPr id="14" name="Рисунок 46"/>
          <p:cNvSpPr>
            <a:spLocks noGrp="1"/>
          </p:cNvSpPr>
          <p:nvPr>
            <p:ph type="pic" sz="quarter" idx="28" hasCustomPrompt="1"/>
          </p:nvPr>
        </p:nvSpPr>
        <p:spPr>
          <a:xfrm>
            <a:off x="8671243" y="1893410"/>
            <a:ext cx="1888438" cy="1890000"/>
          </a:xfrm>
          <a:custGeom>
            <a:avLst/>
            <a:gdLst>
              <a:gd name="connsiteX0" fmla="*/ 944219 w 1888438"/>
              <a:gd name="connsiteY0" fmla="*/ 0 h 1890000"/>
              <a:gd name="connsiteX1" fmla="*/ 1394290 w 1888438"/>
              <a:gd name="connsiteY1" fmla="*/ 114056 h 1890000"/>
              <a:gd name="connsiteX2" fmla="*/ 1436732 w 1888438"/>
              <a:gd name="connsiteY2" fmla="*/ 139862 h 1890000"/>
              <a:gd name="connsiteX3" fmla="*/ 1404434 w 1888438"/>
              <a:gd name="connsiteY3" fmla="*/ 179008 h 1890000"/>
              <a:gd name="connsiteX4" fmla="*/ 1359245 w 1888438"/>
              <a:gd name="connsiteY4" fmla="*/ 326947 h 1890000"/>
              <a:gd name="connsiteX5" fmla="*/ 1623842 w 1888438"/>
              <a:gd name="connsiteY5" fmla="*/ 591544 h 1890000"/>
              <a:gd name="connsiteX6" fmla="*/ 1771781 w 1888438"/>
              <a:gd name="connsiteY6" fmla="*/ 546355 h 1890000"/>
              <a:gd name="connsiteX7" fmla="*/ 1791555 w 1888438"/>
              <a:gd name="connsiteY7" fmla="*/ 530040 h 1890000"/>
              <a:gd name="connsiteX8" fmla="*/ 1814237 w 1888438"/>
              <a:gd name="connsiteY8" fmla="*/ 577163 h 1890000"/>
              <a:gd name="connsiteX9" fmla="*/ 1888438 w 1888438"/>
              <a:gd name="connsiteY9" fmla="*/ 945000 h 1890000"/>
              <a:gd name="connsiteX10" fmla="*/ 944219 w 1888438"/>
              <a:gd name="connsiteY10" fmla="*/ 1890000 h 1890000"/>
              <a:gd name="connsiteX11" fmla="*/ 0 w 1888438"/>
              <a:gd name="connsiteY11" fmla="*/ 945000 h 1890000"/>
              <a:gd name="connsiteX12" fmla="*/ 944219 w 1888438"/>
              <a:gd name="connsiteY12" fmla="*/ 0 h 189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88438" h="1890000">
                <a:moveTo>
                  <a:pt x="944219" y="0"/>
                </a:moveTo>
                <a:cubicBezTo>
                  <a:pt x="1107181" y="0"/>
                  <a:pt x="1260500" y="41318"/>
                  <a:pt x="1394290" y="114056"/>
                </a:cubicBezTo>
                <a:lnTo>
                  <a:pt x="1436732" y="139862"/>
                </a:lnTo>
                <a:lnTo>
                  <a:pt x="1404434" y="179008"/>
                </a:lnTo>
                <a:cubicBezTo>
                  <a:pt x="1375904" y="221238"/>
                  <a:pt x="1359245" y="272147"/>
                  <a:pt x="1359245" y="326947"/>
                </a:cubicBezTo>
                <a:cubicBezTo>
                  <a:pt x="1359245" y="473080"/>
                  <a:pt x="1477709" y="591544"/>
                  <a:pt x="1623842" y="591544"/>
                </a:cubicBezTo>
                <a:cubicBezTo>
                  <a:pt x="1678642" y="591544"/>
                  <a:pt x="1729551" y="574885"/>
                  <a:pt x="1771781" y="546355"/>
                </a:cubicBezTo>
                <a:lnTo>
                  <a:pt x="1791555" y="530040"/>
                </a:lnTo>
                <a:lnTo>
                  <a:pt x="1814237" y="577163"/>
                </a:lnTo>
                <a:cubicBezTo>
                  <a:pt x="1862017" y="690222"/>
                  <a:pt x="1888438" y="814523"/>
                  <a:pt x="1888438" y="945000"/>
                </a:cubicBezTo>
                <a:cubicBezTo>
                  <a:pt x="1888438" y="1466909"/>
                  <a:pt x="1465697" y="1890000"/>
                  <a:pt x="944219" y="1890000"/>
                </a:cubicBezTo>
                <a:cubicBezTo>
                  <a:pt x="422741" y="1890000"/>
                  <a:pt x="0" y="1466909"/>
                  <a:pt x="0" y="945000"/>
                </a:cubicBezTo>
                <a:cubicBezTo>
                  <a:pt x="0" y="423091"/>
                  <a:pt x="422741" y="0"/>
                  <a:pt x="944219" y="0"/>
                </a:cubicBezTo>
                <a:close/>
              </a:path>
            </a:pathLst>
          </a:custGeom>
          <a:ln>
            <a:noFill/>
          </a:ln>
        </p:spPr>
        <p:txBody>
          <a:bodyPr wrap="square" lIns="144000" tIns="900000" anchor="ctr">
            <a:noAutofit/>
          </a:bodyPr>
          <a:lstStyle>
            <a:lvl1pPr marL="0" indent="0" algn="ctr">
              <a:buNone/>
              <a:defRPr sz="1000" baseline="0">
                <a:latin typeface="Verdana" panose="020B0604030504040204" pitchFamily="34" charset="0"/>
                <a:ea typeface="Verdana" panose="020B0604030504040204" pitchFamily="34" charset="0"/>
              </a:defRPr>
            </a:lvl1pPr>
          </a:lstStyle>
          <a:p>
            <a:r>
              <a:rPr lang="de-CH" dirty="0" smtClean="0"/>
              <a:t>Insert an Image</a:t>
            </a:r>
            <a:endParaRPr lang="ru-RU" dirty="0"/>
          </a:p>
        </p:txBody>
      </p:sp>
      <p:sp>
        <p:nvSpPr>
          <p:cNvPr id="15" name="Овал 47"/>
          <p:cNvSpPr/>
          <p:nvPr userDrawn="1"/>
        </p:nvSpPr>
        <p:spPr>
          <a:xfrm>
            <a:off x="2990917" y="1955760"/>
            <a:ext cx="529193" cy="529193"/>
          </a:xfrm>
          <a:prstGeom prst="ellipse">
            <a:avLst/>
          </a:prstGeom>
          <a:solidFill>
            <a:srgbClr val="1C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16" name="Овал 54"/>
          <p:cNvSpPr/>
          <p:nvPr userDrawn="1"/>
        </p:nvSpPr>
        <p:spPr>
          <a:xfrm>
            <a:off x="6494801" y="1955760"/>
            <a:ext cx="529193" cy="529193"/>
          </a:xfrm>
          <a:prstGeom prst="ellipse">
            <a:avLst/>
          </a:prstGeom>
          <a:solidFill>
            <a:srgbClr val="1C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17" name="Овал 55"/>
          <p:cNvSpPr/>
          <p:nvPr userDrawn="1"/>
        </p:nvSpPr>
        <p:spPr>
          <a:xfrm>
            <a:off x="10030488" y="1955760"/>
            <a:ext cx="529193" cy="529193"/>
          </a:xfrm>
          <a:prstGeom prst="ellipse">
            <a:avLst/>
          </a:prstGeom>
          <a:solidFill>
            <a:srgbClr val="006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18" name="Текст 19"/>
          <p:cNvSpPr>
            <a:spLocks noGrp="1"/>
          </p:cNvSpPr>
          <p:nvPr>
            <p:ph type="body" sz="quarter" idx="20" hasCustomPrompt="1"/>
          </p:nvPr>
        </p:nvSpPr>
        <p:spPr>
          <a:xfrm>
            <a:off x="1276166" y="4509411"/>
            <a:ext cx="2600769" cy="1184319"/>
          </a:xfrm>
        </p:spPr>
        <p:txBody>
          <a:bodyPr>
            <a:normAutofit/>
          </a:bodyPr>
          <a:lstStyle>
            <a:lvl1pPr marL="0" indent="0" algn="ctr">
              <a:buNone/>
              <a:defRPr sz="14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Point 1</a:t>
            </a:r>
            <a:endParaRPr lang="ru-RU" dirty="0"/>
          </a:p>
        </p:txBody>
      </p:sp>
      <p:sp>
        <p:nvSpPr>
          <p:cNvPr id="19" name="Текст 19"/>
          <p:cNvSpPr>
            <a:spLocks noGrp="1"/>
          </p:cNvSpPr>
          <p:nvPr>
            <p:ph type="body" sz="quarter" idx="22" hasCustomPrompt="1"/>
          </p:nvPr>
        </p:nvSpPr>
        <p:spPr>
          <a:xfrm>
            <a:off x="4793674" y="4517041"/>
            <a:ext cx="2599802" cy="1185397"/>
          </a:xfrm>
        </p:spPr>
        <p:txBody>
          <a:bodyPr>
            <a:normAutofit/>
          </a:bodyPr>
          <a:lstStyle>
            <a:lvl1pPr marL="0" indent="0" algn="ctr">
              <a:buNone/>
              <a:defRPr sz="14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Point 2</a:t>
            </a:r>
            <a:endParaRPr lang="ru-RU" dirty="0"/>
          </a:p>
        </p:txBody>
      </p:sp>
      <p:sp>
        <p:nvSpPr>
          <p:cNvPr id="20" name="Текст 19"/>
          <p:cNvSpPr>
            <a:spLocks noGrp="1"/>
          </p:cNvSpPr>
          <p:nvPr>
            <p:ph type="body" sz="quarter" idx="24" hasCustomPrompt="1"/>
          </p:nvPr>
        </p:nvSpPr>
        <p:spPr>
          <a:xfrm>
            <a:off x="8310214" y="4514032"/>
            <a:ext cx="2609025" cy="1186657"/>
          </a:xfrm>
        </p:spPr>
        <p:txBody>
          <a:bodyPr>
            <a:normAutofit/>
          </a:bodyPr>
          <a:lstStyle>
            <a:lvl1pPr marL="0" indent="0" algn="ctr">
              <a:buNone/>
              <a:defRPr sz="14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Point 3</a:t>
            </a:r>
          </a:p>
        </p:txBody>
      </p:sp>
    </p:spTree>
    <p:extLst>
      <p:ext uri="{BB962C8B-B14F-4D97-AF65-F5344CB8AC3E}">
        <p14:creationId xmlns:p14="http://schemas.microsoft.com/office/powerpoint/2010/main" val="391663800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quence of fiv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26" name="Заголовок 8"/>
          <p:cNvSpPr>
            <a:spLocks noGrp="1"/>
          </p:cNvSpPr>
          <p:nvPr>
            <p:ph type="title" hasCustomPrompt="1"/>
          </p:nvPr>
        </p:nvSpPr>
        <p:spPr>
          <a:xfrm>
            <a:off x="1188000" y="461850"/>
            <a:ext cx="10669038" cy="399712"/>
          </a:xfrm>
        </p:spPr>
        <p:txBody>
          <a:bodyPr lIns="0" tIns="0" anchor="t">
            <a:normAutofit/>
          </a:bodyPr>
          <a:lstStyle>
            <a:lvl1pPr>
              <a:defRPr sz="2400" baseline="0">
                <a:solidFill>
                  <a:srgbClr val="1C4A70"/>
                </a:solidFill>
                <a:latin typeface="Verdana" panose="020B0604030504040204" pitchFamily="34" charset="0"/>
                <a:ea typeface="Verdana" panose="020B0604030504040204" pitchFamily="34" charset="0"/>
              </a:defRPr>
            </a:lvl1pPr>
          </a:lstStyle>
          <a:p>
            <a:r>
              <a:rPr lang="en-US" dirty="0" smtClean="0"/>
              <a:t>Enter a title for your slide in this field</a:t>
            </a:r>
            <a:endParaRPr lang="ru-RU" dirty="0"/>
          </a:p>
        </p:txBody>
      </p:sp>
      <p:sp>
        <p:nvSpPr>
          <p:cNvPr id="27" name="Текст 19"/>
          <p:cNvSpPr>
            <a:spLocks noGrp="1"/>
          </p:cNvSpPr>
          <p:nvPr>
            <p:ph type="body" sz="quarter" idx="11" hasCustomPrompt="1"/>
          </p:nvPr>
        </p:nvSpPr>
        <p:spPr>
          <a:xfrm>
            <a:off x="1197525" y="825450"/>
            <a:ext cx="10663428" cy="297427"/>
          </a:xfrm>
        </p:spPr>
        <p:txBody>
          <a:bodyPr lIns="0" tIns="0" rIns="0" bIns="0">
            <a:noAutofit/>
          </a:bodyPr>
          <a:lstStyle>
            <a:lvl1pPr marL="0" indent="0">
              <a:buNone/>
              <a:defRPr sz="1400" baseline="0">
                <a:solidFill>
                  <a:srgbClr val="424242"/>
                </a:solidFill>
                <a:latin typeface="Verdana" panose="020B0604030504040204" pitchFamily="34" charset="0"/>
                <a:ea typeface="Verdana" panose="020B0604030504040204"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en-US" dirty="0" smtClean="0"/>
              <a:t>Enter a comment or description for the slide</a:t>
            </a:r>
            <a:endParaRPr lang="ru-RU" dirty="0"/>
          </a:p>
        </p:txBody>
      </p:sp>
      <p:sp>
        <p:nvSpPr>
          <p:cNvPr id="28" name="Текст 2"/>
          <p:cNvSpPr>
            <a:spLocks noGrp="1"/>
          </p:cNvSpPr>
          <p:nvPr>
            <p:ph type="body" sz="quarter" idx="12" hasCustomPrompt="1"/>
          </p:nvPr>
        </p:nvSpPr>
        <p:spPr>
          <a:xfrm>
            <a:off x="9390528" y="6402758"/>
            <a:ext cx="1770063" cy="314325"/>
          </a:xfrm>
        </p:spPr>
        <p:txBody>
          <a:bodyPr>
            <a:normAutofit/>
          </a:bodyPr>
          <a:lstStyle>
            <a:lvl1pPr marL="0" indent="0" algn="r">
              <a:buNone/>
              <a:defRPr sz="1100" baseline="0">
                <a:solidFill>
                  <a:srgbClr val="1C4A70"/>
                </a:solidFill>
                <a:latin typeface="Verdana" panose="020B0604030504040204" pitchFamily="34" charset="0"/>
                <a:ea typeface="Verdana" panose="020B0604030504040204" pitchFamily="34" charset="0"/>
              </a:defRPr>
            </a:lvl1pPr>
          </a:lstStyle>
          <a:p>
            <a:pPr lvl="0"/>
            <a:r>
              <a:rPr lang="en-GB" dirty="0" smtClean="0"/>
              <a:t>SECTION NAME</a:t>
            </a:r>
            <a:endParaRPr lang="ru-RU" dirty="0"/>
          </a:p>
        </p:txBody>
      </p:sp>
      <p:cxnSp>
        <p:nvCxnSpPr>
          <p:cNvPr id="56" name="Прямая соединительная линия 11"/>
          <p:cNvCxnSpPr/>
          <p:nvPr userDrawn="1"/>
        </p:nvCxnSpPr>
        <p:spPr>
          <a:xfrm flipV="1">
            <a:off x="851903" y="2362456"/>
            <a:ext cx="10488193" cy="576"/>
          </a:xfrm>
          <a:prstGeom prst="line">
            <a:avLst/>
          </a:prstGeom>
          <a:ln w="19050" cap="rnd">
            <a:solidFill>
              <a:srgbClr val="1C4A70"/>
            </a:solidFill>
            <a:prstDash val="dashDot"/>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7" name="Текст 19"/>
          <p:cNvSpPr>
            <a:spLocks noGrp="1"/>
          </p:cNvSpPr>
          <p:nvPr>
            <p:ph type="body" sz="quarter" idx="16" hasCustomPrompt="1"/>
          </p:nvPr>
        </p:nvSpPr>
        <p:spPr>
          <a:xfrm>
            <a:off x="926751" y="4558713"/>
            <a:ext cx="1588820" cy="410715"/>
          </a:xfrm>
        </p:spPr>
        <p:txBody>
          <a:bodyPr>
            <a:normAutofit/>
          </a:bodyPr>
          <a:lstStyle>
            <a:lvl1pPr marL="0" indent="0" algn="ctr">
              <a:buNone/>
              <a:defRPr sz="1300" baseline="0">
                <a:solidFill>
                  <a:srgbClr val="1C4A70"/>
                </a:solidFill>
                <a:latin typeface="Verdana" panose="020B0604030504040204" pitchFamily="34" charset="0"/>
                <a:ea typeface="Verdana" panose="020B0604030504040204" pitchFamily="34" charset="0"/>
              </a:defRPr>
            </a:lvl1pPr>
          </a:lstStyle>
          <a:p>
            <a:pPr lvl="0"/>
            <a:r>
              <a:rPr lang="de-CH" dirty="0" err="1" smtClean="0"/>
              <a:t>Component</a:t>
            </a:r>
            <a:r>
              <a:rPr lang="de-CH" dirty="0" smtClean="0"/>
              <a:t> 1</a:t>
            </a:r>
            <a:endParaRPr lang="ru-RU" dirty="0"/>
          </a:p>
        </p:txBody>
      </p:sp>
      <p:sp>
        <p:nvSpPr>
          <p:cNvPr id="58" name="Рисунок 46"/>
          <p:cNvSpPr>
            <a:spLocks noGrp="1"/>
          </p:cNvSpPr>
          <p:nvPr>
            <p:ph type="pic" sz="quarter" idx="25" hasCustomPrompt="1"/>
          </p:nvPr>
        </p:nvSpPr>
        <p:spPr>
          <a:xfrm>
            <a:off x="956742" y="1593700"/>
            <a:ext cx="1528839" cy="1529999"/>
          </a:xfrm>
          <a:custGeom>
            <a:avLst/>
            <a:gdLst>
              <a:gd name="connsiteX0" fmla="*/ 764418 w 1528839"/>
              <a:gd name="connsiteY0" fmla="*/ 0 h 1529999"/>
              <a:gd name="connsiteX1" fmla="*/ 1528839 w 1528839"/>
              <a:gd name="connsiteY1" fmla="*/ 764421 h 1529999"/>
              <a:gd name="connsiteX2" fmla="*/ 1528839 w 1528839"/>
              <a:gd name="connsiteY2" fmla="*/ 766106 h 1529999"/>
              <a:gd name="connsiteX3" fmla="*/ 764946 w 1528839"/>
              <a:gd name="connsiteY3" fmla="*/ 1529999 h 1529999"/>
              <a:gd name="connsiteX4" fmla="*/ 763891 w 1528839"/>
              <a:gd name="connsiteY4" fmla="*/ 1529999 h 1529999"/>
              <a:gd name="connsiteX5" fmla="*/ 0 w 1528839"/>
              <a:gd name="connsiteY5" fmla="*/ 766109 h 1529999"/>
              <a:gd name="connsiteX6" fmla="*/ 0 w 1528839"/>
              <a:gd name="connsiteY6" fmla="*/ 764418 h 152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8839" h="1529999">
                <a:moveTo>
                  <a:pt x="764418" y="0"/>
                </a:moveTo>
                <a:lnTo>
                  <a:pt x="1528839" y="764421"/>
                </a:lnTo>
                <a:lnTo>
                  <a:pt x="1528839" y="766106"/>
                </a:lnTo>
                <a:lnTo>
                  <a:pt x="764946" y="1529999"/>
                </a:lnTo>
                <a:lnTo>
                  <a:pt x="763891" y="1529999"/>
                </a:lnTo>
                <a:lnTo>
                  <a:pt x="0" y="766109"/>
                </a:lnTo>
                <a:lnTo>
                  <a:pt x="0" y="764418"/>
                </a:lnTo>
                <a:close/>
              </a:path>
            </a:pathLst>
          </a:custGeom>
        </p:spPr>
        <p:txBody>
          <a:bodyPr wrap="square" tIns="720000" anchor="ctr">
            <a:noAutofit/>
          </a:bodyPr>
          <a:lstStyle>
            <a:lvl1pPr marL="0" indent="0" algn="ctr">
              <a:buNone/>
              <a:defRPr sz="800">
                <a:latin typeface="Verdana" panose="020B0604030504040204" pitchFamily="34" charset="0"/>
                <a:ea typeface="Verdana" panose="020B0604030504040204" pitchFamily="34" charset="0"/>
              </a:defRPr>
            </a:lvl1pPr>
          </a:lstStyle>
          <a:p>
            <a:r>
              <a:rPr lang="de-CH" dirty="0" smtClean="0"/>
              <a:t>Image 1</a:t>
            </a:r>
            <a:endParaRPr lang="ru-RU" dirty="0"/>
          </a:p>
        </p:txBody>
      </p:sp>
      <p:cxnSp>
        <p:nvCxnSpPr>
          <p:cNvPr id="59" name="Прямая соединительная линия 43"/>
          <p:cNvCxnSpPr/>
          <p:nvPr userDrawn="1"/>
        </p:nvCxnSpPr>
        <p:spPr>
          <a:xfrm>
            <a:off x="1721163" y="3113586"/>
            <a:ext cx="0" cy="1215527"/>
          </a:xfrm>
          <a:prstGeom prst="line">
            <a:avLst/>
          </a:prstGeom>
          <a:ln w="19050">
            <a:solidFill>
              <a:srgbClr val="1C4A7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Текст 19"/>
          <p:cNvSpPr>
            <a:spLocks noGrp="1"/>
          </p:cNvSpPr>
          <p:nvPr>
            <p:ph type="body" sz="quarter" idx="30" hasCustomPrompt="1"/>
          </p:nvPr>
        </p:nvSpPr>
        <p:spPr>
          <a:xfrm>
            <a:off x="3118146" y="4558713"/>
            <a:ext cx="1588820" cy="410716"/>
          </a:xfrm>
        </p:spPr>
        <p:txBody>
          <a:bodyPr>
            <a:normAutofit/>
          </a:bodyPr>
          <a:lstStyle>
            <a:lvl1pPr marL="0" indent="0" algn="ctr">
              <a:buNone/>
              <a:defRPr sz="1300" baseline="0">
                <a:solidFill>
                  <a:srgbClr val="1C4A70"/>
                </a:solidFill>
                <a:latin typeface="Verdana" panose="020B0604030504040204" pitchFamily="34" charset="0"/>
                <a:ea typeface="Verdana" panose="020B0604030504040204" pitchFamily="34" charset="0"/>
              </a:defRPr>
            </a:lvl1pPr>
          </a:lstStyle>
          <a:p>
            <a:pPr lvl="0"/>
            <a:r>
              <a:rPr lang="de-CH" dirty="0" err="1" smtClean="0"/>
              <a:t>Component</a:t>
            </a:r>
            <a:r>
              <a:rPr lang="de-CH" dirty="0" smtClean="0"/>
              <a:t> 2</a:t>
            </a:r>
            <a:endParaRPr lang="ru-RU" dirty="0"/>
          </a:p>
        </p:txBody>
      </p:sp>
      <p:sp>
        <p:nvSpPr>
          <p:cNvPr id="61" name="Текст 19"/>
          <p:cNvSpPr>
            <a:spLocks noGrp="1"/>
          </p:cNvSpPr>
          <p:nvPr>
            <p:ph type="body" sz="quarter" idx="31" hasCustomPrompt="1"/>
          </p:nvPr>
        </p:nvSpPr>
        <p:spPr>
          <a:xfrm>
            <a:off x="5301589" y="4555423"/>
            <a:ext cx="1588820" cy="414005"/>
          </a:xfrm>
        </p:spPr>
        <p:txBody>
          <a:bodyPr>
            <a:normAutofit/>
          </a:bodyPr>
          <a:lstStyle>
            <a:lvl1pPr marL="0" indent="0" algn="ctr">
              <a:buNone/>
              <a:defRPr sz="1300" baseline="0">
                <a:solidFill>
                  <a:srgbClr val="1C4A70"/>
                </a:solidFill>
                <a:latin typeface="Verdana" panose="020B0604030504040204" pitchFamily="34" charset="0"/>
                <a:ea typeface="Verdana" panose="020B0604030504040204" pitchFamily="34" charset="0"/>
              </a:defRPr>
            </a:lvl1pPr>
          </a:lstStyle>
          <a:p>
            <a:pPr lvl="0"/>
            <a:r>
              <a:rPr lang="de-CH" dirty="0" err="1" smtClean="0"/>
              <a:t>Component</a:t>
            </a:r>
            <a:r>
              <a:rPr lang="de-CH" dirty="0" smtClean="0"/>
              <a:t> 3</a:t>
            </a:r>
            <a:endParaRPr lang="ru-RU" dirty="0"/>
          </a:p>
        </p:txBody>
      </p:sp>
      <p:sp>
        <p:nvSpPr>
          <p:cNvPr id="62" name="Текст 19"/>
          <p:cNvSpPr>
            <a:spLocks noGrp="1"/>
          </p:cNvSpPr>
          <p:nvPr>
            <p:ph type="body" sz="quarter" idx="32" hasCustomPrompt="1"/>
          </p:nvPr>
        </p:nvSpPr>
        <p:spPr>
          <a:xfrm>
            <a:off x="7497667" y="4555422"/>
            <a:ext cx="1588820" cy="414005"/>
          </a:xfrm>
        </p:spPr>
        <p:txBody>
          <a:bodyPr>
            <a:normAutofit/>
          </a:bodyPr>
          <a:lstStyle>
            <a:lvl1pPr marL="0" indent="0" algn="ctr">
              <a:buNone/>
              <a:defRPr sz="1300" baseline="0">
                <a:solidFill>
                  <a:srgbClr val="1C4A70"/>
                </a:solidFill>
                <a:latin typeface="Verdana" panose="020B0604030504040204" pitchFamily="34" charset="0"/>
                <a:ea typeface="Verdana" panose="020B0604030504040204" pitchFamily="34" charset="0"/>
              </a:defRPr>
            </a:lvl1pPr>
          </a:lstStyle>
          <a:p>
            <a:pPr lvl="0"/>
            <a:r>
              <a:rPr lang="de-CH" dirty="0" err="1" smtClean="0"/>
              <a:t>Component</a:t>
            </a:r>
            <a:r>
              <a:rPr lang="de-CH" dirty="0" smtClean="0"/>
              <a:t> 4</a:t>
            </a:r>
            <a:endParaRPr lang="ru-RU" dirty="0"/>
          </a:p>
        </p:txBody>
      </p:sp>
      <p:sp>
        <p:nvSpPr>
          <p:cNvPr id="63" name="Текст 19"/>
          <p:cNvSpPr>
            <a:spLocks noGrp="1"/>
          </p:cNvSpPr>
          <p:nvPr>
            <p:ph type="body" sz="quarter" idx="33" hasCustomPrompt="1"/>
          </p:nvPr>
        </p:nvSpPr>
        <p:spPr>
          <a:xfrm>
            <a:off x="9689062" y="4555421"/>
            <a:ext cx="1588820" cy="414005"/>
          </a:xfrm>
        </p:spPr>
        <p:txBody>
          <a:bodyPr>
            <a:normAutofit/>
          </a:bodyPr>
          <a:lstStyle>
            <a:lvl1pPr marL="0" indent="0" algn="ctr">
              <a:buNone/>
              <a:defRPr sz="1300" baseline="0">
                <a:solidFill>
                  <a:srgbClr val="006AB4"/>
                </a:solidFill>
                <a:latin typeface="Verdana" panose="020B0604030504040204" pitchFamily="34" charset="0"/>
                <a:ea typeface="Verdana" panose="020B0604030504040204" pitchFamily="34" charset="0"/>
              </a:defRPr>
            </a:lvl1pPr>
          </a:lstStyle>
          <a:p>
            <a:pPr lvl="0"/>
            <a:r>
              <a:rPr lang="de-CH" dirty="0" err="1" smtClean="0"/>
              <a:t>Component</a:t>
            </a:r>
            <a:r>
              <a:rPr lang="de-CH" dirty="0" smtClean="0"/>
              <a:t> 5</a:t>
            </a:r>
            <a:endParaRPr lang="ru-RU" dirty="0"/>
          </a:p>
        </p:txBody>
      </p:sp>
      <p:sp>
        <p:nvSpPr>
          <p:cNvPr id="64" name="Рисунок 49"/>
          <p:cNvSpPr>
            <a:spLocks noGrp="1"/>
          </p:cNvSpPr>
          <p:nvPr>
            <p:ph type="pic" sz="quarter" idx="38" hasCustomPrompt="1"/>
          </p:nvPr>
        </p:nvSpPr>
        <p:spPr>
          <a:xfrm>
            <a:off x="3148137" y="1593700"/>
            <a:ext cx="1528839" cy="1529999"/>
          </a:xfrm>
          <a:custGeom>
            <a:avLst/>
            <a:gdLst>
              <a:gd name="connsiteX0" fmla="*/ 764418 w 1528839"/>
              <a:gd name="connsiteY0" fmla="*/ 0 h 1529999"/>
              <a:gd name="connsiteX1" fmla="*/ 1528839 w 1528839"/>
              <a:gd name="connsiteY1" fmla="*/ 764421 h 1529999"/>
              <a:gd name="connsiteX2" fmla="*/ 1528839 w 1528839"/>
              <a:gd name="connsiteY2" fmla="*/ 766106 h 1529999"/>
              <a:gd name="connsiteX3" fmla="*/ 764946 w 1528839"/>
              <a:gd name="connsiteY3" fmla="*/ 1529999 h 1529999"/>
              <a:gd name="connsiteX4" fmla="*/ 763891 w 1528839"/>
              <a:gd name="connsiteY4" fmla="*/ 1529999 h 1529999"/>
              <a:gd name="connsiteX5" fmla="*/ 0 w 1528839"/>
              <a:gd name="connsiteY5" fmla="*/ 766109 h 1529999"/>
              <a:gd name="connsiteX6" fmla="*/ 0 w 1528839"/>
              <a:gd name="connsiteY6" fmla="*/ 764418 h 152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8839" h="1529999">
                <a:moveTo>
                  <a:pt x="764418" y="0"/>
                </a:moveTo>
                <a:lnTo>
                  <a:pt x="1528839" y="764421"/>
                </a:lnTo>
                <a:lnTo>
                  <a:pt x="1528839" y="766106"/>
                </a:lnTo>
                <a:lnTo>
                  <a:pt x="764946" y="1529999"/>
                </a:lnTo>
                <a:lnTo>
                  <a:pt x="763891" y="1529999"/>
                </a:lnTo>
                <a:lnTo>
                  <a:pt x="0" y="766109"/>
                </a:lnTo>
                <a:lnTo>
                  <a:pt x="0" y="764418"/>
                </a:lnTo>
                <a:close/>
              </a:path>
            </a:pathLst>
          </a:custGeom>
        </p:spPr>
        <p:txBody>
          <a:bodyPr wrap="square" tIns="720000" anchor="ctr">
            <a:noAutofit/>
          </a:bodyPr>
          <a:lstStyle>
            <a:lvl1pPr marL="0" indent="0" algn="ctr">
              <a:buNone/>
              <a:defRPr sz="800">
                <a:latin typeface="Verdana" panose="020B0604030504040204" pitchFamily="34" charset="0"/>
                <a:ea typeface="Verdana" panose="020B0604030504040204" pitchFamily="34" charset="0"/>
              </a:defRPr>
            </a:lvl1pPr>
          </a:lstStyle>
          <a:p>
            <a:r>
              <a:rPr lang="de-CH" dirty="0" smtClean="0"/>
              <a:t>Image 2</a:t>
            </a:r>
            <a:endParaRPr lang="ru-RU" dirty="0"/>
          </a:p>
        </p:txBody>
      </p:sp>
      <p:sp>
        <p:nvSpPr>
          <p:cNvPr id="65" name="Рисунок 50"/>
          <p:cNvSpPr>
            <a:spLocks noGrp="1"/>
          </p:cNvSpPr>
          <p:nvPr>
            <p:ph type="pic" sz="quarter" idx="39" hasCustomPrompt="1"/>
          </p:nvPr>
        </p:nvSpPr>
        <p:spPr>
          <a:xfrm>
            <a:off x="5331581" y="1593700"/>
            <a:ext cx="1528839" cy="1529999"/>
          </a:xfrm>
          <a:custGeom>
            <a:avLst/>
            <a:gdLst>
              <a:gd name="connsiteX0" fmla="*/ 764418 w 1528839"/>
              <a:gd name="connsiteY0" fmla="*/ 0 h 1529999"/>
              <a:gd name="connsiteX1" fmla="*/ 1528839 w 1528839"/>
              <a:gd name="connsiteY1" fmla="*/ 764421 h 1529999"/>
              <a:gd name="connsiteX2" fmla="*/ 1528839 w 1528839"/>
              <a:gd name="connsiteY2" fmla="*/ 766106 h 1529999"/>
              <a:gd name="connsiteX3" fmla="*/ 764946 w 1528839"/>
              <a:gd name="connsiteY3" fmla="*/ 1529999 h 1529999"/>
              <a:gd name="connsiteX4" fmla="*/ 763891 w 1528839"/>
              <a:gd name="connsiteY4" fmla="*/ 1529999 h 1529999"/>
              <a:gd name="connsiteX5" fmla="*/ 0 w 1528839"/>
              <a:gd name="connsiteY5" fmla="*/ 766109 h 1529999"/>
              <a:gd name="connsiteX6" fmla="*/ 0 w 1528839"/>
              <a:gd name="connsiteY6" fmla="*/ 764418 h 152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8839" h="1529999">
                <a:moveTo>
                  <a:pt x="764418" y="0"/>
                </a:moveTo>
                <a:lnTo>
                  <a:pt x="1528839" y="764421"/>
                </a:lnTo>
                <a:lnTo>
                  <a:pt x="1528839" y="766106"/>
                </a:lnTo>
                <a:lnTo>
                  <a:pt x="764946" y="1529999"/>
                </a:lnTo>
                <a:lnTo>
                  <a:pt x="763891" y="1529999"/>
                </a:lnTo>
                <a:lnTo>
                  <a:pt x="0" y="766109"/>
                </a:lnTo>
                <a:lnTo>
                  <a:pt x="0" y="764418"/>
                </a:lnTo>
                <a:close/>
              </a:path>
            </a:pathLst>
          </a:custGeom>
        </p:spPr>
        <p:txBody>
          <a:bodyPr wrap="square" tIns="720000" anchor="ctr">
            <a:noAutofit/>
          </a:bodyPr>
          <a:lstStyle>
            <a:lvl1pPr marL="0" indent="0" algn="ctr">
              <a:buNone/>
              <a:defRPr sz="800">
                <a:latin typeface="Verdana" panose="020B0604030504040204" pitchFamily="34" charset="0"/>
                <a:ea typeface="Verdana" panose="020B0604030504040204" pitchFamily="34" charset="0"/>
              </a:defRPr>
            </a:lvl1pPr>
          </a:lstStyle>
          <a:p>
            <a:r>
              <a:rPr lang="de-CH" dirty="0" smtClean="0"/>
              <a:t>Image 3</a:t>
            </a:r>
            <a:endParaRPr lang="ru-RU" dirty="0"/>
          </a:p>
        </p:txBody>
      </p:sp>
      <p:sp>
        <p:nvSpPr>
          <p:cNvPr id="66" name="Рисунок 55"/>
          <p:cNvSpPr>
            <a:spLocks noGrp="1"/>
          </p:cNvSpPr>
          <p:nvPr>
            <p:ph type="pic" sz="quarter" idx="40" hasCustomPrompt="1"/>
          </p:nvPr>
        </p:nvSpPr>
        <p:spPr>
          <a:xfrm>
            <a:off x="7515025" y="1593700"/>
            <a:ext cx="1528839" cy="1529999"/>
          </a:xfrm>
          <a:custGeom>
            <a:avLst/>
            <a:gdLst>
              <a:gd name="connsiteX0" fmla="*/ 764418 w 1528839"/>
              <a:gd name="connsiteY0" fmla="*/ 0 h 1529999"/>
              <a:gd name="connsiteX1" fmla="*/ 1528839 w 1528839"/>
              <a:gd name="connsiteY1" fmla="*/ 764421 h 1529999"/>
              <a:gd name="connsiteX2" fmla="*/ 1528839 w 1528839"/>
              <a:gd name="connsiteY2" fmla="*/ 766106 h 1529999"/>
              <a:gd name="connsiteX3" fmla="*/ 764946 w 1528839"/>
              <a:gd name="connsiteY3" fmla="*/ 1529999 h 1529999"/>
              <a:gd name="connsiteX4" fmla="*/ 763891 w 1528839"/>
              <a:gd name="connsiteY4" fmla="*/ 1529999 h 1529999"/>
              <a:gd name="connsiteX5" fmla="*/ 0 w 1528839"/>
              <a:gd name="connsiteY5" fmla="*/ 766109 h 1529999"/>
              <a:gd name="connsiteX6" fmla="*/ 0 w 1528839"/>
              <a:gd name="connsiteY6" fmla="*/ 764418 h 152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8839" h="1529999">
                <a:moveTo>
                  <a:pt x="764418" y="0"/>
                </a:moveTo>
                <a:lnTo>
                  <a:pt x="1528839" y="764421"/>
                </a:lnTo>
                <a:lnTo>
                  <a:pt x="1528839" y="766106"/>
                </a:lnTo>
                <a:lnTo>
                  <a:pt x="764946" y="1529999"/>
                </a:lnTo>
                <a:lnTo>
                  <a:pt x="763891" y="1529999"/>
                </a:lnTo>
                <a:lnTo>
                  <a:pt x="0" y="766109"/>
                </a:lnTo>
                <a:lnTo>
                  <a:pt x="0" y="764418"/>
                </a:lnTo>
                <a:close/>
              </a:path>
            </a:pathLst>
          </a:custGeom>
        </p:spPr>
        <p:txBody>
          <a:bodyPr wrap="square" tIns="72000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Verdana" panose="020B0604030504040204" pitchFamily="34" charset="0"/>
                <a:ea typeface="Verdana" panose="020B060403050404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e-CH" dirty="0" smtClean="0"/>
              <a:t>Image 4</a:t>
            </a:r>
            <a:endParaRPr lang="ru-RU" dirty="0" smtClean="0"/>
          </a:p>
        </p:txBody>
      </p:sp>
      <p:sp>
        <p:nvSpPr>
          <p:cNvPr id="67" name="Рисунок 60"/>
          <p:cNvSpPr>
            <a:spLocks noGrp="1"/>
          </p:cNvSpPr>
          <p:nvPr>
            <p:ph type="pic" sz="quarter" idx="41" hasCustomPrompt="1"/>
          </p:nvPr>
        </p:nvSpPr>
        <p:spPr>
          <a:xfrm>
            <a:off x="9706420" y="1593700"/>
            <a:ext cx="1528839" cy="1529999"/>
          </a:xfrm>
          <a:custGeom>
            <a:avLst/>
            <a:gdLst>
              <a:gd name="connsiteX0" fmla="*/ 764418 w 1528839"/>
              <a:gd name="connsiteY0" fmla="*/ 0 h 1529999"/>
              <a:gd name="connsiteX1" fmla="*/ 1528839 w 1528839"/>
              <a:gd name="connsiteY1" fmla="*/ 764421 h 1529999"/>
              <a:gd name="connsiteX2" fmla="*/ 1528839 w 1528839"/>
              <a:gd name="connsiteY2" fmla="*/ 766106 h 1529999"/>
              <a:gd name="connsiteX3" fmla="*/ 764946 w 1528839"/>
              <a:gd name="connsiteY3" fmla="*/ 1529999 h 1529999"/>
              <a:gd name="connsiteX4" fmla="*/ 763891 w 1528839"/>
              <a:gd name="connsiteY4" fmla="*/ 1529999 h 1529999"/>
              <a:gd name="connsiteX5" fmla="*/ 0 w 1528839"/>
              <a:gd name="connsiteY5" fmla="*/ 766109 h 1529999"/>
              <a:gd name="connsiteX6" fmla="*/ 0 w 1528839"/>
              <a:gd name="connsiteY6" fmla="*/ 764418 h 152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8839" h="1529999">
                <a:moveTo>
                  <a:pt x="764418" y="0"/>
                </a:moveTo>
                <a:lnTo>
                  <a:pt x="1528839" y="764421"/>
                </a:lnTo>
                <a:lnTo>
                  <a:pt x="1528839" y="766106"/>
                </a:lnTo>
                <a:lnTo>
                  <a:pt x="764946" y="1529999"/>
                </a:lnTo>
                <a:lnTo>
                  <a:pt x="763891" y="1529999"/>
                </a:lnTo>
                <a:lnTo>
                  <a:pt x="0" y="766109"/>
                </a:lnTo>
                <a:lnTo>
                  <a:pt x="0" y="764418"/>
                </a:lnTo>
                <a:close/>
              </a:path>
            </a:pathLst>
          </a:custGeom>
        </p:spPr>
        <p:txBody>
          <a:bodyPr wrap="square" tIns="72000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Verdana" panose="020B0604030504040204" pitchFamily="34" charset="0"/>
                <a:ea typeface="Verdana" panose="020B060403050404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e-CH" dirty="0" smtClean="0"/>
              <a:t>Image 5</a:t>
            </a:r>
            <a:endParaRPr lang="ru-RU" dirty="0" smtClean="0"/>
          </a:p>
        </p:txBody>
      </p:sp>
      <p:cxnSp>
        <p:nvCxnSpPr>
          <p:cNvPr id="68" name="Прямая соединительная линия 61"/>
          <p:cNvCxnSpPr/>
          <p:nvPr userDrawn="1"/>
        </p:nvCxnSpPr>
        <p:spPr>
          <a:xfrm>
            <a:off x="3912557" y="3113586"/>
            <a:ext cx="0" cy="1217722"/>
          </a:xfrm>
          <a:prstGeom prst="line">
            <a:avLst/>
          </a:prstGeom>
          <a:ln w="19050">
            <a:solidFill>
              <a:srgbClr val="1C4A7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Прямая соединительная линия 62"/>
          <p:cNvCxnSpPr/>
          <p:nvPr userDrawn="1"/>
        </p:nvCxnSpPr>
        <p:spPr>
          <a:xfrm flipH="1">
            <a:off x="6096001" y="3113586"/>
            <a:ext cx="1" cy="1217722"/>
          </a:xfrm>
          <a:prstGeom prst="line">
            <a:avLst/>
          </a:prstGeom>
          <a:ln w="19050">
            <a:solidFill>
              <a:srgbClr val="1C4A7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Прямая соединительная линия 63"/>
          <p:cNvCxnSpPr/>
          <p:nvPr userDrawn="1"/>
        </p:nvCxnSpPr>
        <p:spPr>
          <a:xfrm>
            <a:off x="8279442" y="3113586"/>
            <a:ext cx="0" cy="1215527"/>
          </a:xfrm>
          <a:prstGeom prst="line">
            <a:avLst/>
          </a:prstGeom>
          <a:ln w="19050">
            <a:solidFill>
              <a:srgbClr val="1C4A7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Прямая соединительная линия 64"/>
          <p:cNvCxnSpPr/>
          <p:nvPr userDrawn="1"/>
        </p:nvCxnSpPr>
        <p:spPr>
          <a:xfrm>
            <a:off x="10470835" y="3113586"/>
            <a:ext cx="0" cy="1215527"/>
          </a:xfrm>
          <a:prstGeom prst="line">
            <a:avLst/>
          </a:prstGeom>
          <a:ln w="19050">
            <a:solidFill>
              <a:srgbClr val="006AB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Овал 65"/>
          <p:cNvSpPr/>
          <p:nvPr userDrawn="1"/>
        </p:nvSpPr>
        <p:spPr>
          <a:xfrm>
            <a:off x="1514151" y="4017545"/>
            <a:ext cx="426720" cy="426720"/>
          </a:xfrm>
          <a:prstGeom prst="ellipse">
            <a:avLst/>
          </a:prstGeom>
          <a:solidFill>
            <a:srgbClr val="1C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73" name="Овал 66"/>
          <p:cNvSpPr/>
          <p:nvPr userDrawn="1"/>
        </p:nvSpPr>
        <p:spPr>
          <a:xfrm>
            <a:off x="3703885" y="4017545"/>
            <a:ext cx="426720" cy="426720"/>
          </a:xfrm>
          <a:prstGeom prst="ellipse">
            <a:avLst/>
          </a:prstGeom>
          <a:solidFill>
            <a:srgbClr val="1C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74" name="Овал 67"/>
          <p:cNvSpPr/>
          <p:nvPr userDrawn="1"/>
        </p:nvSpPr>
        <p:spPr>
          <a:xfrm>
            <a:off x="5893675" y="4017545"/>
            <a:ext cx="426720" cy="426720"/>
          </a:xfrm>
          <a:prstGeom prst="ellipse">
            <a:avLst/>
          </a:prstGeom>
          <a:solidFill>
            <a:srgbClr val="1C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75" name="Овал 68"/>
          <p:cNvSpPr/>
          <p:nvPr userDrawn="1"/>
        </p:nvSpPr>
        <p:spPr>
          <a:xfrm>
            <a:off x="8078717" y="4017545"/>
            <a:ext cx="426720" cy="426720"/>
          </a:xfrm>
          <a:prstGeom prst="ellipse">
            <a:avLst/>
          </a:prstGeom>
          <a:solidFill>
            <a:srgbClr val="1C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76" name="Овал 69"/>
          <p:cNvSpPr/>
          <p:nvPr userDrawn="1"/>
        </p:nvSpPr>
        <p:spPr>
          <a:xfrm>
            <a:off x="10263825" y="4017545"/>
            <a:ext cx="426720" cy="426720"/>
          </a:xfrm>
          <a:prstGeom prst="ellipse">
            <a:avLst/>
          </a:prstGeom>
          <a:solidFill>
            <a:srgbClr val="006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98" name="Текст 19"/>
          <p:cNvSpPr>
            <a:spLocks noGrp="1"/>
          </p:cNvSpPr>
          <p:nvPr>
            <p:ph type="body" sz="quarter" idx="20" hasCustomPrompt="1"/>
          </p:nvPr>
        </p:nvSpPr>
        <p:spPr>
          <a:xfrm>
            <a:off x="928386" y="4969426"/>
            <a:ext cx="1588820" cy="815040"/>
          </a:xfrm>
        </p:spPr>
        <p:txBody>
          <a:bodyPr>
            <a:normAutofit/>
          </a:bodyPr>
          <a:lstStyle>
            <a:lvl1pPr marL="0" indent="0" algn="ctr">
              <a:buNone/>
              <a:defRPr sz="11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Point 1</a:t>
            </a:r>
            <a:endParaRPr lang="ru-RU" dirty="0"/>
          </a:p>
        </p:txBody>
      </p:sp>
      <p:sp>
        <p:nvSpPr>
          <p:cNvPr id="99" name="Текст 19"/>
          <p:cNvSpPr>
            <a:spLocks noGrp="1"/>
          </p:cNvSpPr>
          <p:nvPr>
            <p:ph type="body" sz="quarter" idx="34" hasCustomPrompt="1"/>
          </p:nvPr>
        </p:nvSpPr>
        <p:spPr>
          <a:xfrm>
            <a:off x="3122122" y="4970088"/>
            <a:ext cx="1588820" cy="815040"/>
          </a:xfrm>
        </p:spPr>
        <p:txBody>
          <a:bodyPr>
            <a:normAutofit/>
          </a:bodyPr>
          <a:lstStyle>
            <a:lvl1pPr marL="0" indent="0" algn="ctr">
              <a:buNone/>
              <a:defRPr sz="11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Point 2</a:t>
            </a:r>
            <a:endParaRPr lang="ru-RU" dirty="0"/>
          </a:p>
        </p:txBody>
      </p:sp>
      <p:sp>
        <p:nvSpPr>
          <p:cNvPr id="100" name="Текст 19"/>
          <p:cNvSpPr>
            <a:spLocks noGrp="1"/>
          </p:cNvSpPr>
          <p:nvPr>
            <p:ph type="body" sz="quarter" idx="35" hasCustomPrompt="1"/>
          </p:nvPr>
        </p:nvSpPr>
        <p:spPr>
          <a:xfrm>
            <a:off x="5297613" y="4970566"/>
            <a:ext cx="1588820" cy="815040"/>
          </a:xfrm>
        </p:spPr>
        <p:txBody>
          <a:bodyPr>
            <a:normAutofit/>
          </a:bodyPr>
          <a:lstStyle>
            <a:lvl1pPr marL="0" indent="0" algn="ctr">
              <a:buNone/>
              <a:defRPr sz="11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Point 3</a:t>
            </a:r>
            <a:endParaRPr lang="ru-RU" dirty="0"/>
          </a:p>
        </p:txBody>
      </p:sp>
      <p:sp>
        <p:nvSpPr>
          <p:cNvPr id="101" name="Текст 19"/>
          <p:cNvSpPr>
            <a:spLocks noGrp="1"/>
          </p:cNvSpPr>
          <p:nvPr>
            <p:ph type="body" sz="quarter" idx="36" hasCustomPrompt="1"/>
          </p:nvPr>
        </p:nvSpPr>
        <p:spPr>
          <a:xfrm>
            <a:off x="7496960" y="4969426"/>
            <a:ext cx="1588820" cy="815040"/>
          </a:xfrm>
        </p:spPr>
        <p:txBody>
          <a:bodyPr>
            <a:normAutofit/>
          </a:bodyPr>
          <a:lstStyle>
            <a:lvl1pPr marL="0" indent="0" algn="ctr">
              <a:buNone/>
              <a:defRPr sz="11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Point 4</a:t>
            </a:r>
            <a:endParaRPr lang="ru-RU" dirty="0"/>
          </a:p>
        </p:txBody>
      </p:sp>
      <p:sp>
        <p:nvSpPr>
          <p:cNvPr id="102" name="Текст 19"/>
          <p:cNvSpPr>
            <a:spLocks noGrp="1"/>
          </p:cNvSpPr>
          <p:nvPr>
            <p:ph type="body" sz="quarter" idx="37" hasCustomPrompt="1"/>
          </p:nvPr>
        </p:nvSpPr>
        <p:spPr>
          <a:xfrm>
            <a:off x="9682775" y="4969426"/>
            <a:ext cx="1588820" cy="815040"/>
          </a:xfrm>
        </p:spPr>
        <p:txBody>
          <a:bodyPr>
            <a:normAutofit/>
          </a:bodyPr>
          <a:lstStyle>
            <a:lvl1pPr marL="0" indent="0" algn="ctr">
              <a:buNone/>
              <a:defRPr sz="11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Point 5</a:t>
            </a:r>
            <a:endParaRPr lang="ru-RU" dirty="0"/>
          </a:p>
        </p:txBody>
      </p:sp>
    </p:spTree>
    <p:extLst>
      <p:ext uri="{BB962C8B-B14F-4D97-AF65-F5344CB8AC3E}">
        <p14:creationId xmlns:p14="http://schemas.microsoft.com/office/powerpoint/2010/main" val="250745483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quence of five (circles)">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26" name="Заголовок 8"/>
          <p:cNvSpPr>
            <a:spLocks noGrp="1"/>
          </p:cNvSpPr>
          <p:nvPr>
            <p:ph type="title" hasCustomPrompt="1"/>
          </p:nvPr>
        </p:nvSpPr>
        <p:spPr>
          <a:xfrm>
            <a:off x="1188000" y="461850"/>
            <a:ext cx="10669038" cy="399712"/>
          </a:xfrm>
        </p:spPr>
        <p:txBody>
          <a:bodyPr lIns="0" tIns="0" anchor="t">
            <a:normAutofit/>
          </a:bodyPr>
          <a:lstStyle>
            <a:lvl1pPr>
              <a:defRPr sz="2400" baseline="0">
                <a:solidFill>
                  <a:srgbClr val="1C4A70"/>
                </a:solidFill>
                <a:latin typeface="Verdana" panose="020B0604030504040204" pitchFamily="34" charset="0"/>
                <a:ea typeface="Verdana" panose="020B0604030504040204" pitchFamily="34" charset="0"/>
              </a:defRPr>
            </a:lvl1pPr>
          </a:lstStyle>
          <a:p>
            <a:r>
              <a:rPr lang="en-US" dirty="0" smtClean="0"/>
              <a:t>Enter a title for your slide in this field</a:t>
            </a:r>
            <a:endParaRPr lang="ru-RU" dirty="0"/>
          </a:p>
        </p:txBody>
      </p:sp>
      <p:sp>
        <p:nvSpPr>
          <p:cNvPr id="27" name="Текст 19"/>
          <p:cNvSpPr>
            <a:spLocks noGrp="1"/>
          </p:cNvSpPr>
          <p:nvPr>
            <p:ph type="body" sz="quarter" idx="11" hasCustomPrompt="1"/>
          </p:nvPr>
        </p:nvSpPr>
        <p:spPr>
          <a:xfrm>
            <a:off x="1197525" y="825450"/>
            <a:ext cx="10663428" cy="297427"/>
          </a:xfrm>
        </p:spPr>
        <p:txBody>
          <a:bodyPr lIns="0" tIns="0" rIns="0" bIns="0">
            <a:noAutofit/>
          </a:bodyPr>
          <a:lstStyle>
            <a:lvl1pPr marL="0" indent="0">
              <a:buNone/>
              <a:defRPr sz="1400" baseline="0">
                <a:solidFill>
                  <a:srgbClr val="424242"/>
                </a:solidFill>
                <a:latin typeface="Verdana" panose="020B0604030504040204" pitchFamily="34" charset="0"/>
                <a:ea typeface="Verdana" panose="020B0604030504040204"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en-US" dirty="0" smtClean="0"/>
              <a:t>Enter a comment or description for the slide</a:t>
            </a:r>
            <a:endParaRPr lang="ru-RU" dirty="0"/>
          </a:p>
        </p:txBody>
      </p:sp>
      <p:sp>
        <p:nvSpPr>
          <p:cNvPr id="28" name="Текст 2"/>
          <p:cNvSpPr>
            <a:spLocks noGrp="1"/>
          </p:cNvSpPr>
          <p:nvPr>
            <p:ph type="body" sz="quarter" idx="12" hasCustomPrompt="1"/>
          </p:nvPr>
        </p:nvSpPr>
        <p:spPr>
          <a:xfrm>
            <a:off x="9390528" y="6402758"/>
            <a:ext cx="1770063" cy="314325"/>
          </a:xfrm>
        </p:spPr>
        <p:txBody>
          <a:bodyPr>
            <a:normAutofit/>
          </a:bodyPr>
          <a:lstStyle>
            <a:lvl1pPr marL="0" indent="0" algn="r">
              <a:buNone/>
              <a:defRPr sz="1100" baseline="0">
                <a:solidFill>
                  <a:srgbClr val="1C4A70"/>
                </a:solidFill>
                <a:latin typeface="Verdana" panose="020B0604030504040204" pitchFamily="34" charset="0"/>
                <a:ea typeface="Verdana" panose="020B0604030504040204" pitchFamily="34" charset="0"/>
              </a:defRPr>
            </a:lvl1pPr>
          </a:lstStyle>
          <a:p>
            <a:pPr lvl="0"/>
            <a:r>
              <a:rPr lang="en-GB" dirty="0" smtClean="0"/>
              <a:t>SECTION NAME</a:t>
            </a:r>
            <a:endParaRPr lang="ru-RU" dirty="0"/>
          </a:p>
        </p:txBody>
      </p:sp>
      <p:cxnSp>
        <p:nvCxnSpPr>
          <p:cNvPr id="21" name="Прямая соединительная линия 11"/>
          <p:cNvCxnSpPr/>
          <p:nvPr userDrawn="1"/>
        </p:nvCxnSpPr>
        <p:spPr>
          <a:xfrm flipV="1">
            <a:off x="851903" y="2601741"/>
            <a:ext cx="10488193" cy="576"/>
          </a:xfrm>
          <a:prstGeom prst="line">
            <a:avLst/>
          </a:prstGeom>
          <a:ln w="19050" cap="rnd">
            <a:solidFill>
              <a:srgbClr val="1C4A70"/>
            </a:solidFill>
            <a:prstDash val="dashDot"/>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2" name="Текст 19"/>
          <p:cNvSpPr>
            <a:spLocks noGrp="1"/>
          </p:cNvSpPr>
          <p:nvPr>
            <p:ph type="body" sz="quarter" idx="16" hasCustomPrompt="1"/>
          </p:nvPr>
        </p:nvSpPr>
        <p:spPr>
          <a:xfrm>
            <a:off x="926751" y="3917777"/>
            <a:ext cx="1588820" cy="410715"/>
          </a:xfrm>
        </p:spPr>
        <p:txBody>
          <a:bodyPr>
            <a:normAutofit/>
          </a:bodyPr>
          <a:lstStyle>
            <a:lvl1pPr marL="0" indent="0" algn="ctr">
              <a:buNone/>
              <a:defRPr sz="1400" baseline="0">
                <a:solidFill>
                  <a:srgbClr val="1C4A70"/>
                </a:solidFill>
                <a:latin typeface="Verdana" panose="020B0604030504040204" pitchFamily="34" charset="0"/>
                <a:ea typeface="Verdana" panose="020B0604030504040204" pitchFamily="34" charset="0"/>
              </a:defRPr>
            </a:lvl1pPr>
          </a:lstStyle>
          <a:p>
            <a:pPr lvl="0"/>
            <a:r>
              <a:rPr lang="de-CH" dirty="0" smtClean="0"/>
              <a:t>Block 1</a:t>
            </a:r>
            <a:endParaRPr lang="ru-RU" dirty="0"/>
          </a:p>
        </p:txBody>
      </p:sp>
      <p:sp>
        <p:nvSpPr>
          <p:cNvPr id="23" name="Текст 19"/>
          <p:cNvSpPr>
            <a:spLocks noGrp="1"/>
          </p:cNvSpPr>
          <p:nvPr>
            <p:ph type="body" sz="quarter" idx="20" hasCustomPrompt="1"/>
          </p:nvPr>
        </p:nvSpPr>
        <p:spPr>
          <a:xfrm>
            <a:off x="928386" y="4328490"/>
            <a:ext cx="1588820" cy="815040"/>
          </a:xfrm>
        </p:spPr>
        <p:txBody>
          <a:bodyPr>
            <a:normAutofit/>
          </a:bodyPr>
          <a:lstStyle>
            <a:lvl1pPr marL="0" indent="0" algn="ctr">
              <a:buNone/>
              <a:defRPr sz="11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Point 1</a:t>
            </a:r>
            <a:endParaRPr lang="ru-RU" dirty="0"/>
          </a:p>
        </p:txBody>
      </p:sp>
      <p:sp>
        <p:nvSpPr>
          <p:cNvPr id="24" name="Полилиния 28"/>
          <p:cNvSpPr>
            <a:spLocks noGrp="1"/>
          </p:cNvSpPr>
          <p:nvPr>
            <p:ph type="pic" sz="quarter" idx="25" hasCustomPrompt="1"/>
          </p:nvPr>
        </p:nvSpPr>
        <p:spPr>
          <a:xfrm>
            <a:off x="956741" y="1832984"/>
            <a:ext cx="1528840" cy="1530000"/>
          </a:xfrm>
          <a:custGeom>
            <a:avLst/>
            <a:gdLst>
              <a:gd name="connsiteX0" fmla="*/ 764420 w 1528840"/>
              <a:gd name="connsiteY0" fmla="*/ 0 h 1530000"/>
              <a:gd name="connsiteX1" fmla="*/ 1191815 w 1528840"/>
              <a:gd name="connsiteY1" fmla="*/ 130650 h 1530000"/>
              <a:gd name="connsiteX2" fmla="*/ 1212304 w 1528840"/>
              <a:gd name="connsiteY2" fmla="*/ 147568 h 1530000"/>
              <a:gd name="connsiteX3" fmla="*/ 1191606 w 1528840"/>
              <a:gd name="connsiteY3" fmla="*/ 178266 h 1530000"/>
              <a:gd name="connsiteX4" fmla="*/ 1174839 w 1528840"/>
              <a:gd name="connsiteY4" fmla="*/ 261315 h 1530000"/>
              <a:gd name="connsiteX5" fmla="*/ 1388199 w 1528840"/>
              <a:gd name="connsiteY5" fmla="*/ 474675 h 1530000"/>
              <a:gd name="connsiteX6" fmla="*/ 1431198 w 1528840"/>
              <a:gd name="connsiteY6" fmla="*/ 470340 h 1530000"/>
              <a:gd name="connsiteX7" fmla="*/ 1464799 w 1528840"/>
              <a:gd name="connsiteY7" fmla="*/ 459910 h 1530000"/>
              <a:gd name="connsiteX8" fmla="*/ 1468768 w 1528840"/>
              <a:gd name="connsiteY8" fmla="*/ 467228 h 1530000"/>
              <a:gd name="connsiteX9" fmla="*/ 1528840 w 1528840"/>
              <a:gd name="connsiteY9" fmla="*/ 765000 h 1530000"/>
              <a:gd name="connsiteX10" fmla="*/ 764420 w 1528840"/>
              <a:gd name="connsiteY10" fmla="*/ 1530000 h 1530000"/>
              <a:gd name="connsiteX11" fmla="*/ 0 w 1528840"/>
              <a:gd name="connsiteY11" fmla="*/ 765000 h 1530000"/>
              <a:gd name="connsiteX12" fmla="*/ 764420 w 1528840"/>
              <a:gd name="connsiteY12" fmla="*/ 0 h 153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8840" h="1530000">
                <a:moveTo>
                  <a:pt x="764420" y="0"/>
                </a:moveTo>
                <a:cubicBezTo>
                  <a:pt x="922737" y="0"/>
                  <a:pt x="1069813" y="48164"/>
                  <a:pt x="1191815" y="130650"/>
                </a:cubicBezTo>
                <a:lnTo>
                  <a:pt x="1212304" y="147568"/>
                </a:lnTo>
                <a:lnTo>
                  <a:pt x="1191606" y="178266"/>
                </a:lnTo>
                <a:cubicBezTo>
                  <a:pt x="1180809" y="203792"/>
                  <a:pt x="1174839" y="231856"/>
                  <a:pt x="1174839" y="261315"/>
                </a:cubicBezTo>
                <a:cubicBezTo>
                  <a:pt x="1174839" y="379150"/>
                  <a:pt x="1270364" y="474675"/>
                  <a:pt x="1388199" y="474675"/>
                </a:cubicBezTo>
                <a:cubicBezTo>
                  <a:pt x="1402929" y="474675"/>
                  <a:pt x="1417309" y="473183"/>
                  <a:pt x="1431198" y="470340"/>
                </a:cubicBezTo>
                <a:lnTo>
                  <a:pt x="1464799" y="459910"/>
                </a:lnTo>
                <a:lnTo>
                  <a:pt x="1468768" y="467228"/>
                </a:lnTo>
                <a:cubicBezTo>
                  <a:pt x="1507450" y="558751"/>
                  <a:pt x="1528840" y="659376"/>
                  <a:pt x="1528840" y="765000"/>
                </a:cubicBezTo>
                <a:cubicBezTo>
                  <a:pt x="1528840" y="1187498"/>
                  <a:pt x="1186598" y="1530000"/>
                  <a:pt x="764420" y="1530000"/>
                </a:cubicBezTo>
                <a:cubicBezTo>
                  <a:pt x="342242" y="1530000"/>
                  <a:pt x="0" y="1187498"/>
                  <a:pt x="0" y="765000"/>
                </a:cubicBezTo>
                <a:cubicBezTo>
                  <a:pt x="0" y="342502"/>
                  <a:pt x="342242" y="0"/>
                  <a:pt x="764420" y="0"/>
                </a:cubicBezTo>
                <a:close/>
              </a:path>
            </a:pathLst>
          </a:custGeom>
        </p:spPr>
        <p:txBody>
          <a:bodyPr wrap="square" tIns="720000" anchor="ctr">
            <a:noAutofit/>
          </a:bodyPr>
          <a:lstStyle>
            <a:lvl1pPr marL="0" indent="0" algn="ctr">
              <a:buNone/>
              <a:defRPr sz="800">
                <a:latin typeface="Verdana" panose="020B0604030504040204" pitchFamily="34" charset="0"/>
                <a:ea typeface="Verdana" panose="020B0604030504040204" pitchFamily="34" charset="0"/>
              </a:defRPr>
            </a:lvl1pPr>
          </a:lstStyle>
          <a:p>
            <a:r>
              <a:rPr lang="de-CH" dirty="0" smtClean="0"/>
              <a:t>Image 1</a:t>
            </a:r>
            <a:endParaRPr lang="ru-RU" dirty="0"/>
          </a:p>
        </p:txBody>
      </p:sp>
      <p:sp>
        <p:nvSpPr>
          <p:cNvPr id="25" name="Текст 19"/>
          <p:cNvSpPr>
            <a:spLocks noGrp="1"/>
          </p:cNvSpPr>
          <p:nvPr>
            <p:ph type="body" sz="quarter" idx="30" hasCustomPrompt="1"/>
          </p:nvPr>
        </p:nvSpPr>
        <p:spPr>
          <a:xfrm>
            <a:off x="3118146" y="3917777"/>
            <a:ext cx="1588820" cy="410716"/>
          </a:xfrm>
        </p:spPr>
        <p:txBody>
          <a:bodyPr>
            <a:normAutofit/>
          </a:bodyPr>
          <a:lstStyle>
            <a:lvl1pPr marL="0" indent="0" algn="ctr">
              <a:buNone/>
              <a:defRPr sz="1400" baseline="0">
                <a:solidFill>
                  <a:srgbClr val="1C4A70"/>
                </a:solidFill>
                <a:latin typeface="Verdana" panose="020B0604030504040204" pitchFamily="34" charset="0"/>
                <a:ea typeface="Verdana" panose="020B0604030504040204" pitchFamily="34" charset="0"/>
              </a:defRPr>
            </a:lvl1pPr>
          </a:lstStyle>
          <a:p>
            <a:pPr lvl="0"/>
            <a:r>
              <a:rPr lang="de-CH" dirty="0" smtClean="0"/>
              <a:t>Block 2</a:t>
            </a:r>
            <a:endParaRPr lang="ru-RU" dirty="0"/>
          </a:p>
        </p:txBody>
      </p:sp>
      <p:sp>
        <p:nvSpPr>
          <p:cNvPr id="29" name="Текст 19"/>
          <p:cNvSpPr>
            <a:spLocks noGrp="1"/>
          </p:cNvSpPr>
          <p:nvPr>
            <p:ph type="body" sz="quarter" idx="31" hasCustomPrompt="1"/>
          </p:nvPr>
        </p:nvSpPr>
        <p:spPr>
          <a:xfrm>
            <a:off x="5301589" y="3914487"/>
            <a:ext cx="1588820" cy="414005"/>
          </a:xfrm>
        </p:spPr>
        <p:txBody>
          <a:bodyPr>
            <a:normAutofit/>
          </a:bodyPr>
          <a:lstStyle>
            <a:lvl1pPr marL="0" indent="0" algn="ctr">
              <a:buNone/>
              <a:defRPr sz="1400" baseline="0">
                <a:solidFill>
                  <a:srgbClr val="1C4A70"/>
                </a:solidFill>
                <a:latin typeface="Verdana" panose="020B0604030504040204" pitchFamily="34" charset="0"/>
                <a:ea typeface="Verdana" panose="020B0604030504040204" pitchFamily="34" charset="0"/>
              </a:defRPr>
            </a:lvl1pPr>
          </a:lstStyle>
          <a:p>
            <a:pPr lvl="0"/>
            <a:r>
              <a:rPr lang="de-CH" dirty="0" smtClean="0"/>
              <a:t>Block 3</a:t>
            </a:r>
            <a:endParaRPr lang="ru-RU" dirty="0"/>
          </a:p>
        </p:txBody>
      </p:sp>
      <p:sp>
        <p:nvSpPr>
          <p:cNvPr id="30" name="Текст 19"/>
          <p:cNvSpPr>
            <a:spLocks noGrp="1"/>
          </p:cNvSpPr>
          <p:nvPr>
            <p:ph type="body" sz="quarter" idx="32" hasCustomPrompt="1"/>
          </p:nvPr>
        </p:nvSpPr>
        <p:spPr>
          <a:xfrm>
            <a:off x="7497667" y="3914486"/>
            <a:ext cx="1588820" cy="414005"/>
          </a:xfrm>
        </p:spPr>
        <p:txBody>
          <a:bodyPr>
            <a:normAutofit/>
          </a:bodyPr>
          <a:lstStyle>
            <a:lvl1pPr marL="0" indent="0" algn="ctr">
              <a:buNone/>
              <a:defRPr sz="1400" baseline="0">
                <a:solidFill>
                  <a:srgbClr val="1C4A70"/>
                </a:solidFill>
                <a:latin typeface="Verdana" panose="020B0604030504040204" pitchFamily="34" charset="0"/>
                <a:ea typeface="Verdana" panose="020B0604030504040204" pitchFamily="34" charset="0"/>
              </a:defRPr>
            </a:lvl1pPr>
          </a:lstStyle>
          <a:p>
            <a:pPr lvl="0"/>
            <a:r>
              <a:rPr lang="de-CH" dirty="0" smtClean="0"/>
              <a:t>Block 4</a:t>
            </a:r>
            <a:endParaRPr lang="ru-RU" dirty="0"/>
          </a:p>
        </p:txBody>
      </p:sp>
      <p:sp>
        <p:nvSpPr>
          <p:cNvPr id="31" name="Текст 19"/>
          <p:cNvSpPr>
            <a:spLocks noGrp="1"/>
          </p:cNvSpPr>
          <p:nvPr>
            <p:ph type="body" sz="quarter" idx="33" hasCustomPrompt="1"/>
          </p:nvPr>
        </p:nvSpPr>
        <p:spPr>
          <a:xfrm>
            <a:off x="9689062" y="3914485"/>
            <a:ext cx="1588820" cy="414005"/>
          </a:xfrm>
        </p:spPr>
        <p:txBody>
          <a:bodyPr>
            <a:normAutofit/>
          </a:bodyPr>
          <a:lstStyle>
            <a:lvl1pPr marL="0" indent="0" algn="ctr">
              <a:buNone/>
              <a:defRPr sz="1400" baseline="0">
                <a:solidFill>
                  <a:srgbClr val="006AB4"/>
                </a:solidFill>
                <a:latin typeface="Verdana" panose="020B0604030504040204" pitchFamily="34" charset="0"/>
                <a:ea typeface="Verdana" panose="020B0604030504040204" pitchFamily="34" charset="0"/>
              </a:defRPr>
            </a:lvl1pPr>
          </a:lstStyle>
          <a:p>
            <a:pPr lvl="0"/>
            <a:r>
              <a:rPr lang="de-CH" dirty="0" smtClean="0"/>
              <a:t>Block 5</a:t>
            </a:r>
            <a:endParaRPr lang="ru-RU" dirty="0"/>
          </a:p>
        </p:txBody>
      </p:sp>
      <p:sp>
        <p:nvSpPr>
          <p:cNvPr id="32" name="Текст 19"/>
          <p:cNvSpPr>
            <a:spLocks noGrp="1"/>
          </p:cNvSpPr>
          <p:nvPr>
            <p:ph type="body" sz="quarter" idx="34" hasCustomPrompt="1"/>
          </p:nvPr>
        </p:nvSpPr>
        <p:spPr>
          <a:xfrm>
            <a:off x="3122122" y="4329152"/>
            <a:ext cx="1588820" cy="815040"/>
          </a:xfrm>
        </p:spPr>
        <p:txBody>
          <a:bodyPr>
            <a:normAutofit/>
          </a:bodyPr>
          <a:lstStyle>
            <a:lvl1pPr marL="0" indent="0" algn="ctr">
              <a:buNone/>
              <a:defRPr sz="11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Point 2</a:t>
            </a:r>
            <a:endParaRPr lang="ru-RU" dirty="0"/>
          </a:p>
        </p:txBody>
      </p:sp>
      <p:sp>
        <p:nvSpPr>
          <p:cNvPr id="33" name="Текст 19"/>
          <p:cNvSpPr>
            <a:spLocks noGrp="1"/>
          </p:cNvSpPr>
          <p:nvPr>
            <p:ph type="body" sz="quarter" idx="35" hasCustomPrompt="1"/>
          </p:nvPr>
        </p:nvSpPr>
        <p:spPr>
          <a:xfrm>
            <a:off x="5297613" y="4329630"/>
            <a:ext cx="1588820" cy="815040"/>
          </a:xfrm>
        </p:spPr>
        <p:txBody>
          <a:bodyPr>
            <a:normAutofit/>
          </a:bodyPr>
          <a:lstStyle>
            <a:lvl1pPr marL="0" indent="0" algn="ctr">
              <a:buNone/>
              <a:defRPr sz="11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Point 3</a:t>
            </a:r>
            <a:endParaRPr lang="ru-RU" dirty="0"/>
          </a:p>
        </p:txBody>
      </p:sp>
      <p:sp>
        <p:nvSpPr>
          <p:cNvPr id="34" name="Текст 19"/>
          <p:cNvSpPr>
            <a:spLocks noGrp="1"/>
          </p:cNvSpPr>
          <p:nvPr>
            <p:ph type="body" sz="quarter" idx="36" hasCustomPrompt="1"/>
          </p:nvPr>
        </p:nvSpPr>
        <p:spPr>
          <a:xfrm>
            <a:off x="7496960" y="4328490"/>
            <a:ext cx="1588820" cy="815040"/>
          </a:xfrm>
        </p:spPr>
        <p:txBody>
          <a:bodyPr>
            <a:normAutofit/>
          </a:bodyPr>
          <a:lstStyle>
            <a:lvl1pPr marL="0" indent="0" algn="ctr">
              <a:buNone/>
              <a:defRPr sz="11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Point 4</a:t>
            </a:r>
            <a:endParaRPr lang="ru-RU" dirty="0"/>
          </a:p>
        </p:txBody>
      </p:sp>
      <p:sp>
        <p:nvSpPr>
          <p:cNvPr id="35" name="Текст 19"/>
          <p:cNvSpPr>
            <a:spLocks noGrp="1"/>
          </p:cNvSpPr>
          <p:nvPr>
            <p:ph type="body" sz="quarter" idx="37" hasCustomPrompt="1"/>
          </p:nvPr>
        </p:nvSpPr>
        <p:spPr>
          <a:xfrm>
            <a:off x="9682775" y="4328490"/>
            <a:ext cx="1588820" cy="815040"/>
          </a:xfrm>
        </p:spPr>
        <p:txBody>
          <a:bodyPr>
            <a:normAutofit/>
          </a:bodyPr>
          <a:lstStyle>
            <a:lvl1pPr marL="0" indent="0" algn="ctr">
              <a:buNone/>
              <a:defRPr sz="11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Point 5</a:t>
            </a:r>
            <a:endParaRPr lang="ru-RU" dirty="0"/>
          </a:p>
        </p:txBody>
      </p:sp>
      <p:sp>
        <p:nvSpPr>
          <p:cNvPr id="36" name="Полилиния 29"/>
          <p:cNvSpPr>
            <a:spLocks noGrp="1"/>
          </p:cNvSpPr>
          <p:nvPr>
            <p:ph type="pic" sz="quarter" idx="42" hasCustomPrompt="1"/>
          </p:nvPr>
        </p:nvSpPr>
        <p:spPr>
          <a:xfrm>
            <a:off x="3126691" y="1832984"/>
            <a:ext cx="1528840" cy="1530000"/>
          </a:xfrm>
          <a:custGeom>
            <a:avLst/>
            <a:gdLst>
              <a:gd name="connsiteX0" fmla="*/ 764420 w 1528840"/>
              <a:gd name="connsiteY0" fmla="*/ 0 h 1530000"/>
              <a:gd name="connsiteX1" fmla="*/ 1191815 w 1528840"/>
              <a:gd name="connsiteY1" fmla="*/ 130650 h 1530000"/>
              <a:gd name="connsiteX2" fmla="*/ 1212304 w 1528840"/>
              <a:gd name="connsiteY2" fmla="*/ 147568 h 1530000"/>
              <a:gd name="connsiteX3" fmla="*/ 1191606 w 1528840"/>
              <a:gd name="connsiteY3" fmla="*/ 178266 h 1530000"/>
              <a:gd name="connsiteX4" fmla="*/ 1174839 w 1528840"/>
              <a:gd name="connsiteY4" fmla="*/ 261315 h 1530000"/>
              <a:gd name="connsiteX5" fmla="*/ 1388199 w 1528840"/>
              <a:gd name="connsiteY5" fmla="*/ 474675 h 1530000"/>
              <a:gd name="connsiteX6" fmla="*/ 1431199 w 1528840"/>
              <a:gd name="connsiteY6" fmla="*/ 470340 h 1530000"/>
              <a:gd name="connsiteX7" fmla="*/ 1464800 w 1528840"/>
              <a:gd name="connsiteY7" fmla="*/ 459910 h 1530000"/>
              <a:gd name="connsiteX8" fmla="*/ 1468768 w 1528840"/>
              <a:gd name="connsiteY8" fmla="*/ 467228 h 1530000"/>
              <a:gd name="connsiteX9" fmla="*/ 1528840 w 1528840"/>
              <a:gd name="connsiteY9" fmla="*/ 765000 h 1530000"/>
              <a:gd name="connsiteX10" fmla="*/ 764420 w 1528840"/>
              <a:gd name="connsiteY10" fmla="*/ 1530000 h 1530000"/>
              <a:gd name="connsiteX11" fmla="*/ 0 w 1528840"/>
              <a:gd name="connsiteY11" fmla="*/ 765000 h 1530000"/>
              <a:gd name="connsiteX12" fmla="*/ 764420 w 1528840"/>
              <a:gd name="connsiteY12" fmla="*/ 0 h 153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8840" h="1530000">
                <a:moveTo>
                  <a:pt x="764420" y="0"/>
                </a:moveTo>
                <a:cubicBezTo>
                  <a:pt x="922737" y="0"/>
                  <a:pt x="1069813" y="48164"/>
                  <a:pt x="1191815" y="130650"/>
                </a:cubicBezTo>
                <a:lnTo>
                  <a:pt x="1212304" y="147568"/>
                </a:lnTo>
                <a:lnTo>
                  <a:pt x="1191606" y="178266"/>
                </a:lnTo>
                <a:cubicBezTo>
                  <a:pt x="1180810" y="203792"/>
                  <a:pt x="1174839" y="231856"/>
                  <a:pt x="1174839" y="261315"/>
                </a:cubicBezTo>
                <a:cubicBezTo>
                  <a:pt x="1174839" y="379150"/>
                  <a:pt x="1270364" y="474675"/>
                  <a:pt x="1388199" y="474675"/>
                </a:cubicBezTo>
                <a:cubicBezTo>
                  <a:pt x="1402929" y="474675"/>
                  <a:pt x="1417309" y="473183"/>
                  <a:pt x="1431199" y="470340"/>
                </a:cubicBezTo>
                <a:lnTo>
                  <a:pt x="1464800" y="459910"/>
                </a:lnTo>
                <a:lnTo>
                  <a:pt x="1468768" y="467228"/>
                </a:lnTo>
                <a:cubicBezTo>
                  <a:pt x="1507450" y="558751"/>
                  <a:pt x="1528840" y="659376"/>
                  <a:pt x="1528840" y="765000"/>
                </a:cubicBezTo>
                <a:cubicBezTo>
                  <a:pt x="1528840" y="1187498"/>
                  <a:pt x="1186598" y="1530000"/>
                  <a:pt x="764420" y="1530000"/>
                </a:cubicBezTo>
                <a:cubicBezTo>
                  <a:pt x="342242" y="1530000"/>
                  <a:pt x="0" y="1187498"/>
                  <a:pt x="0" y="765000"/>
                </a:cubicBezTo>
                <a:cubicBezTo>
                  <a:pt x="0" y="342502"/>
                  <a:pt x="342242" y="0"/>
                  <a:pt x="764420" y="0"/>
                </a:cubicBezTo>
                <a:close/>
              </a:path>
            </a:pathLst>
          </a:custGeom>
        </p:spPr>
        <p:txBody>
          <a:bodyPr wrap="square" tIns="720000" anchor="ctr">
            <a:noAutofit/>
          </a:bodyPr>
          <a:lstStyle>
            <a:lvl1pPr marL="0" indent="0" algn="ctr">
              <a:buNone/>
              <a:defRPr sz="800">
                <a:latin typeface="Verdana" panose="020B0604030504040204" pitchFamily="34" charset="0"/>
                <a:ea typeface="Verdana" panose="020B0604030504040204" pitchFamily="34" charset="0"/>
              </a:defRPr>
            </a:lvl1pPr>
          </a:lstStyle>
          <a:p>
            <a:r>
              <a:rPr lang="de-CH" dirty="0" smtClean="0"/>
              <a:t>Image 2</a:t>
            </a:r>
            <a:endParaRPr lang="ru-RU" dirty="0"/>
          </a:p>
        </p:txBody>
      </p:sp>
      <p:sp>
        <p:nvSpPr>
          <p:cNvPr id="37" name="Полилиния 30"/>
          <p:cNvSpPr>
            <a:spLocks noGrp="1"/>
          </p:cNvSpPr>
          <p:nvPr>
            <p:ph type="pic" sz="quarter" idx="43" hasCustomPrompt="1"/>
          </p:nvPr>
        </p:nvSpPr>
        <p:spPr>
          <a:xfrm>
            <a:off x="5312558" y="1832984"/>
            <a:ext cx="1528840" cy="1530000"/>
          </a:xfrm>
          <a:custGeom>
            <a:avLst/>
            <a:gdLst>
              <a:gd name="connsiteX0" fmla="*/ 764420 w 1528840"/>
              <a:gd name="connsiteY0" fmla="*/ 0 h 1530000"/>
              <a:gd name="connsiteX1" fmla="*/ 1191815 w 1528840"/>
              <a:gd name="connsiteY1" fmla="*/ 130650 h 1530000"/>
              <a:gd name="connsiteX2" fmla="*/ 1212304 w 1528840"/>
              <a:gd name="connsiteY2" fmla="*/ 147568 h 1530000"/>
              <a:gd name="connsiteX3" fmla="*/ 1191606 w 1528840"/>
              <a:gd name="connsiteY3" fmla="*/ 178266 h 1530000"/>
              <a:gd name="connsiteX4" fmla="*/ 1174839 w 1528840"/>
              <a:gd name="connsiteY4" fmla="*/ 261315 h 1530000"/>
              <a:gd name="connsiteX5" fmla="*/ 1388199 w 1528840"/>
              <a:gd name="connsiteY5" fmla="*/ 474675 h 1530000"/>
              <a:gd name="connsiteX6" fmla="*/ 1431199 w 1528840"/>
              <a:gd name="connsiteY6" fmla="*/ 470340 h 1530000"/>
              <a:gd name="connsiteX7" fmla="*/ 1464800 w 1528840"/>
              <a:gd name="connsiteY7" fmla="*/ 459910 h 1530000"/>
              <a:gd name="connsiteX8" fmla="*/ 1468768 w 1528840"/>
              <a:gd name="connsiteY8" fmla="*/ 467228 h 1530000"/>
              <a:gd name="connsiteX9" fmla="*/ 1528840 w 1528840"/>
              <a:gd name="connsiteY9" fmla="*/ 765000 h 1530000"/>
              <a:gd name="connsiteX10" fmla="*/ 764420 w 1528840"/>
              <a:gd name="connsiteY10" fmla="*/ 1530000 h 1530000"/>
              <a:gd name="connsiteX11" fmla="*/ 0 w 1528840"/>
              <a:gd name="connsiteY11" fmla="*/ 765000 h 1530000"/>
              <a:gd name="connsiteX12" fmla="*/ 764420 w 1528840"/>
              <a:gd name="connsiteY12" fmla="*/ 0 h 153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8840" h="1530000">
                <a:moveTo>
                  <a:pt x="764420" y="0"/>
                </a:moveTo>
                <a:cubicBezTo>
                  <a:pt x="922737" y="0"/>
                  <a:pt x="1069813" y="48164"/>
                  <a:pt x="1191815" y="130650"/>
                </a:cubicBezTo>
                <a:lnTo>
                  <a:pt x="1212304" y="147568"/>
                </a:lnTo>
                <a:lnTo>
                  <a:pt x="1191606" y="178266"/>
                </a:lnTo>
                <a:cubicBezTo>
                  <a:pt x="1180810" y="203792"/>
                  <a:pt x="1174839" y="231856"/>
                  <a:pt x="1174839" y="261315"/>
                </a:cubicBezTo>
                <a:cubicBezTo>
                  <a:pt x="1174839" y="379150"/>
                  <a:pt x="1270364" y="474675"/>
                  <a:pt x="1388199" y="474675"/>
                </a:cubicBezTo>
                <a:cubicBezTo>
                  <a:pt x="1402929" y="474675"/>
                  <a:pt x="1417309" y="473183"/>
                  <a:pt x="1431199" y="470340"/>
                </a:cubicBezTo>
                <a:lnTo>
                  <a:pt x="1464800" y="459910"/>
                </a:lnTo>
                <a:lnTo>
                  <a:pt x="1468768" y="467228"/>
                </a:lnTo>
                <a:cubicBezTo>
                  <a:pt x="1507450" y="558751"/>
                  <a:pt x="1528840" y="659376"/>
                  <a:pt x="1528840" y="765000"/>
                </a:cubicBezTo>
                <a:cubicBezTo>
                  <a:pt x="1528840" y="1187498"/>
                  <a:pt x="1186598" y="1530000"/>
                  <a:pt x="764420" y="1530000"/>
                </a:cubicBezTo>
                <a:cubicBezTo>
                  <a:pt x="342242" y="1530000"/>
                  <a:pt x="0" y="1187498"/>
                  <a:pt x="0" y="765000"/>
                </a:cubicBezTo>
                <a:cubicBezTo>
                  <a:pt x="0" y="342502"/>
                  <a:pt x="342242" y="0"/>
                  <a:pt x="764420" y="0"/>
                </a:cubicBezTo>
                <a:close/>
              </a:path>
            </a:pathLst>
          </a:custGeom>
        </p:spPr>
        <p:txBody>
          <a:bodyPr wrap="square" tIns="720000" anchor="ctr">
            <a:noAutofit/>
          </a:bodyPr>
          <a:lstStyle>
            <a:lvl1pPr marL="0" indent="0" algn="ctr">
              <a:buNone/>
              <a:defRPr sz="800">
                <a:latin typeface="Verdana" panose="020B0604030504040204" pitchFamily="34" charset="0"/>
                <a:ea typeface="Verdana" panose="020B0604030504040204" pitchFamily="34" charset="0"/>
              </a:defRPr>
            </a:lvl1pPr>
          </a:lstStyle>
          <a:p>
            <a:r>
              <a:rPr lang="de-CH" dirty="0" smtClean="0"/>
              <a:t>Image 3</a:t>
            </a:r>
            <a:endParaRPr lang="ru-RU" dirty="0"/>
          </a:p>
        </p:txBody>
      </p:sp>
      <p:sp>
        <p:nvSpPr>
          <p:cNvPr id="38" name="Полилиния 31"/>
          <p:cNvSpPr>
            <a:spLocks noGrp="1"/>
          </p:cNvSpPr>
          <p:nvPr>
            <p:ph type="pic" sz="quarter" idx="44" hasCustomPrompt="1"/>
          </p:nvPr>
        </p:nvSpPr>
        <p:spPr>
          <a:xfrm>
            <a:off x="7521118" y="1832984"/>
            <a:ext cx="1528840" cy="1530000"/>
          </a:xfrm>
          <a:custGeom>
            <a:avLst/>
            <a:gdLst>
              <a:gd name="connsiteX0" fmla="*/ 764420 w 1528840"/>
              <a:gd name="connsiteY0" fmla="*/ 0 h 1530000"/>
              <a:gd name="connsiteX1" fmla="*/ 1191815 w 1528840"/>
              <a:gd name="connsiteY1" fmla="*/ 130650 h 1530000"/>
              <a:gd name="connsiteX2" fmla="*/ 1212303 w 1528840"/>
              <a:gd name="connsiteY2" fmla="*/ 147568 h 1530000"/>
              <a:gd name="connsiteX3" fmla="*/ 1191606 w 1528840"/>
              <a:gd name="connsiteY3" fmla="*/ 178266 h 1530000"/>
              <a:gd name="connsiteX4" fmla="*/ 1174839 w 1528840"/>
              <a:gd name="connsiteY4" fmla="*/ 261315 h 1530000"/>
              <a:gd name="connsiteX5" fmla="*/ 1388199 w 1528840"/>
              <a:gd name="connsiteY5" fmla="*/ 474675 h 1530000"/>
              <a:gd name="connsiteX6" fmla="*/ 1431198 w 1528840"/>
              <a:gd name="connsiteY6" fmla="*/ 470340 h 1530000"/>
              <a:gd name="connsiteX7" fmla="*/ 1464799 w 1528840"/>
              <a:gd name="connsiteY7" fmla="*/ 459910 h 1530000"/>
              <a:gd name="connsiteX8" fmla="*/ 1468768 w 1528840"/>
              <a:gd name="connsiteY8" fmla="*/ 467228 h 1530000"/>
              <a:gd name="connsiteX9" fmla="*/ 1528840 w 1528840"/>
              <a:gd name="connsiteY9" fmla="*/ 765000 h 1530000"/>
              <a:gd name="connsiteX10" fmla="*/ 764420 w 1528840"/>
              <a:gd name="connsiteY10" fmla="*/ 1530000 h 1530000"/>
              <a:gd name="connsiteX11" fmla="*/ 0 w 1528840"/>
              <a:gd name="connsiteY11" fmla="*/ 765000 h 1530000"/>
              <a:gd name="connsiteX12" fmla="*/ 764420 w 1528840"/>
              <a:gd name="connsiteY12" fmla="*/ 0 h 153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8840" h="1530000">
                <a:moveTo>
                  <a:pt x="764420" y="0"/>
                </a:moveTo>
                <a:cubicBezTo>
                  <a:pt x="922737" y="0"/>
                  <a:pt x="1069813" y="48164"/>
                  <a:pt x="1191815" y="130650"/>
                </a:cubicBezTo>
                <a:lnTo>
                  <a:pt x="1212303" y="147568"/>
                </a:lnTo>
                <a:lnTo>
                  <a:pt x="1191606" y="178266"/>
                </a:lnTo>
                <a:cubicBezTo>
                  <a:pt x="1180809" y="203792"/>
                  <a:pt x="1174839" y="231856"/>
                  <a:pt x="1174839" y="261315"/>
                </a:cubicBezTo>
                <a:cubicBezTo>
                  <a:pt x="1174839" y="379150"/>
                  <a:pt x="1270364" y="474675"/>
                  <a:pt x="1388199" y="474675"/>
                </a:cubicBezTo>
                <a:cubicBezTo>
                  <a:pt x="1402928" y="474675"/>
                  <a:pt x="1417309" y="473183"/>
                  <a:pt x="1431198" y="470340"/>
                </a:cubicBezTo>
                <a:lnTo>
                  <a:pt x="1464799" y="459910"/>
                </a:lnTo>
                <a:lnTo>
                  <a:pt x="1468768" y="467228"/>
                </a:lnTo>
                <a:cubicBezTo>
                  <a:pt x="1507450" y="558751"/>
                  <a:pt x="1528840" y="659376"/>
                  <a:pt x="1528840" y="765000"/>
                </a:cubicBezTo>
                <a:cubicBezTo>
                  <a:pt x="1528840" y="1187498"/>
                  <a:pt x="1186598" y="1530000"/>
                  <a:pt x="764420" y="1530000"/>
                </a:cubicBezTo>
                <a:cubicBezTo>
                  <a:pt x="342242" y="1530000"/>
                  <a:pt x="0" y="1187498"/>
                  <a:pt x="0" y="765000"/>
                </a:cubicBezTo>
                <a:cubicBezTo>
                  <a:pt x="0" y="342502"/>
                  <a:pt x="342242" y="0"/>
                  <a:pt x="764420" y="0"/>
                </a:cubicBezTo>
                <a:close/>
              </a:path>
            </a:pathLst>
          </a:custGeom>
        </p:spPr>
        <p:txBody>
          <a:bodyPr wrap="square" tIns="720000" anchor="ctr">
            <a:noAutofit/>
          </a:bodyPr>
          <a:lstStyle>
            <a:lvl1pPr marL="0" indent="0" algn="ctr">
              <a:buNone/>
              <a:defRPr sz="800">
                <a:latin typeface="Verdana" panose="020B0604030504040204" pitchFamily="34" charset="0"/>
                <a:ea typeface="Verdana" panose="020B0604030504040204" pitchFamily="34" charset="0"/>
              </a:defRPr>
            </a:lvl1pPr>
          </a:lstStyle>
          <a:p>
            <a:r>
              <a:rPr lang="de-CH" dirty="0" smtClean="0"/>
              <a:t>Image 4</a:t>
            </a:r>
            <a:endParaRPr lang="ru-RU" dirty="0"/>
          </a:p>
        </p:txBody>
      </p:sp>
      <p:sp>
        <p:nvSpPr>
          <p:cNvPr id="39" name="Полилиния 32"/>
          <p:cNvSpPr>
            <a:spLocks noGrp="1"/>
          </p:cNvSpPr>
          <p:nvPr>
            <p:ph type="pic" sz="quarter" idx="45" hasCustomPrompt="1"/>
          </p:nvPr>
        </p:nvSpPr>
        <p:spPr>
          <a:xfrm>
            <a:off x="9700348" y="1832984"/>
            <a:ext cx="1528840" cy="1530000"/>
          </a:xfrm>
          <a:custGeom>
            <a:avLst/>
            <a:gdLst>
              <a:gd name="connsiteX0" fmla="*/ 764420 w 1528840"/>
              <a:gd name="connsiteY0" fmla="*/ 0 h 1530000"/>
              <a:gd name="connsiteX1" fmla="*/ 1191815 w 1528840"/>
              <a:gd name="connsiteY1" fmla="*/ 130650 h 1530000"/>
              <a:gd name="connsiteX2" fmla="*/ 1212303 w 1528840"/>
              <a:gd name="connsiteY2" fmla="*/ 147568 h 1530000"/>
              <a:gd name="connsiteX3" fmla="*/ 1191606 w 1528840"/>
              <a:gd name="connsiteY3" fmla="*/ 178266 h 1530000"/>
              <a:gd name="connsiteX4" fmla="*/ 1174839 w 1528840"/>
              <a:gd name="connsiteY4" fmla="*/ 261315 h 1530000"/>
              <a:gd name="connsiteX5" fmla="*/ 1388199 w 1528840"/>
              <a:gd name="connsiteY5" fmla="*/ 474675 h 1530000"/>
              <a:gd name="connsiteX6" fmla="*/ 1431198 w 1528840"/>
              <a:gd name="connsiteY6" fmla="*/ 470340 h 1530000"/>
              <a:gd name="connsiteX7" fmla="*/ 1464799 w 1528840"/>
              <a:gd name="connsiteY7" fmla="*/ 459910 h 1530000"/>
              <a:gd name="connsiteX8" fmla="*/ 1468768 w 1528840"/>
              <a:gd name="connsiteY8" fmla="*/ 467228 h 1530000"/>
              <a:gd name="connsiteX9" fmla="*/ 1528840 w 1528840"/>
              <a:gd name="connsiteY9" fmla="*/ 765000 h 1530000"/>
              <a:gd name="connsiteX10" fmla="*/ 764420 w 1528840"/>
              <a:gd name="connsiteY10" fmla="*/ 1530000 h 1530000"/>
              <a:gd name="connsiteX11" fmla="*/ 0 w 1528840"/>
              <a:gd name="connsiteY11" fmla="*/ 765000 h 1530000"/>
              <a:gd name="connsiteX12" fmla="*/ 764420 w 1528840"/>
              <a:gd name="connsiteY12" fmla="*/ 0 h 153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8840" h="1530000">
                <a:moveTo>
                  <a:pt x="764420" y="0"/>
                </a:moveTo>
                <a:cubicBezTo>
                  <a:pt x="922737" y="0"/>
                  <a:pt x="1069813" y="48164"/>
                  <a:pt x="1191815" y="130650"/>
                </a:cubicBezTo>
                <a:lnTo>
                  <a:pt x="1212303" y="147568"/>
                </a:lnTo>
                <a:lnTo>
                  <a:pt x="1191606" y="178266"/>
                </a:lnTo>
                <a:cubicBezTo>
                  <a:pt x="1180809" y="203792"/>
                  <a:pt x="1174839" y="231856"/>
                  <a:pt x="1174839" y="261315"/>
                </a:cubicBezTo>
                <a:cubicBezTo>
                  <a:pt x="1174839" y="379150"/>
                  <a:pt x="1270364" y="474675"/>
                  <a:pt x="1388199" y="474675"/>
                </a:cubicBezTo>
                <a:cubicBezTo>
                  <a:pt x="1402928" y="474675"/>
                  <a:pt x="1417309" y="473183"/>
                  <a:pt x="1431198" y="470340"/>
                </a:cubicBezTo>
                <a:lnTo>
                  <a:pt x="1464799" y="459910"/>
                </a:lnTo>
                <a:lnTo>
                  <a:pt x="1468768" y="467228"/>
                </a:lnTo>
                <a:cubicBezTo>
                  <a:pt x="1507450" y="558751"/>
                  <a:pt x="1528840" y="659376"/>
                  <a:pt x="1528840" y="765000"/>
                </a:cubicBezTo>
                <a:cubicBezTo>
                  <a:pt x="1528840" y="1187498"/>
                  <a:pt x="1186598" y="1530000"/>
                  <a:pt x="764420" y="1530000"/>
                </a:cubicBezTo>
                <a:cubicBezTo>
                  <a:pt x="342242" y="1530000"/>
                  <a:pt x="0" y="1187498"/>
                  <a:pt x="0" y="765000"/>
                </a:cubicBezTo>
                <a:cubicBezTo>
                  <a:pt x="0" y="342502"/>
                  <a:pt x="342242" y="0"/>
                  <a:pt x="764420" y="0"/>
                </a:cubicBezTo>
                <a:close/>
              </a:path>
            </a:pathLst>
          </a:custGeom>
        </p:spPr>
        <p:txBody>
          <a:bodyPr wrap="square" tIns="720000" anchor="ctr">
            <a:noAutofit/>
          </a:bodyPr>
          <a:lstStyle>
            <a:lvl1pPr marL="0" indent="0" algn="ctr">
              <a:buNone/>
              <a:defRPr sz="800">
                <a:latin typeface="Verdana" panose="020B0604030504040204" pitchFamily="34" charset="0"/>
                <a:ea typeface="Verdana" panose="020B0604030504040204" pitchFamily="34" charset="0"/>
              </a:defRPr>
            </a:lvl1pPr>
          </a:lstStyle>
          <a:p>
            <a:r>
              <a:rPr lang="de-CH" dirty="0" smtClean="0"/>
              <a:t>Image 5</a:t>
            </a:r>
            <a:endParaRPr lang="ru-RU" dirty="0"/>
          </a:p>
        </p:txBody>
      </p:sp>
      <p:sp>
        <p:nvSpPr>
          <p:cNvPr id="40" name="Овал 36"/>
          <p:cNvSpPr/>
          <p:nvPr userDrawn="1"/>
        </p:nvSpPr>
        <p:spPr>
          <a:xfrm>
            <a:off x="2131581" y="1880940"/>
            <a:ext cx="426720" cy="426720"/>
          </a:xfrm>
          <a:prstGeom prst="ellipse">
            <a:avLst/>
          </a:prstGeom>
          <a:solidFill>
            <a:srgbClr val="1C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41" name="Овал 37"/>
          <p:cNvSpPr/>
          <p:nvPr userDrawn="1"/>
        </p:nvSpPr>
        <p:spPr>
          <a:xfrm>
            <a:off x="4301531" y="1880940"/>
            <a:ext cx="426720" cy="426720"/>
          </a:xfrm>
          <a:prstGeom prst="ellipse">
            <a:avLst/>
          </a:prstGeom>
          <a:solidFill>
            <a:srgbClr val="1C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42" name="Овал 40"/>
          <p:cNvSpPr/>
          <p:nvPr userDrawn="1"/>
        </p:nvSpPr>
        <p:spPr>
          <a:xfrm>
            <a:off x="6487398" y="1880940"/>
            <a:ext cx="426720" cy="426720"/>
          </a:xfrm>
          <a:prstGeom prst="ellipse">
            <a:avLst/>
          </a:prstGeom>
          <a:solidFill>
            <a:srgbClr val="1C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43" name="Овал 41"/>
          <p:cNvSpPr/>
          <p:nvPr userDrawn="1"/>
        </p:nvSpPr>
        <p:spPr>
          <a:xfrm>
            <a:off x="8695958" y="1880940"/>
            <a:ext cx="426720" cy="426720"/>
          </a:xfrm>
          <a:prstGeom prst="ellipse">
            <a:avLst/>
          </a:prstGeom>
          <a:solidFill>
            <a:srgbClr val="1C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44" name="Овал 43"/>
          <p:cNvSpPr/>
          <p:nvPr userDrawn="1"/>
        </p:nvSpPr>
        <p:spPr>
          <a:xfrm>
            <a:off x="10875188" y="1880940"/>
            <a:ext cx="426720" cy="426720"/>
          </a:xfrm>
          <a:prstGeom prst="ellipse">
            <a:avLst/>
          </a:prstGeom>
          <a:solidFill>
            <a:srgbClr val="006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198937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10" name="Текст 10"/>
          <p:cNvSpPr>
            <a:spLocks noGrp="1"/>
          </p:cNvSpPr>
          <p:nvPr>
            <p:ph type="body" sz="quarter" idx="10" hasCustomPrompt="1"/>
          </p:nvPr>
        </p:nvSpPr>
        <p:spPr>
          <a:xfrm>
            <a:off x="786183" y="2558650"/>
            <a:ext cx="5527879" cy="1352514"/>
          </a:xfrm>
          <a:prstGeom prst="rect">
            <a:avLst/>
          </a:prstGeom>
        </p:spPr>
        <p:txBody>
          <a:bodyPr lIns="0" tIns="0" rIns="0" bIns="0"/>
          <a:lstStyle>
            <a:lvl1pPr marL="0" indent="0">
              <a:lnSpc>
                <a:spcPct val="100000"/>
              </a:lnSpc>
              <a:spcBef>
                <a:spcPts val="0"/>
              </a:spcBef>
              <a:buNone/>
              <a:defRPr lang="ru-RU" sz="3000" b="0" kern="1200" dirty="0" smtClean="0">
                <a:solidFill>
                  <a:srgbClr val="1C4A70"/>
                </a:solidFill>
                <a:latin typeface="Verdana" panose="020B0604030504040204" pitchFamily="34" charset="0"/>
                <a:ea typeface="Verdana" panose="020B0604030504040204" pitchFamily="34" charset="0"/>
                <a:cs typeface="+mn-cs"/>
              </a:defRPr>
            </a:lvl1pPr>
          </a:lstStyle>
          <a:p>
            <a:r>
              <a:rPr lang="en-GB" dirty="0" smtClean="0"/>
              <a:t>Classic title page with Image on the Right</a:t>
            </a:r>
            <a:endParaRPr lang="ru-RU" dirty="0"/>
          </a:p>
        </p:txBody>
      </p:sp>
      <p:sp>
        <p:nvSpPr>
          <p:cNvPr id="16" name="Текст 14"/>
          <p:cNvSpPr>
            <a:spLocks noGrp="1"/>
          </p:cNvSpPr>
          <p:nvPr>
            <p:ph type="body" sz="quarter" idx="11" hasCustomPrompt="1"/>
          </p:nvPr>
        </p:nvSpPr>
        <p:spPr>
          <a:xfrm>
            <a:off x="794729" y="6146405"/>
            <a:ext cx="5519333" cy="552108"/>
          </a:xfrm>
          <a:prstGeom prst="rect">
            <a:avLst/>
          </a:prstGeom>
        </p:spPr>
        <p:txBody>
          <a:bodyPr lIns="0" tIns="0" rIns="0" bIns="0"/>
          <a:lstStyle>
            <a:lvl1pPr marL="0" indent="0">
              <a:buNone/>
              <a:defRPr sz="1400" baseline="0">
                <a:solidFill>
                  <a:schemeClr val="bg2">
                    <a:lumMod val="50000"/>
                  </a:schemeClr>
                </a:solidFill>
                <a:latin typeface="Verdana" panose="020B0604030504040204" pitchFamily="34" charset="0"/>
                <a:ea typeface="Verdana" panose="020B0604030504040204" pitchFamily="34" charset="0"/>
              </a:defRPr>
            </a:lvl1pPr>
            <a:lvl2pPr>
              <a:defRPr sz="1400">
                <a:solidFill>
                  <a:schemeClr val="bg1"/>
                </a:solidFill>
                <a:latin typeface="Cera CY" panose="00000500000000000000" pitchFamily="2" charset="-52"/>
              </a:defRPr>
            </a:lvl2pPr>
            <a:lvl3pPr>
              <a:defRPr sz="1400">
                <a:solidFill>
                  <a:schemeClr val="bg1"/>
                </a:solidFill>
                <a:latin typeface="Cera CY" panose="00000500000000000000" pitchFamily="2" charset="-52"/>
              </a:defRPr>
            </a:lvl3pPr>
            <a:lvl4pPr>
              <a:defRPr sz="1400">
                <a:solidFill>
                  <a:schemeClr val="bg1"/>
                </a:solidFill>
                <a:latin typeface="Cera CY" panose="00000500000000000000" pitchFamily="2" charset="-52"/>
              </a:defRPr>
            </a:lvl4pPr>
            <a:lvl5pPr>
              <a:defRPr sz="1400">
                <a:solidFill>
                  <a:schemeClr val="bg1"/>
                </a:solidFill>
                <a:latin typeface="Cera CY" panose="00000500000000000000" pitchFamily="2" charset="-52"/>
              </a:defRPr>
            </a:lvl5pPr>
          </a:lstStyle>
          <a:p>
            <a:pPr lvl="0"/>
            <a:r>
              <a:rPr lang="de-CH" dirty="0" smtClean="0"/>
              <a:t>Name </a:t>
            </a:r>
            <a:r>
              <a:rPr lang="de-CH" dirty="0" err="1" smtClean="0"/>
              <a:t>of</a:t>
            </a:r>
            <a:r>
              <a:rPr lang="de-CH" dirty="0" smtClean="0"/>
              <a:t> Department / Name </a:t>
            </a:r>
            <a:r>
              <a:rPr lang="de-CH" dirty="0" err="1" smtClean="0"/>
              <a:t>of</a:t>
            </a:r>
            <a:r>
              <a:rPr lang="de-CH" dirty="0" smtClean="0"/>
              <a:t> </a:t>
            </a:r>
            <a:r>
              <a:rPr lang="de-CH" dirty="0" err="1" smtClean="0"/>
              <a:t>Employee</a:t>
            </a:r>
            <a:r>
              <a:rPr lang="de-CH" dirty="0" smtClean="0"/>
              <a:t> / Date</a:t>
            </a:r>
            <a:endParaRPr lang="ru-RU" dirty="0" smtClean="0"/>
          </a:p>
        </p:txBody>
      </p:sp>
      <p:sp>
        <p:nvSpPr>
          <p:cNvPr id="4" name="Picture Placeholder 3"/>
          <p:cNvSpPr>
            <a:spLocks noGrp="1"/>
          </p:cNvSpPr>
          <p:nvPr>
            <p:ph type="pic" sz="quarter" idx="12" hasCustomPrompt="1"/>
          </p:nvPr>
        </p:nvSpPr>
        <p:spPr>
          <a:xfrm>
            <a:off x="6641959" y="0"/>
            <a:ext cx="5550041" cy="6858000"/>
          </a:xfrm>
          <a:prstGeom prst="rect">
            <a:avLst/>
          </a:prstGeom>
        </p:spPr>
        <p:txBody>
          <a:bodyPr tIns="720000" anchor="ctr" anchorCtr="1"/>
          <a:lstStyle>
            <a:lvl1pPr marL="0" indent="0">
              <a:buNone/>
              <a:defRPr sz="1100">
                <a:solidFill>
                  <a:schemeClr val="bg2">
                    <a:lumMod val="50000"/>
                  </a:schemeClr>
                </a:solidFill>
                <a:latin typeface="Verdana" panose="020B0604030504040204" pitchFamily="34" charset="0"/>
                <a:ea typeface="Verdana" panose="020B0604030504040204" pitchFamily="34" charset="0"/>
              </a:defRPr>
            </a:lvl1pPr>
          </a:lstStyle>
          <a:p>
            <a:r>
              <a:rPr lang="de-CH" dirty="0" smtClean="0"/>
              <a:t>Insert an </a:t>
            </a:r>
            <a:r>
              <a:rPr lang="de-CH" dirty="0" err="1" smtClean="0"/>
              <a:t>image</a:t>
            </a:r>
            <a:r>
              <a:rPr lang="de-CH" dirty="0" smtClean="0"/>
              <a:t> </a:t>
            </a:r>
            <a:r>
              <a:rPr lang="de-CH" dirty="0" err="1" smtClean="0"/>
              <a:t>related</a:t>
            </a:r>
            <a:r>
              <a:rPr lang="de-CH" dirty="0" smtClean="0"/>
              <a:t> </a:t>
            </a:r>
            <a:r>
              <a:rPr lang="de-CH" dirty="0" err="1" smtClean="0"/>
              <a:t>to</a:t>
            </a:r>
            <a:r>
              <a:rPr lang="de-CH" dirty="0" smtClean="0"/>
              <a:t> </a:t>
            </a:r>
            <a:r>
              <a:rPr lang="de-CH" dirty="0" err="1" smtClean="0"/>
              <a:t>your</a:t>
            </a:r>
            <a:r>
              <a:rPr lang="de-CH" dirty="0" smtClean="0"/>
              <a:t> </a:t>
            </a:r>
            <a:r>
              <a:rPr lang="de-CH" dirty="0" err="1" smtClean="0"/>
              <a:t>presentation</a:t>
            </a:r>
            <a:endParaRPr lang="en-GB" dirty="0"/>
          </a:p>
        </p:txBody>
      </p:sp>
      <p:pic>
        <p:nvPicPr>
          <p:cNvPr id="8" name="Picture 7"/>
          <p:cNvPicPr/>
          <p:nvPr userDrawn="1"/>
        </p:nvPicPr>
        <p:blipFill>
          <a:blip r:embed="rId2" cstate="print">
            <a:extLst>
              <a:ext uri="{28A0092B-C50C-407E-A947-70E740481C1C}">
                <a14:useLocalDpi xmlns:a14="http://schemas.microsoft.com/office/drawing/2010/main" val="0"/>
              </a:ext>
            </a:extLst>
          </a:blip>
          <a:stretch>
            <a:fillRect/>
          </a:stretch>
        </p:blipFill>
        <p:spPr>
          <a:xfrm>
            <a:off x="300020" y="426286"/>
            <a:ext cx="3254375" cy="449580"/>
          </a:xfrm>
          <a:prstGeom prst="rect">
            <a:avLst/>
          </a:prstGeom>
        </p:spPr>
      </p:pic>
    </p:spTree>
    <p:extLst>
      <p:ext uri="{BB962C8B-B14F-4D97-AF65-F5344CB8AC3E}">
        <p14:creationId xmlns:p14="http://schemas.microsoft.com/office/powerpoint/2010/main" val="10789920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quence of six">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26" name="Заголовок 8"/>
          <p:cNvSpPr>
            <a:spLocks noGrp="1"/>
          </p:cNvSpPr>
          <p:nvPr>
            <p:ph type="title" hasCustomPrompt="1"/>
          </p:nvPr>
        </p:nvSpPr>
        <p:spPr>
          <a:xfrm>
            <a:off x="1188000" y="461850"/>
            <a:ext cx="10669038" cy="399712"/>
          </a:xfrm>
        </p:spPr>
        <p:txBody>
          <a:bodyPr lIns="0" tIns="0" anchor="t">
            <a:normAutofit/>
          </a:bodyPr>
          <a:lstStyle>
            <a:lvl1pPr>
              <a:defRPr sz="2400" baseline="0">
                <a:solidFill>
                  <a:srgbClr val="1C4A70"/>
                </a:solidFill>
                <a:latin typeface="Verdana" panose="020B0604030504040204" pitchFamily="34" charset="0"/>
                <a:ea typeface="Verdana" panose="020B0604030504040204" pitchFamily="34" charset="0"/>
              </a:defRPr>
            </a:lvl1pPr>
          </a:lstStyle>
          <a:p>
            <a:r>
              <a:rPr lang="en-US" dirty="0" smtClean="0"/>
              <a:t>Enter a title for your slide in this field</a:t>
            </a:r>
            <a:endParaRPr lang="ru-RU" dirty="0"/>
          </a:p>
        </p:txBody>
      </p:sp>
      <p:sp>
        <p:nvSpPr>
          <p:cNvPr id="27" name="Текст 19"/>
          <p:cNvSpPr>
            <a:spLocks noGrp="1"/>
          </p:cNvSpPr>
          <p:nvPr>
            <p:ph type="body" sz="quarter" idx="11" hasCustomPrompt="1"/>
          </p:nvPr>
        </p:nvSpPr>
        <p:spPr>
          <a:xfrm>
            <a:off x="1197525" y="825450"/>
            <a:ext cx="10663428" cy="297427"/>
          </a:xfrm>
        </p:spPr>
        <p:txBody>
          <a:bodyPr lIns="0" tIns="0" rIns="0" bIns="0">
            <a:noAutofit/>
          </a:bodyPr>
          <a:lstStyle>
            <a:lvl1pPr marL="0" indent="0">
              <a:buNone/>
              <a:defRPr sz="1400" baseline="0">
                <a:solidFill>
                  <a:srgbClr val="424242"/>
                </a:solidFill>
                <a:latin typeface="Verdana" panose="020B0604030504040204" pitchFamily="34" charset="0"/>
                <a:ea typeface="Verdana" panose="020B0604030504040204"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en-US" dirty="0" smtClean="0"/>
              <a:t>Enter a comment or description for the slide</a:t>
            </a:r>
            <a:endParaRPr lang="ru-RU" dirty="0"/>
          </a:p>
        </p:txBody>
      </p:sp>
      <p:sp>
        <p:nvSpPr>
          <p:cNvPr id="28" name="Текст 2"/>
          <p:cNvSpPr>
            <a:spLocks noGrp="1"/>
          </p:cNvSpPr>
          <p:nvPr>
            <p:ph type="body" sz="quarter" idx="12" hasCustomPrompt="1"/>
          </p:nvPr>
        </p:nvSpPr>
        <p:spPr>
          <a:xfrm>
            <a:off x="9390528" y="6402758"/>
            <a:ext cx="1770063" cy="314325"/>
          </a:xfrm>
        </p:spPr>
        <p:txBody>
          <a:bodyPr>
            <a:normAutofit/>
          </a:bodyPr>
          <a:lstStyle>
            <a:lvl1pPr marL="0" indent="0" algn="r">
              <a:buNone/>
              <a:defRPr sz="1100" baseline="0">
                <a:solidFill>
                  <a:srgbClr val="1C4A70"/>
                </a:solidFill>
                <a:latin typeface="Verdana" panose="020B0604030504040204" pitchFamily="34" charset="0"/>
                <a:ea typeface="Verdana" panose="020B0604030504040204" pitchFamily="34" charset="0"/>
              </a:defRPr>
            </a:lvl1pPr>
          </a:lstStyle>
          <a:p>
            <a:pPr lvl="0"/>
            <a:r>
              <a:rPr lang="en-GB" dirty="0" smtClean="0"/>
              <a:t>SECTION NAME</a:t>
            </a:r>
            <a:endParaRPr lang="ru-RU" dirty="0"/>
          </a:p>
        </p:txBody>
      </p:sp>
      <p:sp>
        <p:nvSpPr>
          <p:cNvPr id="45" name="Овал 12"/>
          <p:cNvSpPr/>
          <p:nvPr userDrawn="1"/>
        </p:nvSpPr>
        <p:spPr>
          <a:xfrm>
            <a:off x="2896093" y="1941914"/>
            <a:ext cx="1247775" cy="1247775"/>
          </a:xfrm>
          <a:prstGeom prst="ellipse">
            <a:avLst/>
          </a:prstGeom>
          <a:noFill/>
          <a:ln w="38100">
            <a:solidFill>
              <a:srgbClr val="006A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46" name="Прямоугольник 13"/>
          <p:cNvSpPr/>
          <p:nvPr userDrawn="1"/>
        </p:nvSpPr>
        <p:spPr>
          <a:xfrm>
            <a:off x="3519980" y="2565801"/>
            <a:ext cx="793751" cy="845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cxnSp>
        <p:nvCxnSpPr>
          <p:cNvPr id="47" name="Прямая соединительная линия 15"/>
          <p:cNvCxnSpPr>
            <a:endCxn id="48" idx="3"/>
          </p:cNvCxnSpPr>
          <p:nvPr userDrawn="1"/>
        </p:nvCxnSpPr>
        <p:spPr>
          <a:xfrm>
            <a:off x="4124325" y="2563004"/>
            <a:ext cx="250826" cy="1"/>
          </a:xfrm>
          <a:prstGeom prst="line">
            <a:avLst/>
          </a:prstGeom>
          <a:ln w="38100">
            <a:solidFill>
              <a:srgbClr val="006AB4"/>
            </a:solidFill>
          </a:ln>
        </p:spPr>
        <p:style>
          <a:lnRef idx="1">
            <a:schemeClr val="accent1"/>
          </a:lnRef>
          <a:fillRef idx="0">
            <a:schemeClr val="accent1"/>
          </a:fillRef>
          <a:effectRef idx="0">
            <a:schemeClr val="accent1"/>
          </a:effectRef>
          <a:fontRef idx="minor">
            <a:schemeClr val="tx1"/>
          </a:fontRef>
        </p:style>
      </p:cxnSp>
      <p:sp>
        <p:nvSpPr>
          <p:cNvPr id="48" name="Равнобедренный треугольник 21"/>
          <p:cNvSpPr/>
          <p:nvPr userDrawn="1"/>
        </p:nvSpPr>
        <p:spPr>
          <a:xfrm rot="5400000">
            <a:off x="4364756" y="2503473"/>
            <a:ext cx="139851" cy="119062"/>
          </a:xfrm>
          <a:prstGeom prst="triangle">
            <a:avLst/>
          </a:prstGeom>
          <a:solidFill>
            <a:srgbClr val="006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cxnSp>
        <p:nvCxnSpPr>
          <p:cNvPr id="49" name="Прямая соединительная линия 31"/>
          <p:cNvCxnSpPr/>
          <p:nvPr userDrawn="1"/>
        </p:nvCxnSpPr>
        <p:spPr>
          <a:xfrm rot="5400000">
            <a:off x="3394567" y="3296054"/>
            <a:ext cx="250826" cy="1"/>
          </a:xfrm>
          <a:prstGeom prst="line">
            <a:avLst/>
          </a:prstGeom>
          <a:ln w="38100">
            <a:solidFill>
              <a:srgbClr val="006AB4"/>
            </a:solidFill>
          </a:ln>
        </p:spPr>
        <p:style>
          <a:lnRef idx="1">
            <a:schemeClr val="accent1"/>
          </a:lnRef>
          <a:fillRef idx="0">
            <a:schemeClr val="accent1"/>
          </a:fillRef>
          <a:effectRef idx="0">
            <a:schemeClr val="accent1"/>
          </a:effectRef>
          <a:fontRef idx="minor">
            <a:schemeClr val="tx1"/>
          </a:fontRef>
        </p:style>
      </p:cxnSp>
      <p:sp>
        <p:nvSpPr>
          <p:cNvPr id="50" name="Равнобедренный треугольник 32"/>
          <p:cNvSpPr/>
          <p:nvPr userDrawn="1"/>
        </p:nvSpPr>
        <p:spPr>
          <a:xfrm rot="10800000">
            <a:off x="3450055" y="3419086"/>
            <a:ext cx="139851" cy="119062"/>
          </a:xfrm>
          <a:prstGeom prst="triangle">
            <a:avLst/>
          </a:prstGeom>
          <a:solidFill>
            <a:srgbClr val="006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51" name="Овал 35"/>
          <p:cNvSpPr/>
          <p:nvPr userDrawn="1"/>
        </p:nvSpPr>
        <p:spPr>
          <a:xfrm>
            <a:off x="3072959" y="2113766"/>
            <a:ext cx="900927" cy="900927"/>
          </a:xfrm>
          <a:prstGeom prst="ellipse">
            <a:avLst/>
          </a:prstGeom>
          <a:solidFill>
            <a:srgbClr val="006AB4"/>
          </a:solidFill>
          <a:ln w="38100">
            <a:solidFill>
              <a:srgbClr val="006A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52" name="Овал 36"/>
          <p:cNvSpPr/>
          <p:nvPr userDrawn="1"/>
        </p:nvSpPr>
        <p:spPr>
          <a:xfrm>
            <a:off x="4523357" y="1933080"/>
            <a:ext cx="1247775" cy="1247775"/>
          </a:xfrm>
          <a:prstGeom prst="ellipse">
            <a:avLst/>
          </a:prstGeom>
          <a:noFill/>
          <a:ln w="38100">
            <a:solidFill>
              <a:srgbClr val="1C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53" name="Прямоугольник 37"/>
          <p:cNvSpPr/>
          <p:nvPr userDrawn="1"/>
        </p:nvSpPr>
        <p:spPr>
          <a:xfrm>
            <a:off x="5147244" y="2556967"/>
            <a:ext cx="793751" cy="845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cxnSp>
        <p:nvCxnSpPr>
          <p:cNvPr id="54" name="Прямая соединительная линия 38"/>
          <p:cNvCxnSpPr>
            <a:endCxn id="55" idx="3"/>
          </p:cNvCxnSpPr>
          <p:nvPr userDrawn="1"/>
        </p:nvCxnSpPr>
        <p:spPr>
          <a:xfrm>
            <a:off x="5751589" y="2554170"/>
            <a:ext cx="250826" cy="1"/>
          </a:xfrm>
          <a:prstGeom prst="line">
            <a:avLst/>
          </a:prstGeom>
          <a:ln w="38100">
            <a:solidFill>
              <a:srgbClr val="1C4A70"/>
            </a:solidFill>
          </a:ln>
        </p:spPr>
        <p:style>
          <a:lnRef idx="1">
            <a:schemeClr val="accent1"/>
          </a:lnRef>
          <a:fillRef idx="0">
            <a:schemeClr val="accent1"/>
          </a:fillRef>
          <a:effectRef idx="0">
            <a:schemeClr val="accent1"/>
          </a:effectRef>
          <a:fontRef idx="minor">
            <a:schemeClr val="tx1"/>
          </a:fontRef>
        </p:style>
      </p:cxnSp>
      <p:sp>
        <p:nvSpPr>
          <p:cNvPr id="55" name="Равнобедренный треугольник 39"/>
          <p:cNvSpPr/>
          <p:nvPr userDrawn="1"/>
        </p:nvSpPr>
        <p:spPr>
          <a:xfrm rot="5400000">
            <a:off x="5992020" y="2494639"/>
            <a:ext cx="139851" cy="119062"/>
          </a:xfrm>
          <a:prstGeom prst="triangle">
            <a:avLst/>
          </a:prstGeom>
          <a:solidFill>
            <a:srgbClr val="1C4A70"/>
          </a:solidFill>
          <a:ln>
            <a:solidFill>
              <a:srgbClr val="1C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cxnSp>
        <p:nvCxnSpPr>
          <p:cNvPr id="56" name="Прямая соединительная линия 40"/>
          <p:cNvCxnSpPr/>
          <p:nvPr userDrawn="1"/>
        </p:nvCxnSpPr>
        <p:spPr>
          <a:xfrm rot="5400000">
            <a:off x="5021831" y="3287220"/>
            <a:ext cx="250826" cy="1"/>
          </a:xfrm>
          <a:prstGeom prst="line">
            <a:avLst/>
          </a:prstGeom>
          <a:ln w="38100">
            <a:solidFill>
              <a:srgbClr val="1C4A70"/>
            </a:solidFill>
          </a:ln>
        </p:spPr>
        <p:style>
          <a:lnRef idx="1">
            <a:schemeClr val="accent1"/>
          </a:lnRef>
          <a:fillRef idx="0">
            <a:schemeClr val="accent1"/>
          </a:fillRef>
          <a:effectRef idx="0">
            <a:schemeClr val="accent1"/>
          </a:effectRef>
          <a:fontRef idx="minor">
            <a:schemeClr val="tx1"/>
          </a:fontRef>
        </p:style>
      </p:cxnSp>
      <p:sp>
        <p:nvSpPr>
          <p:cNvPr id="57" name="Равнобедренный треугольник 41"/>
          <p:cNvSpPr/>
          <p:nvPr userDrawn="1"/>
        </p:nvSpPr>
        <p:spPr>
          <a:xfrm rot="10800000">
            <a:off x="5077319" y="3410252"/>
            <a:ext cx="139851" cy="119062"/>
          </a:xfrm>
          <a:prstGeom prst="triangle">
            <a:avLst/>
          </a:prstGeom>
          <a:solidFill>
            <a:srgbClr val="1C4A70"/>
          </a:solidFill>
          <a:ln>
            <a:solidFill>
              <a:srgbClr val="1C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58" name="Овал 42"/>
          <p:cNvSpPr/>
          <p:nvPr userDrawn="1"/>
        </p:nvSpPr>
        <p:spPr>
          <a:xfrm>
            <a:off x="4700223" y="2104932"/>
            <a:ext cx="900927" cy="900927"/>
          </a:xfrm>
          <a:prstGeom prst="ellipse">
            <a:avLst/>
          </a:prstGeom>
          <a:solidFill>
            <a:srgbClr val="1C4A70"/>
          </a:solidFill>
          <a:ln w="38100">
            <a:solidFill>
              <a:srgbClr val="1C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59" name="Овал 43"/>
          <p:cNvSpPr/>
          <p:nvPr userDrawn="1"/>
        </p:nvSpPr>
        <p:spPr>
          <a:xfrm>
            <a:off x="6136397" y="1937365"/>
            <a:ext cx="1247775" cy="1247775"/>
          </a:xfrm>
          <a:prstGeom prst="ellipse">
            <a:avLst/>
          </a:prstGeom>
          <a:noFill/>
          <a:ln w="38100">
            <a:solidFill>
              <a:srgbClr val="006A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60" name="Прямоугольник 44"/>
          <p:cNvSpPr/>
          <p:nvPr userDrawn="1"/>
        </p:nvSpPr>
        <p:spPr>
          <a:xfrm>
            <a:off x="6760284" y="2561252"/>
            <a:ext cx="793751" cy="845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cxnSp>
        <p:nvCxnSpPr>
          <p:cNvPr id="61" name="Прямая соединительная линия 45"/>
          <p:cNvCxnSpPr>
            <a:endCxn id="62" idx="3"/>
          </p:cNvCxnSpPr>
          <p:nvPr userDrawn="1"/>
        </p:nvCxnSpPr>
        <p:spPr>
          <a:xfrm flipV="1">
            <a:off x="7364629" y="2558456"/>
            <a:ext cx="248445" cy="2795"/>
          </a:xfrm>
          <a:prstGeom prst="line">
            <a:avLst/>
          </a:prstGeom>
          <a:ln w="38100">
            <a:solidFill>
              <a:srgbClr val="006AB4"/>
            </a:solidFill>
          </a:ln>
        </p:spPr>
        <p:style>
          <a:lnRef idx="1">
            <a:schemeClr val="accent1"/>
          </a:lnRef>
          <a:fillRef idx="0">
            <a:schemeClr val="accent1"/>
          </a:fillRef>
          <a:effectRef idx="0">
            <a:schemeClr val="accent1"/>
          </a:effectRef>
          <a:fontRef idx="minor">
            <a:schemeClr val="tx1"/>
          </a:fontRef>
        </p:style>
      </p:cxnSp>
      <p:sp>
        <p:nvSpPr>
          <p:cNvPr id="62" name="Равнобедренный треугольник 46"/>
          <p:cNvSpPr/>
          <p:nvPr userDrawn="1"/>
        </p:nvSpPr>
        <p:spPr>
          <a:xfrm rot="5400000">
            <a:off x="7602679" y="2498924"/>
            <a:ext cx="139851" cy="119062"/>
          </a:xfrm>
          <a:prstGeom prst="triangle">
            <a:avLst/>
          </a:prstGeom>
          <a:solidFill>
            <a:srgbClr val="006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cxnSp>
        <p:nvCxnSpPr>
          <p:cNvPr id="63" name="Прямая соединительная линия 47"/>
          <p:cNvCxnSpPr/>
          <p:nvPr userDrawn="1"/>
        </p:nvCxnSpPr>
        <p:spPr>
          <a:xfrm rot="5400000">
            <a:off x="6634871" y="3291505"/>
            <a:ext cx="250826" cy="1"/>
          </a:xfrm>
          <a:prstGeom prst="line">
            <a:avLst/>
          </a:prstGeom>
          <a:ln w="38100">
            <a:solidFill>
              <a:srgbClr val="006AB4"/>
            </a:solidFill>
          </a:ln>
        </p:spPr>
        <p:style>
          <a:lnRef idx="1">
            <a:schemeClr val="accent1"/>
          </a:lnRef>
          <a:fillRef idx="0">
            <a:schemeClr val="accent1"/>
          </a:fillRef>
          <a:effectRef idx="0">
            <a:schemeClr val="accent1"/>
          </a:effectRef>
          <a:fontRef idx="minor">
            <a:schemeClr val="tx1"/>
          </a:fontRef>
        </p:style>
      </p:cxnSp>
      <p:sp>
        <p:nvSpPr>
          <p:cNvPr id="64" name="Равнобедренный треугольник 48"/>
          <p:cNvSpPr/>
          <p:nvPr userDrawn="1"/>
        </p:nvSpPr>
        <p:spPr>
          <a:xfrm rot="10800000">
            <a:off x="6690359" y="3414537"/>
            <a:ext cx="139851" cy="119062"/>
          </a:xfrm>
          <a:prstGeom prst="triangle">
            <a:avLst/>
          </a:prstGeom>
          <a:solidFill>
            <a:srgbClr val="006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65" name="Овал 49"/>
          <p:cNvSpPr/>
          <p:nvPr userDrawn="1"/>
        </p:nvSpPr>
        <p:spPr>
          <a:xfrm>
            <a:off x="6313263" y="2109217"/>
            <a:ext cx="900927" cy="900927"/>
          </a:xfrm>
          <a:prstGeom prst="ellipse">
            <a:avLst/>
          </a:prstGeom>
          <a:solidFill>
            <a:srgbClr val="006AB4"/>
          </a:solidFill>
          <a:ln w="38100">
            <a:solidFill>
              <a:srgbClr val="006A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66" name="Овал 50"/>
          <p:cNvSpPr/>
          <p:nvPr userDrawn="1"/>
        </p:nvSpPr>
        <p:spPr>
          <a:xfrm>
            <a:off x="7761343" y="1937364"/>
            <a:ext cx="1247775" cy="1247775"/>
          </a:xfrm>
          <a:prstGeom prst="ellipse">
            <a:avLst/>
          </a:prstGeom>
          <a:noFill/>
          <a:ln w="38100">
            <a:solidFill>
              <a:srgbClr val="1C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67" name="Прямоугольник 51"/>
          <p:cNvSpPr/>
          <p:nvPr userDrawn="1"/>
        </p:nvSpPr>
        <p:spPr>
          <a:xfrm>
            <a:off x="8385230" y="2561251"/>
            <a:ext cx="793751" cy="845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cxnSp>
        <p:nvCxnSpPr>
          <p:cNvPr id="68" name="Прямая соединительная линия 52"/>
          <p:cNvCxnSpPr>
            <a:endCxn id="69" idx="3"/>
          </p:cNvCxnSpPr>
          <p:nvPr userDrawn="1"/>
        </p:nvCxnSpPr>
        <p:spPr>
          <a:xfrm>
            <a:off x="8989575" y="2558454"/>
            <a:ext cx="250826" cy="1"/>
          </a:xfrm>
          <a:prstGeom prst="line">
            <a:avLst/>
          </a:prstGeom>
          <a:ln w="38100">
            <a:solidFill>
              <a:srgbClr val="1C4A70"/>
            </a:solidFill>
          </a:ln>
        </p:spPr>
        <p:style>
          <a:lnRef idx="1">
            <a:schemeClr val="accent1"/>
          </a:lnRef>
          <a:fillRef idx="0">
            <a:schemeClr val="accent1"/>
          </a:fillRef>
          <a:effectRef idx="0">
            <a:schemeClr val="accent1"/>
          </a:effectRef>
          <a:fontRef idx="minor">
            <a:schemeClr val="tx1"/>
          </a:fontRef>
        </p:style>
      </p:cxnSp>
      <p:sp>
        <p:nvSpPr>
          <p:cNvPr id="69" name="Равнобедренный треугольник 53"/>
          <p:cNvSpPr/>
          <p:nvPr userDrawn="1"/>
        </p:nvSpPr>
        <p:spPr>
          <a:xfrm rot="5400000">
            <a:off x="9230006" y="2498923"/>
            <a:ext cx="139851" cy="119062"/>
          </a:xfrm>
          <a:prstGeom prst="triangle">
            <a:avLst/>
          </a:prstGeom>
          <a:solidFill>
            <a:srgbClr val="1C4A70"/>
          </a:solidFill>
          <a:ln>
            <a:solidFill>
              <a:srgbClr val="1C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cxnSp>
        <p:nvCxnSpPr>
          <p:cNvPr id="70" name="Прямая соединительная линия 54"/>
          <p:cNvCxnSpPr/>
          <p:nvPr userDrawn="1"/>
        </p:nvCxnSpPr>
        <p:spPr>
          <a:xfrm rot="5400000">
            <a:off x="8259817" y="3291504"/>
            <a:ext cx="250826" cy="1"/>
          </a:xfrm>
          <a:prstGeom prst="line">
            <a:avLst/>
          </a:prstGeom>
          <a:ln w="38100">
            <a:solidFill>
              <a:srgbClr val="1C4A70"/>
            </a:solidFill>
          </a:ln>
        </p:spPr>
        <p:style>
          <a:lnRef idx="1">
            <a:schemeClr val="accent1"/>
          </a:lnRef>
          <a:fillRef idx="0">
            <a:schemeClr val="accent1"/>
          </a:fillRef>
          <a:effectRef idx="0">
            <a:schemeClr val="accent1"/>
          </a:effectRef>
          <a:fontRef idx="minor">
            <a:schemeClr val="tx1"/>
          </a:fontRef>
        </p:style>
      </p:cxnSp>
      <p:sp>
        <p:nvSpPr>
          <p:cNvPr id="71" name="Равнобедренный треугольник 55"/>
          <p:cNvSpPr/>
          <p:nvPr userDrawn="1"/>
        </p:nvSpPr>
        <p:spPr>
          <a:xfrm rot="10800000">
            <a:off x="8315305" y="3414536"/>
            <a:ext cx="139851" cy="119062"/>
          </a:xfrm>
          <a:prstGeom prst="triangle">
            <a:avLst/>
          </a:prstGeom>
          <a:solidFill>
            <a:srgbClr val="1C4A70"/>
          </a:solidFill>
          <a:ln>
            <a:solidFill>
              <a:srgbClr val="1C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72" name="Овал 56"/>
          <p:cNvSpPr/>
          <p:nvPr userDrawn="1"/>
        </p:nvSpPr>
        <p:spPr>
          <a:xfrm>
            <a:off x="7938209" y="2109216"/>
            <a:ext cx="900927" cy="900927"/>
          </a:xfrm>
          <a:prstGeom prst="ellipse">
            <a:avLst/>
          </a:prstGeom>
          <a:solidFill>
            <a:srgbClr val="1C4A70"/>
          </a:solidFill>
          <a:ln w="38100">
            <a:solidFill>
              <a:srgbClr val="1C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73" name="Овал 57"/>
          <p:cNvSpPr/>
          <p:nvPr userDrawn="1"/>
        </p:nvSpPr>
        <p:spPr>
          <a:xfrm>
            <a:off x="9384795" y="1933715"/>
            <a:ext cx="1247775" cy="1247775"/>
          </a:xfrm>
          <a:prstGeom prst="ellipse">
            <a:avLst/>
          </a:prstGeom>
          <a:noFill/>
          <a:ln w="38100">
            <a:solidFill>
              <a:srgbClr val="006A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74" name="Прямоугольник 58"/>
          <p:cNvSpPr/>
          <p:nvPr userDrawn="1"/>
        </p:nvSpPr>
        <p:spPr>
          <a:xfrm>
            <a:off x="10008682" y="2557602"/>
            <a:ext cx="793751" cy="845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cxnSp>
        <p:nvCxnSpPr>
          <p:cNvPr id="75" name="Прямая соединительная линия 59"/>
          <p:cNvCxnSpPr/>
          <p:nvPr userDrawn="1"/>
        </p:nvCxnSpPr>
        <p:spPr>
          <a:xfrm flipH="1">
            <a:off x="10615332" y="2554170"/>
            <a:ext cx="294278" cy="0"/>
          </a:xfrm>
          <a:prstGeom prst="line">
            <a:avLst/>
          </a:prstGeom>
          <a:ln w="38100">
            <a:solidFill>
              <a:srgbClr val="006AB4"/>
            </a:solidFill>
          </a:ln>
        </p:spPr>
        <p:style>
          <a:lnRef idx="1">
            <a:schemeClr val="accent1"/>
          </a:lnRef>
          <a:fillRef idx="0">
            <a:schemeClr val="accent1"/>
          </a:fillRef>
          <a:effectRef idx="0">
            <a:schemeClr val="accent1"/>
          </a:effectRef>
          <a:fontRef idx="minor">
            <a:schemeClr val="tx1"/>
          </a:fontRef>
        </p:style>
      </p:cxnSp>
      <p:sp>
        <p:nvSpPr>
          <p:cNvPr id="76" name="Равнобедренный треугольник 60"/>
          <p:cNvSpPr/>
          <p:nvPr userDrawn="1"/>
        </p:nvSpPr>
        <p:spPr>
          <a:xfrm rot="5400000">
            <a:off x="10853458" y="2495274"/>
            <a:ext cx="139851" cy="119062"/>
          </a:xfrm>
          <a:prstGeom prst="triangle">
            <a:avLst/>
          </a:prstGeom>
          <a:solidFill>
            <a:srgbClr val="0065B8"/>
          </a:solidFill>
          <a:ln>
            <a:solidFill>
              <a:srgbClr val="006A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cxnSp>
        <p:nvCxnSpPr>
          <p:cNvPr id="77" name="Прямая соединительная линия 61"/>
          <p:cNvCxnSpPr/>
          <p:nvPr userDrawn="1"/>
        </p:nvCxnSpPr>
        <p:spPr>
          <a:xfrm rot="5400000">
            <a:off x="9883269" y="3285410"/>
            <a:ext cx="250826" cy="1"/>
          </a:xfrm>
          <a:prstGeom prst="line">
            <a:avLst/>
          </a:prstGeom>
          <a:ln w="38100">
            <a:solidFill>
              <a:srgbClr val="006AB4"/>
            </a:solidFill>
          </a:ln>
        </p:spPr>
        <p:style>
          <a:lnRef idx="1">
            <a:schemeClr val="accent1"/>
          </a:lnRef>
          <a:fillRef idx="0">
            <a:schemeClr val="accent1"/>
          </a:fillRef>
          <a:effectRef idx="0">
            <a:schemeClr val="accent1"/>
          </a:effectRef>
          <a:fontRef idx="minor">
            <a:schemeClr val="tx1"/>
          </a:fontRef>
        </p:style>
      </p:cxnSp>
      <p:sp>
        <p:nvSpPr>
          <p:cNvPr id="78" name="Равнобедренный треугольник 62"/>
          <p:cNvSpPr/>
          <p:nvPr userDrawn="1"/>
        </p:nvSpPr>
        <p:spPr>
          <a:xfrm rot="10800000">
            <a:off x="9938757" y="3405997"/>
            <a:ext cx="139851" cy="119062"/>
          </a:xfrm>
          <a:prstGeom prst="triangle">
            <a:avLst/>
          </a:prstGeom>
          <a:solidFill>
            <a:srgbClr val="0065B8"/>
          </a:solidFill>
          <a:ln>
            <a:solidFill>
              <a:srgbClr val="006A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79" name="Овал 63"/>
          <p:cNvSpPr/>
          <p:nvPr userDrawn="1"/>
        </p:nvSpPr>
        <p:spPr>
          <a:xfrm>
            <a:off x="9561661" y="2105567"/>
            <a:ext cx="900927" cy="900927"/>
          </a:xfrm>
          <a:prstGeom prst="ellipse">
            <a:avLst/>
          </a:prstGeom>
          <a:solidFill>
            <a:srgbClr val="006AB4"/>
          </a:solidFill>
          <a:ln w="38100">
            <a:solidFill>
              <a:srgbClr val="006A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80" name="Овал 64"/>
          <p:cNvSpPr/>
          <p:nvPr userDrawn="1"/>
        </p:nvSpPr>
        <p:spPr>
          <a:xfrm>
            <a:off x="1283105" y="1937364"/>
            <a:ext cx="1247775" cy="1247775"/>
          </a:xfrm>
          <a:prstGeom prst="ellipse">
            <a:avLst/>
          </a:prstGeom>
          <a:noFill/>
          <a:ln w="38100">
            <a:solidFill>
              <a:srgbClr val="1C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81" name="Прямоугольник 65"/>
          <p:cNvSpPr/>
          <p:nvPr userDrawn="1"/>
        </p:nvSpPr>
        <p:spPr>
          <a:xfrm>
            <a:off x="1906992" y="2561251"/>
            <a:ext cx="793751" cy="845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cxnSp>
        <p:nvCxnSpPr>
          <p:cNvPr id="82" name="Прямая соединительная линия 66"/>
          <p:cNvCxnSpPr>
            <a:endCxn id="83" idx="3"/>
          </p:cNvCxnSpPr>
          <p:nvPr userDrawn="1"/>
        </p:nvCxnSpPr>
        <p:spPr>
          <a:xfrm>
            <a:off x="2511337" y="2558454"/>
            <a:ext cx="250826" cy="1"/>
          </a:xfrm>
          <a:prstGeom prst="line">
            <a:avLst/>
          </a:prstGeom>
          <a:ln w="38100">
            <a:solidFill>
              <a:srgbClr val="1C4A70"/>
            </a:solidFill>
          </a:ln>
        </p:spPr>
        <p:style>
          <a:lnRef idx="1">
            <a:schemeClr val="accent1"/>
          </a:lnRef>
          <a:fillRef idx="0">
            <a:schemeClr val="accent1"/>
          </a:fillRef>
          <a:effectRef idx="0">
            <a:schemeClr val="accent1"/>
          </a:effectRef>
          <a:fontRef idx="minor">
            <a:schemeClr val="tx1"/>
          </a:fontRef>
        </p:style>
      </p:cxnSp>
      <p:sp>
        <p:nvSpPr>
          <p:cNvPr id="83" name="Равнобедренный треугольник 67"/>
          <p:cNvSpPr/>
          <p:nvPr userDrawn="1"/>
        </p:nvSpPr>
        <p:spPr>
          <a:xfrm rot="5400000">
            <a:off x="2751768" y="2498923"/>
            <a:ext cx="139851" cy="119062"/>
          </a:xfrm>
          <a:prstGeom prst="triangle">
            <a:avLst/>
          </a:prstGeom>
          <a:solidFill>
            <a:srgbClr val="1C4A70"/>
          </a:solidFill>
          <a:ln>
            <a:solidFill>
              <a:srgbClr val="1C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cxnSp>
        <p:nvCxnSpPr>
          <p:cNvPr id="84" name="Прямая соединительная линия 68"/>
          <p:cNvCxnSpPr/>
          <p:nvPr userDrawn="1"/>
        </p:nvCxnSpPr>
        <p:spPr>
          <a:xfrm rot="5400000">
            <a:off x="1781579" y="3291504"/>
            <a:ext cx="250826" cy="1"/>
          </a:xfrm>
          <a:prstGeom prst="line">
            <a:avLst/>
          </a:prstGeom>
          <a:ln w="38100">
            <a:solidFill>
              <a:srgbClr val="1C4A70"/>
            </a:solidFill>
          </a:ln>
        </p:spPr>
        <p:style>
          <a:lnRef idx="1">
            <a:schemeClr val="accent1"/>
          </a:lnRef>
          <a:fillRef idx="0">
            <a:schemeClr val="accent1"/>
          </a:fillRef>
          <a:effectRef idx="0">
            <a:schemeClr val="accent1"/>
          </a:effectRef>
          <a:fontRef idx="minor">
            <a:schemeClr val="tx1"/>
          </a:fontRef>
        </p:style>
      </p:cxnSp>
      <p:sp>
        <p:nvSpPr>
          <p:cNvPr id="85" name="Равнобедренный треугольник 69"/>
          <p:cNvSpPr/>
          <p:nvPr userDrawn="1"/>
        </p:nvSpPr>
        <p:spPr>
          <a:xfrm rot="10800000">
            <a:off x="1837067" y="3414536"/>
            <a:ext cx="139851" cy="119062"/>
          </a:xfrm>
          <a:prstGeom prst="triangle">
            <a:avLst/>
          </a:prstGeom>
          <a:solidFill>
            <a:srgbClr val="1C4A70"/>
          </a:solidFill>
          <a:ln>
            <a:solidFill>
              <a:srgbClr val="1C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86" name="Овал 70"/>
          <p:cNvSpPr/>
          <p:nvPr userDrawn="1"/>
        </p:nvSpPr>
        <p:spPr>
          <a:xfrm>
            <a:off x="1459971" y="2109216"/>
            <a:ext cx="900927" cy="900927"/>
          </a:xfrm>
          <a:prstGeom prst="ellipse">
            <a:avLst/>
          </a:prstGeom>
          <a:solidFill>
            <a:srgbClr val="1C4A70"/>
          </a:solidFill>
          <a:ln w="38100">
            <a:solidFill>
              <a:srgbClr val="1C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87" name="Скругленный прямоугольник 81"/>
          <p:cNvSpPr/>
          <p:nvPr userDrawn="1"/>
        </p:nvSpPr>
        <p:spPr>
          <a:xfrm>
            <a:off x="1232619" y="3799905"/>
            <a:ext cx="1348744" cy="17428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88" name="Скругленный прямоугольник 83"/>
          <p:cNvSpPr/>
          <p:nvPr userDrawn="1"/>
        </p:nvSpPr>
        <p:spPr>
          <a:xfrm>
            <a:off x="2849086" y="3800307"/>
            <a:ext cx="1348744" cy="17428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89" name="Скругленный прямоугольник 84"/>
          <p:cNvSpPr/>
          <p:nvPr userDrawn="1"/>
        </p:nvSpPr>
        <p:spPr>
          <a:xfrm>
            <a:off x="4470966" y="3800308"/>
            <a:ext cx="1348744" cy="17428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90" name="Скругленный прямоугольник 85"/>
          <p:cNvSpPr/>
          <p:nvPr userDrawn="1"/>
        </p:nvSpPr>
        <p:spPr>
          <a:xfrm>
            <a:off x="6087816" y="3801653"/>
            <a:ext cx="1348744" cy="17428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91" name="Скругленный прямоугольник 86"/>
          <p:cNvSpPr/>
          <p:nvPr userDrawn="1"/>
        </p:nvSpPr>
        <p:spPr>
          <a:xfrm>
            <a:off x="7712075" y="3803504"/>
            <a:ext cx="1348744" cy="17428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92" name="Скругленный прямоугольник 87"/>
          <p:cNvSpPr/>
          <p:nvPr userDrawn="1"/>
        </p:nvSpPr>
        <p:spPr>
          <a:xfrm>
            <a:off x="9333272" y="3801294"/>
            <a:ext cx="1348744" cy="17428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Verdana" panose="020B0604030504040204" pitchFamily="34" charset="0"/>
              <a:ea typeface="Verdana" panose="020B0604030504040204" pitchFamily="34" charset="0"/>
            </a:endParaRPr>
          </a:p>
        </p:txBody>
      </p:sp>
      <p:sp>
        <p:nvSpPr>
          <p:cNvPr id="93" name="Текст 19"/>
          <p:cNvSpPr>
            <a:spLocks noGrp="1"/>
          </p:cNvSpPr>
          <p:nvPr>
            <p:ph type="body" sz="quarter" idx="23" hasCustomPrompt="1"/>
          </p:nvPr>
        </p:nvSpPr>
        <p:spPr>
          <a:xfrm>
            <a:off x="1232619" y="3783923"/>
            <a:ext cx="1338240" cy="275721"/>
          </a:xfrm>
        </p:spPr>
        <p:txBody>
          <a:bodyPr>
            <a:noAutofit/>
          </a:bodyPr>
          <a:lstStyle>
            <a:lvl1pPr marL="0" indent="0" algn="ctr">
              <a:buNone/>
              <a:defRPr sz="1400" baseline="0">
                <a:solidFill>
                  <a:srgbClr val="1C4A70"/>
                </a:solidFill>
                <a:latin typeface="Verdana" panose="020B0604030504040204" pitchFamily="34" charset="0"/>
                <a:ea typeface="Verdana" panose="020B0604030504040204" pitchFamily="34" charset="0"/>
              </a:defRPr>
            </a:lvl1pPr>
          </a:lstStyle>
          <a:p>
            <a:pPr lvl="0"/>
            <a:r>
              <a:rPr lang="de-CH" dirty="0" smtClean="0"/>
              <a:t>Point 1</a:t>
            </a:r>
            <a:endParaRPr lang="ru-RU" dirty="0"/>
          </a:p>
        </p:txBody>
      </p:sp>
      <p:sp>
        <p:nvSpPr>
          <p:cNvPr id="94" name="Текст 19"/>
          <p:cNvSpPr>
            <a:spLocks noGrp="1"/>
          </p:cNvSpPr>
          <p:nvPr>
            <p:ph type="body" sz="quarter" idx="24" hasCustomPrompt="1"/>
          </p:nvPr>
        </p:nvSpPr>
        <p:spPr>
          <a:xfrm>
            <a:off x="2848838" y="3780844"/>
            <a:ext cx="1338240" cy="275721"/>
          </a:xfrm>
        </p:spPr>
        <p:txBody>
          <a:bodyPr>
            <a:noAutofit/>
          </a:bodyPr>
          <a:lstStyle>
            <a:lvl1pPr marL="0" indent="0" algn="ctr">
              <a:buNone/>
              <a:defRPr sz="1400" baseline="0">
                <a:solidFill>
                  <a:srgbClr val="006AB4"/>
                </a:solidFill>
                <a:latin typeface="Verdana" panose="020B0604030504040204" pitchFamily="34" charset="0"/>
                <a:ea typeface="Verdana" panose="020B0604030504040204" pitchFamily="34" charset="0"/>
              </a:defRPr>
            </a:lvl1pPr>
          </a:lstStyle>
          <a:p>
            <a:pPr lvl="0"/>
            <a:r>
              <a:rPr lang="de-CH" dirty="0" smtClean="0"/>
              <a:t>Point 2</a:t>
            </a:r>
            <a:endParaRPr lang="ru-RU" dirty="0"/>
          </a:p>
        </p:txBody>
      </p:sp>
      <p:sp>
        <p:nvSpPr>
          <p:cNvPr id="95" name="Текст 19"/>
          <p:cNvSpPr>
            <a:spLocks noGrp="1"/>
          </p:cNvSpPr>
          <p:nvPr>
            <p:ph type="body" sz="quarter" idx="25" hasCustomPrompt="1"/>
          </p:nvPr>
        </p:nvSpPr>
        <p:spPr>
          <a:xfrm>
            <a:off x="4475163" y="3788707"/>
            <a:ext cx="1338240" cy="275721"/>
          </a:xfrm>
        </p:spPr>
        <p:txBody>
          <a:bodyPr>
            <a:noAutofit/>
          </a:bodyPr>
          <a:lstStyle>
            <a:lvl1pPr marL="0" indent="0" algn="ctr">
              <a:buNone/>
              <a:defRPr sz="1400" baseline="0">
                <a:solidFill>
                  <a:srgbClr val="1C4A70"/>
                </a:solidFill>
                <a:latin typeface="Verdana" panose="020B0604030504040204" pitchFamily="34" charset="0"/>
                <a:ea typeface="Verdana" panose="020B0604030504040204" pitchFamily="34" charset="0"/>
              </a:defRPr>
            </a:lvl1pPr>
          </a:lstStyle>
          <a:p>
            <a:pPr lvl="0"/>
            <a:r>
              <a:rPr lang="de-CH" dirty="0" smtClean="0"/>
              <a:t>Point 3</a:t>
            </a:r>
            <a:endParaRPr lang="ru-RU" dirty="0"/>
          </a:p>
        </p:txBody>
      </p:sp>
      <p:sp>
        <p:nvSpPr>
          <p:cNvPr id="96" name="Текст 19"/>
          <p:cNvSpPr>
            <a:spLocks noGrp="1"/>
          </p:cNvSpPr>
          <p:nvPr>
            <p:ph type="body" sz="quarter" idx="26" hasCustomPrompt="1"/>
          </p:nvPr>
        </p:nvSpPr>
        <p:spPr>
          <a:xfrm>
            <a:off x="6090195" y="3787123"/>
            <a:ext cx="1338240" cy="275721"/>
          </a:xfrm>
        </p:spPr>
        <p:txBody>
          <a:bodyPr>
            <a:noAutofit/>
          </a:bodyPr>
          <a:lstStyle>
            <a:lvl1pPr marL="0" indent="0" algn="ctr">
              <a:buNone/>
              <a:defRPr sz="1400" baseline="0">
                <a:solidFill>
                  <a:srgbClr val="006AB4"/>
                </a:solidFill>
                <a:latin typeface="Verdana" panose="020B0604030504040204" pitchFamily="34" charset="0"/>
                <a:ea typeface="Verdana" panose="020B0604030504040204" pitchFamily="34" charset="0"/>
              </a:defRPr>
            </a:lvl1pPr>
          </a:lstStyle>
          <a:p>
            <a:pPr lvl="0"/>
            <a:r>
              <a:rPr lang="de-CH" dirty="0" smtClean="0"/>
              <a:t>Point 4</a:t>
            </a:r>
            <a:endParaRPr lang="ru-RU" dirty="0"/>
          </a:p>
        </p:txBody>
      </p:sp>
      <p:sp>
        <p:nvSpPr>
          <p:cNvPr id="97" name="Текст 19"/>
          <p:cNvSpPr>
            <a:spLocks noGrp="1"/>
          </p:cNvSpPr>
          <p:nvPr>
            <p:ph type="body" sz="quarter" idx="27" hasCustomPrompt="1"/>
          </p:nvPr>
        </p:nvSpPr>
        <p:spPr>
          <a:xfrm>
            <a:off x="7720375" y="3779858"/>
            <a:ext cx="1338240" cy="275721"/>
          </a:xfrm>
        </p:spPr>
        <p:txBody>
          <a:bodyPr>
            <a:noAutofit/>
          </a:bodyPr>
          <a:lstStyle>
            <a:lvl1pPr marL="0" indent="0" algn="ctr">
              <a:buNone/>
              <a:defRPr sz="1400" baseline="0">
                <a:solidFill>
                  <a:srgbClr val="1C4A70"/>
                </a:solidFill>
                <a:latin typeface="Verdana" panose="020B0604030504040204" pitchFamily="34" charset="0"/>
                <a:ea typeface="Verdana" panose="020B0604030504040204" pitchFamily="34" charset="0"/>
              </a:defRPr>
            </a:lvl1pPr>
          </a:lstStyle>
          <a:p>
            <a:pPr lvl="0"/>
            <a:r>
              <a:rPr lang="de-CH" dirty="0" smtClean="0"/>
              <a:t>Point 5</a:t>
            </a:r>
            <a:endParaRPr lang="ru-RU" dirty="0"/>
          </a:p>
        </p:txBody>
      </p:sp>
      <p:sp>
        <p:nvSpPr>
          <p:cNvPr id="98" name="Текст 19"/>
          <p:cNvSpPr>
            <a:spLocks noGrp="1"/>
          </p:cNvSpPr>
          <p:nvPr>
            <p:ph type="body" sz="quarter" idx="28" hasCustomPrompt="1"/>
          </p:nvPr>
        </p:nvSpPr>
        <p:spPr>
          <a:xfrm>
            <a:off x="9333272" y="3782594"/>
            <a:ext cx="1338240" cy="275721"/>
          </a:xfrm>
        </p:spPr>
        <p:txBody>
          <a:bodyPr>
            <a:noAutofit/>
          </a:bodyPr>
          <a:lstStyle>
            <a:lvl1pPr marL="0" indent="0" algn="ctr">
              <a:buNone/>
              <a:defRPr sz="1400" baseline="0">
                <a:solidFill>
                  <a:srgbClr val="006AB4"/>
                </a:solidFill>
                <a:latin typeface="Verdana" panose="020B0604030504040204" pitchFamily="34" charset="0"/>
                <a:ea typeface="Verdana" panose="020B0604030504040204" pitchFamily="34" charset="0"/>
              </a:defRPr>
            </a:lvl1pPr>
          </a:lstStyle>
          <a:p>
            <a:pPr lvl="0"/>
            <a:r>
              <a:rPr lang="de-CH" dirty="0" smtClean="0"/>
              <a:t>Point 6</a:t>
            </a:r>
            <a:endParaRPr lang="ru-RU" dirty="0"/>
          </a:p>
        </p:txBody>
      </p:sp>
      <p:sp>
        <p:nvSpPr>
          <p:cNvPr id="99" name="Текст 19"/>
          <p:cNvSpPr>
            <a:spLocks noGrp="1"/>
          </p:cNvSpPr>
          <p:nvPr>
            <p:ph type="body" sz="quarter" idx="29" hasCustomPrompt="1"/>
          </p:nvPr>
        </p:nvSpPr>
        <p:spPr>
          <a:xfrm>
            <a:off x="1319071" y="4248247"/>
            <a:ext cx="1169132" cy="905577"/>
          </a:xfrm>
        </p:spPr>
        <p:txBody>
          <a:bodyPr lIns="36000" rIns="0">
            <a:normAutofit/>
          </a:bodyPr>
          <a:lstStyle>
            <a:lvl1pPr marL="0" indent="0" algn="l">
              <a:buNone/>
              <a:defRPr sz="11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Point 1</a:t>
            </a:r>
            <a:endParaRPr lang="ru-RU" dirty="0"/>
          </a:p>
        </p:txBody>
      </p:sp>
      <p:sp>
        <p:nvSpPr>
          <p:cNvPr id="100" name="Текст 19"/>
          <p:cNvSpPr>
            <a:spLocks noGrp="1"/>
          </p:cNvSpPr>
          <p:nvPr>
            <p:ph type="body" sz="quarter" idx="30" hasCustomPrompt="1"/>
          </p:nvPr>
        </p:nvSpPr>
        <p:spPr>
          <a:xfrm>
            <a:off x="2935412" y="4249896"/>
            <a:ext cx="1169132" cy="905577"/>
          </a:xfrm>
        </p:spPr>
        <p:txBody>
          <a:bodyPr lIns="36000" rIns="0">
            <a:normAutofit/>
          </a:bodyPr>
          <a:lstStyle>
            <a:lvl1pPr marL="0" indent="0" algn="l">
              <a:buNone/>
              <a:defRPr sz="11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Point 2</a:t>
            </a:r>
            <a:endParaRPr lang="ru-RU" dirty="0"/>
          </a:p>
        </p:txBody>
      </p:sp>
      <p:sp>
        <p:nvSpPr>
          <p:cNvPr id="101" name="Текст 19"/>
          <p:cNvSpPr>
            <a:spLocks noGrp="1"/>
          </p:cNvSpPr>
          <p:nvPr>
            <p:ph type="body" sz="quarter" idx="31" hasCustomPrompt="1"/>
          </p:nvPr>
        </p:nvSpPr>
        <p:spPr>
          <a:xfrm>
            <a:off x="4560870" y="4257365"/>
            <a:ext cx="1169132" cy="905577"/>
          </a:xfrm>
        </p:spPr>
        <p:txBody>
          <a:bodyPr lIns="36000" rIns="36000">
            <a:normAutofit/>
          </a:bodyPr>
          <a:lstStyle>
            <a:lvl1pPr marL="0" indent="0" algn="l">
              <a:buNone/>
              <a:defRPr sz="11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Point 3</a:t>
            </a:r>
            <a:endParaRPr lang="ru-RU" dirty="0"/>
          </a:p>
        </p:txBody>
      </p:sp>
      <p:sp>
        <p:nvSpPr>
          <p:cNvPr id="102" name="Текст 19"/>
          <p:cNvSpPr>
            <a:spLocks noGrp="1"/>
          </p:cNvSpPr>
          <p:nvPr>
            <p:ph type="body" sz="quarter" idx="32" hasCustomPrompt="1"/>
          </p:nvPr>
        </p:nvSpPr>
        <p:spPr>
          <a:xfrm>
            <a:off x="6170186" y="4257400"/>
            <a:ext cx="1169132" cy="905577"/>
          </a:xfrm>
        </p:spPr>
        <p:txBody>
          <a:bodyPr lIns="36000" rIns="36000">
            <a:normAutofit/>
          </a:bodyPr>
          <a:lstStyle>
            <a:lvl1pPr marL="0" indent="0" algn="l">
              <a:buNone/>
              <a:defRPr sz="11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Point 4</a:t>
            </a:r>
            <a:endParaRPr lang="ru-RU" dirty="0"/>
          </a:p>
        </p:txBody>
      </p:sp>
      <p:sp>
        <p:nvSpPr>
          <p:cNvPr id="103" name="Текст 19"/>
          <p:cNvSpPr>
            <a:spLocks noGrp="1"/>
          </p:cNvSpPr>
          <p:nvPr>
            <p:ph type="body" sz="quarter" idx="33" hasCustomPrompt="1"/>
          </p:nvPr>
        </p:nvSpPr>
        <p:spPr>
          <a:xfrm>
            <a:off x="7798344" y="4258522"/>
            <a:ext cx="1169132" cy="905577"/>
          </a:xfrm>
        </p:spPr>
        <p:txBody>
          <a:bodyPr lIns="36000" rIns="36000">
            <a:normAutofit/>
          </a:bodyPr>
          <a:lstStyle>
            <a:lvl1pPr marL="0" indent="0" algn="l">
              <a:buNone/>
              <a:defRPr sz="11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Point 5</a:t>
            </a:r>
            <a:endParaRPr lang="ru-RU" dirty="0"/>
          </a:p>
        </p:txBody>
      </p:sp>
      <p:sp>
        <p:nvSpPr>
          <p:cNvPr id="104" name="Текст 19"/>
          <p:cNvSpPr>
            <a:spLocks noGrp="1"/>
          </p:cNvSpPr>
          <p:nvPr>
            <p:ph type="body" sz="quarter" idx="34" hasCustomPrompt="1"/>
          </p:nvPr>
        </p:nvSpPr>
        <p:spPr>
          <a:xfrm>
            <a:off x="9423802" y="4258640"/>
            <a:ext cx="1169132" cy="905577"/>
          </a:xfrm>
        </p:spPr>
        <p:txBody>
          <a:bodyPr lIns="36000" rIns="36000">
            <a:normAutofit/>
          </a:bodyPr>
          <a:lstStyle>
            <a:lvl1pPr marL="0" indent="0" algn="l">
              <a:buNone/>
              <a:defRPr sz="11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Point 6</a:t>
            </a:r>
            <a:endParaRPr lang="ru-RU" dirty="0"/>
          </a:p>
        </p:txBody>
      </p:sp>
    </p:spTree>
    <p:extLst>
      <p:ext uri="{BB962C8B-B14F-4D97-AF65-F5344CB8AC3E}">
        <p14:creationId xmlns:p14="http://schemas.microsoft.com/office/powerpoint/2010/main" val="353414103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omponents">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26" name="Заголовок 8"/>
          <p:cNvSpPr>
            <a:spLocks noGrp="1"/>
          </p:cNvSpPr>
          <p:nvPr>
            <p:ph type="title" hasCustomPrompt="1"/>
          </p:nvPr>
        </p:nvSpPr>
        <p:spPr>
          <a:xfrm>
            <a:off x="1188000" y="461850"/>
            <a:ext cx="10669038" cy="399712"/>
          </a:xfrm>
        </p:spPr>
        <p:txBody>
          <a:bodyPr lIns="0" tIns="0" anchor="t">
            <a:normAutofit/>
          </a:bodyPr>
          <a:lstStyle>
            <a:lvl1pPr>
              <a:defRPr sz="2400" baseline="0">
                <a:solidFill>
                  <a:srgbClr val="1C4A70"/>
                </a:solidFill>
                <a:latin typeface="Verdana" panose="020B0604030504040204" pitchFamily="34" charset="0"/>
                <a:ea typeface="Verdana" panose="020B0604030504040204" pitchFamily="34" charset="0"/>
              </a:defRPr>
            </a:lvl1pPr>
          </a:lstStyle>
          <a:p>
            <a:r>
              <a:rPr lang="en-US" dirty="0" smtClean="0"/>
              <a:t>Enter a title for your slide in this field</a:t>
            </a:r>
            <a:endParaRPr lang="ru-RU" dirty="0"/>
          </a:p>
        </p:txBody>
      </p:sp>
      <p:sp>
        <p:nvSpPr>
          <p:cNvPr id="27" name="Текст 19"/>
          <p:cNvSpPr>
            <a:spLocks noGrp="1"/>
          </p:cNvSpPr>
          <p:nvPr>
            <p:ph type="body" sz="quarter" idx="11" hasCustomPrompt="1"/>
          </p:nvPr>
        </p:nvSpPr>
        <p:spPr>
          <a:xfrm>
            <a:off x="1197525" y="825450"/>
            <a:ext cx="10663428" cy="297427"/>
          </a:xfrm>
        </p:spPr>
        <p:txBody>
          <a:bodyPr lIns="0" tIns="0" rIns="0" bIns="0">
            <a:noAutofit/>
          </a:bodyPr>
          <a:lstStyle>
            <a:lvl1pPr marL="0" indent="0">
              <a:buNone/>
              <a:defRPr sz="1400" baseline="0">
                <a:solidFill>
                  <a:srgbClr val="424242"/>
                </a:solidFill>
                <a:latin typeface="Verdana" panose="020B0604030504040204" pitchFamily="34" charset="0"/>
                <a:ea typeface="Verdana" panose="020B0604030504040204"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en-US" dirty="0" smtClean="0"/>
              <a:t>Enter a comment or description for the slide</a:t>
            </a:r>
            <a:endParaRPr lang="ru-RU" dirty="0"/>
          </a:p>
        </p:txBody>
      </p:sp>
      <p:sp>
        <p:nvSpPr>
          <p:cNvPr id="28" name="Текст 2"/>
          <p:cNvSpPr>
            <a:spLocks noGrp="1"/>
          </p:cNvSpPr>
          <p:nvPr>
            <p:ph type="body" sz="quarter" idx="12" hasCustomPrompt="1"/>
          </p:nvPr>
        </p:nvSpPr>
        <p:spPr>
          <a:xfrm>
            <a:off x="9390528" y="6402758"/>
            <a:ext cx="1770063" cy="314325"/>
          </a:xfrm>
        </p:spPr>
        <p:txBody>
          <a:bodyPr>
            <a:normAutofit/>
          </a:bodyPr>
          <a:lstStyle>
            <a:lvl1pPr marL="0" indent="0" algn="r">
              <a:buNone/>
              <a:defRPr sz="1100" baseline="0">
                <a:solidFill>
                  <a:srgbClr val="1C4A70"/>
                </a:solidFill>
                <a:latin typeface="Verdana" panose="020B0604030504040204" pitchFamily="34" charset="0"/>
                <a:ea typeface="Verdana" panose="020B0604030504040204" pitchFamily="34" charset="0"/>
              </a:defRPr>
            </a:lvl1pPr>
          </a:lstStyle>
          <a:p>
            <a:pPr lvl="0"/>
            <a:r>
              <a:rPr lang="en-GB" dirty="0" smtClean="0"/>
              <a:t>SECTION NAME</a:t>
            </a:r>
            <a:endParaRPr lang="ru-RU" dirty="0"/>
          </a:p>
        </p:txBody>
      </p:sp>
      <p:sp>
        <p:nvSpPr>
          <p:cNvPr id="105" name="Рисунок 12"/>
          <p:cNvSpPr>
            <a:spLocks noGrp="1"/>
          </p:cNvSpPr>
          <p:nvPr>
            <p:ph type="pic" sz="quarter" idx="13" hasCustomPrompt="1"/>
          </p:nvPr>
        </p:nvSpPr>
        <p:spPr>
          <a:xfrm>
            <a:off x="4027906" y="1462088"/>
            <a:ext cx="4182226" cy="4182226"/>
          </a:xfrm>
          <a:prstGeom prst="roundRect">
            <a:avLst>
              <a:gd name="adj" fmla="val 8023"/>
            </a:avLst>
          </a:prstGeom>
        </p:spPr>
        <p:txBody>
          <a:bodyPr lIns="0" tIns="972000" anchor="ctr">
            <a:normAutofit/>
          </a:bodyPr>
          <a:lstStyle>
            <a:lvl1pPr marL="0" indent="0" algn="ctr">
              <a:buNone/>
              <a:defRPr sz="1200" baseline="0">
                <a:latin typeface="Verdana" panose="020B0604030504040204" pitchFamily="34" charset="0"/>
                <a:ea typeface="Verdana" panose="020B0604030504040204" pitchFamily="34" charset="0"/>
              </a:defRPr>
            </a:lvl1pPr>
          </a:lstStyle>
          <a:p>
            <a:r>
              <a:rPr lang="de-CH" dirty="0" smtClean="0"/>
              <a:t>Insert an Image</a:t>
            </a:r>
            <a:endParaRPr lang="ru-RU" dirty="0"/>
          </a:p>
        </p:txBody>
      </p:sp>
      <p:sp>
        <p:nvSpPr>
          <p:cNvPr id="106" name="Текст 19"/>
          <p:cNvSpPr>
            <a:spLocks noGrp="1"/>
          </p:cNvSpPr>
          <p:nvPr>
            <p:ph type="body" sz="quarter" idx="16" hasCustomPrompt="1"/>
          </p:nvPr>
        </p:nvSpPr>
        <p:spPr>
          <a:xfrm>
            <a:off x="4023141" y="5919727"/>
            <a:ext cx="4182227" cy="349269"/>
          </a:xfrm>
        </p:spPr>
        <p:txBody>
          <a:bodyPr>
            <a:normAutofit/>
          </a:bodyPr>
          <a:lstStyle>
            <a:lvl1pPr marL="0" indent="0" algn="ctr">
              <a:buNone/>
              <a:defRPr sz="1400" baseline="0">
                <a:solidFill>
                  <a:srgbClr val="1C4A70"/>
                </a:solidFill>
                <a:latin typeface="Verdana" panose="020B0604030504040204" pitchFamily="34" charset="0"/>
                <a:ea typeface="Verdana" panose="020B0604030504040204" pitchFamily="34" charset="0"/>
              </a:defRPr>
            </a:lvl1pPr>
          </a:lstStyle>
          <a:p>
            <a:pPr lvl="0"/>
            <a:r>
              <a:rPr lang="de-CH" dirty="0" smtClean="0"/>
              <a:t>Name </a:t>
            </a:r>
            <a:r>
              <a:rPr lang="de-CH" dirty="0" err="1" smtClean="0"/>
              <a:t>of</a:t>
            </a:r>
            <a:r>
              <a:rPr lang="de-CH" dirty="0" smtClean="0"/>
              <a:t> Image</a:t>
            </a:r>
            <a:endParaRPr lang="ru-RU" dirty="0"/>
          </a:p>
        </p:txBody>
      </p:sp>
      <p:cxnSp>
        <p:nvCxnSpPr>
          <p:cNvPr id="107" name="Соединительная линия уступом 16"/>
          <p:cNvCxnSpPr/>
          <p:nvPr userDrawn="1"/>
        </p:nvCxnSpPr>
        <p:spPr>
          <a:xfrm rot="16200000" flipH="1">
            <a:off x="2997072" y="1938920"/>
            <a:ext cx="1010194" cy="1010194"/>
          </a:xfrm>
          <a:prstGeom prst="bentConnector3">
            <a:avLst>
              <a:gd name="adj1" fmla="val 50862"/>
            </a:avLst>
          </a:prstGeom>
          <a:ln w="19050" cap="rnd">
            <a:solidFill>
              <a:srgbClr val="1C4A7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8" name="Соединительная линия уступом 18"/>
          <p:cNvCxnSpPr/>
          <p:nvPr userDrawn="1"/>
        </p:nvCxnSpPr>
        <p:spPr>
          <a:xfrm rot="16200000" flipH="1">
            <a:off x="2997072" y="3964986"/>
            <a:ext cx="1010194" cy="1010194"/>
          </a:xfrm>
          <a:prstGeom prst="bentConnector3">
            <a:avLst>
              <a:gd name="adj1" fmla="val 50862"/>
            </a:avLst>
          </a:prstGeom>
          <a:ln w="19050" cap="rnd">
            <a:solidFill>
              <a:srgbClr val="1C4A7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9" name="Соединительная линия уступом 19"/>
          <p:cNvCxnSpPr/>
          <p:nvPr userDrawn="1"/>
        </p:nvCxnSpPr>
        <p:spPr>
          <a:xfrm rot="5400000">
            <a:off x="8225259" y="1938920"/>
            <a:ext cx="1010194" cy="1010194"/>
          </a:xfrm>
          <a:prstGeom prst="bentConnector3">
            <a:avLst>
              <a:gd name="adj1" fmla="val 50862"/>
            </a:avLst>
          </a:prstGeom>
          <a:ln w="19050" cap="rnd">
            <a:solidFill>
              <a:srgbClr val="1C4A7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10" name="Соединительная линия уступом 20"/>
          <p:cNvCxnSpPr/>
          <p:nvPr userDrawn="1"/>
        </p:nvCxnSpPr>
        <p:spPr>
          <a:xfrm rot="5400000">
            <a:off x="8225259" y="3964986"/>
            <a:ext cx="1010194" cy="1010194"/>
          </a:xfrm>
          <a:prstGeom prst="bentConnector3">
            <a:avLst>
              <a:gd name="adj1" fmla="val 50862"/>
            </a:avLst>
          </a:prstGeom>
          <a:ln w="19050" cap="rnd">
            <a:solidFill>
              <a:srgbClr val="1C4A7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11" name="Текст 19"/>
          <p:cNvSpPr>
            <a:spLocks noGrp="1"/>
          </p:cNvSpPr>
          <p:nvPr>
            <p:ph type="body" sz="quarter" idx="17" hasCustomPrompt="1"/>
          </p:nvPr>
        </p:nvSpPr>
        <p:spPr>
          <a:xfrm>
            <a:off x="1144588" y="1854433"/>
            <a:ext cx="1769997" cy="315274"/>
          </a:xfrm>
        </p:spPr>
        <p:txBody>
          <a:bodyPr>
            <a:normAutofit/>
          </a:bodyPr>
          <a:lstStyle>
            <a:lvl1pPr marL="0" indent="0" algn="r">
              <a:buNone/>
              <a:defRPr sz="1300" baseline="0">
                <a:solidFill>
                  <a:srgbClr val="1C4A70"/>
                </a:solidFill>
                <a:latin typeface="Verdana" panose="020B0604030504040204" pitchFamily="34" charset="0"/>
                <a:ea typeface="Verdana" panose="020B0604030504040204" pitchFamily="34" charset="0"/>
              </a:defRPr>
            </a:lvl1pPr>
          </a:lstStyle>
          <a:p>
            <a:pPr lvl="0"/>
            <a:r>
              <a:rPr lang="de-CH" dirty="0" smtClean="0"/>
              <a:t>Point 1</a:t>
            </a:r>
            <a:endParaRPr lang="ru-RU" dirty="0"/>
          </a:p>
        </p:txBody>
      </p:sp>
      <p:sp>
        <p:nvSpPr>
          <p:cNvPr id="112" name="Текст 19"/>
          <p:cNvSpPr>
            <a:spLocks noGrp="1"/>
          </p:cNvSpPr>
          <p:nvPr>
            <p:ph type="body" sz="quarter" idx="20" hasCustomPrompt="1"/>
          </p:nvPr>
        </p:nvSpPr>
        <p:spPr>
          <a:xfrm>
            <a:off x="1144588" y="2193279"/>
            <a:ext cx="1769997" cy="815040"/>
          </a:xfrm>
        </p:spPr>
        <p:txBody>
          <a:bodyPr>
            <a:normAutofit/>
          </a:bodyPr>
          <a:lstStyle>
            <a:lvl1pPr marL="0" indent="0" algn="r">
              <a:buNone/>
              <a:defRPr sz="11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Point 1</a:t>
            </a:r>
            <a:endParaRPr lang="ru-RU" dirty="0"/>
          </a:p>
        </p:txBody>
      </p:sp>
      <p:sp>
        <p:nvSpPr>
          <p:cNvPr id="113" name="Текст 19"/>
          <p:cNvSpPr>
            <a:spLocks noGrp="1"/>
          </p:cNvSpPr>
          <p:nvPr>
            <p:ph type="body" sz="quarter" idx="21" hasCustomPrompt="1"/>
          </p:nvPr>
        </p:nvSpPr>
        <p:spPr>
          <a:xfrm>
            <a:off x="1144588" y="3835633"/>
            <a:ext cx="1769997" cy="315274"/>
          </a:xfrm>
        </p:spPr>
        <p:txBody>
          <a:bodyPr>
            <a:normAutofit/>
          </a:bodyPr>
          <a:lstStyle>
            <a:lvl1pPr marL="0" indent="0" algn="r">
              <a:buNone/>
              <a:defRPr sz="1300" baseline="0">
                <a:solidFill>
                  <a:srgbClr val="1C4A70"/>
                </a:solidFill>
                <a:latin typeface="Verdana" panose="020B0604030504040204" pitchFamily="34" charset="0"/>
                <a:ea typeface="Verdana" panose="020B0604030504040204" pitchFamily="34" charset="0"/>
              </a:defRPr>
            </a:lvl1pPr>
          </a:lstStyle>
          <a:p>
            <a:pPr lvl="0"/>
            <a:r>
              <a:rPr lang="de-CH" dirty="0" smtClean="0"/>
              <a:t>Point 2</a:t>
            </a:r>
            <a:endParaRPr lang="ru-RU" dirty="0"/>
          </a:p>
        </p:txBody>
      </p:sp>
      <p:sp>
        <p:nvSpPr>
          <p:cNvPr id="114" name="Текст 19"/>
          <p:cNvSpPr>
            <a:spLocks noGrp="1"/>
          </p:cNvSpPr>
          <p:nvPr>
            <p:ph type="body" sz="quarter" idx="22" hasCustomPrompt="1"/>
          </p:nvPr>
        </p:nvSpPr>
        <p:spPr>
          <a:xfrm>
            <a:off x="1144588" y="4174479"/>
            <a:ext cx="1769997" cy="815040"/>
          </a:xfrm>
        </p:spPr>
        <p:txBody>
          <a:bodyPr>
            <a:normAutofit/>
          </a:bodyPr>
          <a:lstStyle>
            <a:lvl1pPr marL="0" indent="0" algn="r">
              <a:buNone/>
              <a:defRPr sz="11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Point 2</a:t>
            </a:r>
            <a:endParaRPr lang="ru-RU" dirty="0"/>
          </a:p>
        </p:txBody>
      </p:sp>
      <p:sp>
        <p:nvSpPr>
          <p:cNvPr id="115" name="Текст 19"/>
          <p:cNvSpPr>
            <a:spLocks noGrp="1"/>
          </p:cNvSpPr>
          <p:nvPr>
            <p:ph type="body" sz="quarter" idx="23" hasCustomPrompt="1"/>
          </p:nvPr>
        </p:nvSpPr>
        <p:spPr>
          <a:xfrm>
            <a:off x="9294875" y="1854433"/>
            <a:ext cx="1733488" cy="315274"/>
          </a:xfrm>
        </p:spPr>
        <p:txBody>
          <a:bodyPr>
            <a:normAutofit/>
          </a:bodyPr>
          <a:lstStyle>
            <a:lvl1pPr marL="0" indent="0" algn="l">
              <a:buNone/>
              <a:defRPr sz="1300" baseline="0">
                <a:solidFill>
                  <a:srgbClr val="1C4A70"/>
                </a:solidFill>
                <a:latin typeface="Verdana" panose="020B0604030504040204" pitchFamily="34" charset="0"/>
                <a:ea typeface="Verdana" panose="020B0604030504040204" pitchFamily="34" charset="0"/>
              </a:defRPr>
            </a:lvl1pPr>
          </a:lstStyle>
          <a:p>
            <a:pPr lvl="0"/>
            <a:r>
              <a:rPr lang="de-CH" dirty="0" smtClean="0"/>
              <a:t>Point 3</a:t>
            </a:r>
            <a:endParaRPr lang="ru-RU" dirty="0"/>
          </a:p>
        </p:txBody>
      </p:sp>
      <p:sp>
        <p:nvSpPr>
          <p:cNvPr id="116" name="Текст 19"/>
          <p:cNvSpPr>
            <a:spLocks noGrp="1"/>
          </p:cNvSpPr>
          <p:nvPr>
            <p:ph type="body" sz="quarter" idx="24" hasCustomPrompt="1"/>
          </p:nvPr>
        </p:nvSpPr>
        <p:spPr>
          <a:xfrm>
            <a:off x="9294875" y="2193279"/>
            <a:ext cx="1733488" cy="815040"/>
          </a:xfrm>
        </p:spPr>
        <p:txBody>
          <a:bodyPr lIns="72000">
            <a:normAutofit/>
          </a:bodyPr>
          <a:lstStyle>
            <a:lvl1pPr marL="0" indent="0" algn="l">
              <a:buNone/>
              <a:defRPr sz="11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Point 3</a:t>
            </a:r>
            <a:endParaRPr lang="ru-RU" dirty="0"/>
          </a:p>
        </p:txBody>
      </p:sp>
      <p:sp>
        <p:nvSpPr>
          <p:cNvPr id="117" name="Текст 19"/>
          <p:cNvSpPr>
            <a:spLocks noGrp="1"/>
          </p:cNvSpPr>
          <p:nvPr>
            <p:ph type="body" sz="quarter" idx="25" hasCustomPrompt="1"/>
          </p:nvPr>
        </p:nvSpPr>
        <p:spPr>
          <a:xfrm>
            <a:off x="9294875" y="3835633"/>
            <a:ext cx="1733488" cy="315274"/>
          </a:xfrm>
        </p:spPr>
        <p:txBody>
          <a:bodyPr>
            <a:normAutofit/>
          </a:bodyPr>
          <a:lstStyle>
            <a:lvl1pPr marL="0" indent="0" algn="l">
              <a:buNone/>
              <a:defRPr sz="1300" baseline="0">
                <a:solidFill>
                  <a:srgbClr val="1C4A70"/>
                </a:solidFill>
                <a:latin typeface="Verdana" panose="020B0604030504040204" pitchFamily="34" charset="0"/>
                <a:ea typeface="Verdana" panose="020B0604030504040204" pitchFamily="34" charset="0"/>
              </a:defRPr>
            </a:lvl1pPr>
          </a:lstStyle>
          <a:p>
            <a:pPr lvl="0"/>
            <a:r>
              <a:rPr lang="de-CH" dirty="0" smtClean="0"/>
              <a:t>Point 4</a:t>
            </a:r>
            <a:endParaRPr lang="ru-RU" dirty="0"/>
          </a:p>
        </p:txBody>
      </p:sp>
      <p:sp>
        <p:nvSpPr>
          <p:cNvPr id="118" name="Текст 19"/>
          <p:cNvSpPr>
            <a:spLocks noGrp="1"/>
          </p:cNvSpPr>
          <p:nvPr>
            <p:ph type="body" sz="quarter" idx="26" hasCustomPrompt="1"/>
          </p:nvPr>
        </p:nvSpPr>
        <p:spPr>
          <a:xfrm>
            <a:off x="9294875" y="4174479"/>
            <a:ext cx="1733488" cy="815040"/>
          </a:xfrm>
        </p:spPr>
        <p:txBody>
          <a:bodyPr lIns="72000">
            <a:normAutofit/>
          </a:bodyPr>
          <a:lstStyle>
            <a:lvl1pPr marL="0" indent="0" algn="l">
              <a:buNone/>
              <a:defRPr sz="1100" baseline="0">
                <a:solidFill>
                  <a:schemeClr val="bg2">
                    <a:lumMod val="50000"/>
                  </a:schemeClr>
                </a:solidFill>
                <a:latin typeface="Verdana" panose="020B0604030504040204" pitchFamily="34" charset="0"/>
                <a:ea typeface="Verdana" panose="020B0604030504040204" pitchFamily="34" charset="0"/>
              </a:defRPr>
            </a:lvl1pPr>
          </a:lstStyle>
          <a:p>
            <a:pPr lvl="0"/>
            <a:r>
              <a:rPr lang="de-CH" dirty="0" smtClean="0"/>
              <a:t>Description </a:t>
            </a:r>
            <a:r>
              <a:rPr lang="de-CH" dirty="0" err="1" smtClean="0"/>
              <a:t>of</a:t>
            </a:r>
            <a:r>
              <a:rPr lang="de-CH" dirty="0" smtClean="0"/>
              <a:t> Point 4</a:t>
            </a:r>
            <a:endParaRPr lang="ru-RU" dirty="0"/>
          </a:p>
        </p:txBody>
      </p:sp>
      <p:cxnSp>
        <p:nvCxnSpPr>
          <p:cNvPr id="119" name="Прямая соединительная линия 32"/>
          <p:cNvCxnSpPr/>
          <p:nvPr userDrawn="1"/>
        </p:nvCxnSpPr>
        <p:spPr>
          <a:xfrm>
            <a:off x="4686300" y="5806239"/>
            <a:ext cx="2743200" cy="0"/>
          </a:xfrm>
          <a:prstGeom prst="line">
            <a:avLst/>
          </a:prstGeom>
          <a:ln w="28575">
            <a:solidFill>
              <a:srgbClr val="1C4A7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8240718"/>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lide with large Diagram">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26" name="Заголовок 8"/>
          <p:cNvSpPr>
            <a:spLocks noGrp="1"/>
          </p:cNvSpPr>
          <p:nvPr>
            <p:ph type="title" hasCustomPrompt="1"/>
          </p:nvPr>
        </p:nvSpPr>
        <p:spPr>
          <a:xfrm>
            <a:off x="1188000" y="461850"/>
            <a:ext cx="10669038" cy="399712"/>
          </a:xfrm>
        </p:spPr>
        <p:txBody>
          <a:bodyPr lIns="0" tIns="0" anchor="t">
            <a:normAutofit/>
          </a:bodyPr>
          <a:lstStyle>
            <a:lvl1pPr>
              <a:defRPr sz="2400" baseline="0">
                <a:solidFill>
                  <a:srgbClr val="1C4A70"/>
                </a:solidFill>
                <a:latin typeface="Verdana" panose="020B0604030504040204" pitchFamily="34" charset="0"/>
                <a:ea typeface="Verdana" panose="020B0604030504040204" pitchFamily="34" charset="0"/>
              </a:defRPr>
            </a:lvl1pPr>
          </a:lstStyle>
          <a:p>
            <a:r>
              <a:rPr lang="en-US" dirty="0" smtClean="0"/>
              <a:t>Enter a title for your slide in this field</a:t>
            </a:r>
            <a:endParaRPr lang="ru-RU" dirty="0"/>
          </a:p>
        </p:txBody>
      </p:sp>
      <p:sp>
        <p:nvSpPr>
          <p:cNvPr id="27" name="Текст 19"/>
          <p:cNvSpPr>
            <a:spLocks noGrp="1"/>
          </p:cNvSpPr>
          <p:nvPr>
            <p:ph type="body" sz="quarter" idx="11" hasCustomPrompt="1"/>
          </p:nvPr>
        </p:nvSpPr>
        <p:spPr>
          <a:xfrm>
            <a:off x="1197525" y="825450"/>
            <a:ext cx="10663428" cy="297427"/>
          </a:xfrm>
        </p:spPr>
        <p:txBody>
          <a:bodyPr lIns="0" tIns="0" rIns="0" bIns="0">
            <a:noAutofit/>
          </a:bodyPr>
          <a:lstStyle>
            <a:lvl1pPr marL="0" indent="0">
              <a:buNone/>
              <a:defRPr sz="1400" baseline="0">
                <a:solidFill>
                  <a:srgbClr val="424242"/>
                </a:solidFill>
                <a:latin typeface="Verdana" panose="020B0604030504040204" pitchFamily="34" charset="0"/>
                <a:ea typeface="Verdana" panose="020B0604030504040204"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en-US" dirty="0" smtClean="0"/>
              <a:t>Enter a comment or description for the slide</a:t>
            </a:r>
            <a:endParaRPr lang="ru-RU" dirty="0"/>
          </a:p>
        </p:txBody>
      </p:sp>
      <p:sp>
        <p:nvSpPr>
          <p:cNvPr id="28" name="Текст 2"/>
          <p:cNvSpPr>
            <a:spLocks noGrp="1"/>
          </p:cNvSpPr>
          <p:nvPr>
            <p:ph type="body" sz="quarter" idx="12" hasCustomPrompt="1"/>
          </p:nvPr>
        </p:nvSpPr>
        <p:spPr>
          <a:xfrm>
            <a:off x="9390528" y="6402758"/>
            <a:ext cx="1770063" cy="314325"/>
          </a:xfrm>
        </p:spPr>
        <p:txBody>
          <a:bodyPr>
            <a:normAutofit/>
          </a:bodyPr>
          <a:lstStyle>
            <a:lvl1pPr marL="0" indent="0" algn="r">
              <a:buNone/>
              <a:defRPr sz="1100" baseline="0">
                <a:solidFill>
                  <a:srgbClr val="1C4A70"/>
                </a:solidFill>
                <a:latin typeface="Verdana" panose="020B0604030504040204" pitchFamily="34" charset="0"/>
                <a:ea typeface="Verdana" panose="020B0604030504040204" pitchFamily="34" charset="0"/>
              </a:defRPr>
            </a:lvl1pPr>
          </a:lstStyle>
          <a:p>
            <a:pPr lvl="0"/>
            <a:r>
              <a:rPr lang="en-GB" dirty="0" smtClean="0"/>
              <a:t>SECTION NAME</a:t>
            </a:r>
            <a:endParaRPr lang="ru-RU" dirty="0"/>
          </a:p>
        </p:txBody>
      </p:sp>
      <p:sp>
        <p:nvSpPr>
          <p:cNvPr id="23" name="Диаграмма 12"/>
          <p:cNvSpPr>
            <a:spLocks noGrp="1"/>
          </p:cNvSpPr>
          <p:nvPr>
            <p:ph type="chart" sz="quarter" idx="14" hasCustomPrompt="1"/>
          </p:nvPr>
        </p:nvSpPr>
        <p:spPr>
          <a:xfrm>
            <a:off x="1200150" y="1336816"/>
            <a:ext cx="9828212" cy="4163372"/>
          </a:xfrm>
        </p:spPr>
        <p:txBody>
          <a:bodyPr tIns="864000" anchor="ctr">
            <a:normAutofit/>
          </a:bodyPr>
          <a:lstStyle>
            <a:lvl1pPr marL="0" indent="0" algn="ctr">
              <a:buNone/>
              <a:defRPr sz="1200">
                <a:latin typeface="Verdana" panose="020B0604030504040204" pitchFamily="34" charset="0"/>
                <a:ea typeface="Verdana" panose="020B0604030504040204" pitchFamily="34" charset="0"/>
              </a:defRPr>
            </a:lvl1pPr>
          </a:lstStyle>
          <a:p>
            <a:r>
              <a:rPr lang="de-CH" dirty="0" smtClean="0"/>
              <a:t>Insert a </a:t>
            </a:r>
            <a:r>
              <a:rPr lang="de-CH" dirty="0" err="1" smtClean="0"/>
              <a:t>Diagram</a:t>
            </a:r>
            <a:endParaRPr lang="ru-RU" dirty="0"/>
          </a:p>
        </p:txBody>
      </p:sp>
      <p:sp>
        <p:nvSpPr>
          <p:cNvPr id="24" name="Текст 19"/>
          <p:cNvSpPr>
            <a:spLocks noGrp="1"/>
          </p:cNvSpPr>
          <p:nvPr>
            <p:ph type="body" sz="quarter" idx="15" hasCustomPrompt="1"/>
          </p:nvPr>
        </p:nvSpPr>
        <p:spPr>
          <a:xfrm>
            <a:off x="1188000" y="5654045"/>
            <a:ext cx="9840362" cy="612076"/>
          </a:xfrm>
        </p:spPr>
        <p:txBody>
          <a:bodyPr lIns="0" tIns="0" rIns="0" bIns="0">
            <a:noAutofit/>
          </a:bodyPr>
          <a:lstStyle>
            <a:lvl1pPr marL="0" indent="0">
              <a:buNone/>
              <a:defRPr sz="1400" baseline="0">
                <a:solidFill>
                  <a:schemeClr val="bg2">
                    <a:lumMod val="50000"/>
                  </a:schemeClr>
                </a:solidFill>
                <a:latin typeface="Verdana" panose="020B0604030504040204" pitchFamily="34" charset="0"/>
                <a:ea typeface="Verdana" panose="020B0604030504040204"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de-CH" dirty="0" smtClean="0"/>
              <a:t>Additional </a:t>
            </a:r>
            <a:r>
              <a:rPr lang="de-CH" dirty="0" err="1" smtClean="0"/>
              <a:t>Commentary</a:t>
            </a:r>
            <a:endParaRPr lang="ru-RU" dirty="0"/>
          </a:p>
        </p:txBody>
      </p:sp>
    </p:spTree>
    <p:extLst>
      <p:ext uri="{BB962C8B-B14F-4D97-AF65-F5344CB8AC3E}">
        <p14:creationId xmlns:p14="http://schemas.microsoft.com/office/powerpoint/2010/main" val="247694217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mparison of two Diagrams">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69332"/>
          </a:xfrm>
          <a:prstGeom prst="rect">
            <a:avLst/>
          </a:prstGeom>
          <a:noFill/>
        </p:spPr>
        <p:txBody>
          <a:bodyPr wrap="square" rtlCol="0">
            <a:spAutoFit/>
          </a:bodyPr>
          <a:lstStyle/>
          <a:p>
            <a:pPr algn="ctr"/>
            <a:fld id="{ACFD4E5C-6236-49B9-97F8-EA73AA7BBB33}" type="slidenum">
              <a:rPr lang="en-GB" smtClean="0">
                <a:solidFill>
                  <a:srgbClr val="16446B"/>
                </a:solidFill>
              </a:rPr>
              <a:pPr algn="ctr"/>
              <a:t>‹#›</a:t>
            </a:fld>
            <a:endParaRPr lang="en-GB" dirty="0">
              <a:solidFill>
                <a:srgbClr val="16446B"/>
              </a:solidFill>
            </a:endParaRPr>
          </a:p>
        </p:txBody>
      </p:sp>
      <p:sp>
        <p:nvSpPr>
          <p:cNvPr id="26" name="Заголовок 8"/>
          <p:cNvSpPr>
            <a:spLocks noGrp="1"/>
          </p:cNvSpPr>
          <p:nvPr>
            <p:ph type="title" hasCustomPrompt="1"/>
          </p:nvPr>
        </p:nvSpPr>
        <p:spPr>
          <a:xfrm>
            <a:off x="1188000" y="461850"/>
            <a:ext cx="10669038" cy="399712"/>
          </a:xfrm>
        </p:spPr>
        <p:txBody>
          <a:bodyPr lIns="0" tIns="0" anchor="t">
            <a:normAutofit/>
          </a:bodyPr>
          <a:lstStyle>
            <a:lvl1pPr>
              <a:defRPr sz="2400" baseline="0">
                <a:solidFill>
                  <a:srgbClr val="1C4A70"/>
                </a:solidFill>
                <a:latin typeface="Bahnschrift" panose="020B0502040204020203" pitchFamily="34" charset="0"/>
                <a:ea typeface="Bahnschrift" panose="020B0502040204020203" pitchFamily="34" charset="0"/>
              </a:defRPr>
            </a:lvl1pPr>
          </a:lstStyle>
          <a:p>
            <a:r>
              <a:rPr lang="en-US" dirty="0" smtClean="0"/>
              <a:t>Enter a title for your slide in this field</a:t>
            </a:r>
            <a:endParaRPr lang="ru-RU" dirty="0"/>
          </a:p>
        </p:txBody>
      </p:sp>
      <p:sp>
        <p:nvSpPr>
          <p:cNvPr id="27" name="Текст 19"/>
          <p:cNvSpPr>
            <a:spLocks noGrp="1"/>
          </p:cNvSpPr>
          <p:nvPr>
            <p:ph type="body" sz="quarter" idx="11" hasCustomPrompt="1"/>
          </p:nvPr>
        </p:nvSpPr>
        <p:spPr>
          <a:xfrm>
            <a:off x="1197525" y="825450"/>
            <a:ext cx="10663428" cy="297427"/>
          </a:xfrm>
        </p:spPr>
        <p:txBody>
          <a:bodyPr lIns="0" tIns="0" rIns="0" bIns="0">
            <a:noAutofit/>
          </a:bodyPr>
          <a:lstStyle>
            <a:lvl1pPr marL="0" indent="0">
              <a:buNone/>
              <a:defRPr sz="1400" baseline="0">
                <a:solidFill>
                  <a:srgbClr val="424242"/>
                </a:solidFill>
                <a:latin typeface="Bahnschrift" panose="020B0502040204020203" pitchFamily="34" charset="0"/>
                <a:ea typeface="Bahnschrift" panose="020B0502040204020203"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en-US" dirty="0" smtClean="0"/>
              <a:t>Enter a comment or description for the slide</a:t>
            </a:r>
            <a:endParaRPr lang="ru-RU" dirty="0"/>
          </a:p>
        </p:txBody>
      </p:sp>
      <p:sp>
        <p:nvSpPr>
          <p:cNvPr id="28" name="Текст 2"/>
          <p:cNvSpPr>
            <a:spLocks noGrp="1"/>
          </p:cNvSpPr>
          <p:nvPr>
            <p:ph type="body" sz="quarter" idx="12" hasCustomPrompt="1"/>
          </p:nvPr>
        </p:nvSpPr>
        <p:spPr>
          <a:xfrm>
            <a:off x="9390528" y="6402758"/>
            <a:ext cx="1770063" cy="314325"/>
          </a:xfrm>
        </p:spPr>
        <p:txBody>
          <a:bodyPr>
            <a:normAutofit/>
          </a:bodyPr>
          <a:lstStyle>
            <a:lvl1pPr marL="0" indent="0" algn="r">
              <a:buNone/>
              <a:defRPr sz="1100" baseline="0">
                <a:solidFill>
                  <a:srgbClr val="1C4A70"/>
                </a:solidFill>
                <a:latin typeface="Bahnschrift SemiLight" panose="020B0502040204020203" pitchFamily="34" charset="0"/>
              </a:defRPr>
            </a:lvl1pPr>
          </a:lstStyle>
          <a:p>
            <a:pPr lvl="0"/>
            <a:r>
              <a:rPr lang="en-GB" dirty="0" smtClean="0"/>
              <a:t>SECTION NAME</a:t>
            </a:r>
            <a:endParaRPr lang="ru-RU" dirty="0"/>
          </a:p>
        </p:txBody>
      </p:sp>
      <p:sp>
        <p:nvSpPr>
          <p:cNvPr id="10" name="Диаграмма 97"/>
          <p:cNvSpPr>
            <a:spLocks noGrp="1"/>
          </p:cNvSpPr>
          <p:nvPr>
            <p:ph type="chart" sz="quarter" idx="13" hasCustomPrompt="1"/>
          </p:nvPr>
        </p:nvSpPr>
        <p:spPr>
          <a:xfrm>
            <a:off x="1188000" y="1827774"/>
            <a:ext cx="4563513" cy="4275388"/>
          </a:xfrm>
        </p:spPr>
        <p:txBody>
          <a:bodyPr tIns="828000" anchor="ctr">
            <a:normAutofit/>
          </a:bodyPr>
          <a:lstStyle>
            <a:lvl1pPr marL="0" indent="0" algn="ctr">
              <a:buNone/>
              <a:defRPr sz="1400">
                <a:latin typeface="Bahnschrift Light" panose="020B0502040204020203" pitchFamily="34" charset="0"/>
              </a:defRPr>
            </a:lvl1pPr>
          </a:lstStyle>
          <a:p>
            <a:r>
              <a:rPr lang="de-CH" dirty="0" smtClean="0"/>
              <a:t>Insert a </a:t>
            </a:r>
            <a:r>
              <a:rPr lang="de-CH" dirty="0" err="1" smtClean="0"/>
              <a:t>Diagram</a:t>
            </a:r>
            <a:r>
              <a:rPr lang="de-CH" dirty="0" smtClean="0"/>
              <a:t> </a:t>
            </a:r>
            <a:r>
              <a:rPr lang="de-CH" dirty="0" err="1" smtClean="0"/>
              <a:t>for</a:t>
            </a:r>
            <a:r>
              <a:rPr lang="de-CH" dirty="0" smtClean="0"/>
              <a:t> </a:t>
            </a:r>
            <a:r>
              <a:rPr lang="de-CH" dirty="0" err="1" smtClean="0"/>
              <a:t>comparison</a:t>
            </a:r>
            <a:endParaRPr lang="ru-RU" dirty="0"/>
          </a:p>
        </p:txBody>
      </p:sp>
      <p:sp>
        <p:nvSpPr>
          <p:cNvPr id="11" name="Диаграмма 97"/>
          <p:cNvSpPr>
            <a:spLocks noGrp="1"/>
          </p:cNvSpPr>
          <p:nvPr>
            <p:ph type="chart" sz="quarter" idx="14" hasCustomPrompt="1"/>
          </p:nvPr>
        </p:nvSpPr>
        <p:spPr>
          <a:xfrm>
            <a:off x="6464850" y="1827774"/>
            <a:ext cx="4563513" cy="4275388"/>
          </a:xfrm>
        </p:spPr>
        <p:txBody>
          <a:bodyPr tIns="828000" anchor="ctr">
            <a:normAutofit/>
          </a:bodyPr>
          <a:lstStyle>
            <a:lvl1pPr marL="0" indent="0" algn="ctr">
              <a:buNone/>
              <a:defRPr sz="1400">
                <a:latin typeface="Bahnschrift Light" panose="020B0502040204020203" pitchFamily="34" charset="0"/>
              </a:defRPr>
            </a:lvl1pPr>
          </a:lstStyle>
          <a:p>
            <a:r>
              <a:rPr lang="de-CH" dirty="0" smtClean="0"/>
              <a:t>Insert a </a:t>
            </a:r>
            <a:r>
              <a:rPr lang="de-CH" dirty="0" err="1" smtClean="0"/>
              <a:t>Diagram</a:t>
            </a:r>
            <a:r>
              <a:rPr lang="de-CH" dirty="0" smtClean="0"/>
              <a:t> </a:t>
            </a:r>
            <a:r>
              <a:rPr lang="de-CH" dirty="0" err="1" smtClean="0"/>
              <a:t>for</a:t>
            </a:r>
            <a:r>
              <a:rPr lang="de-CH" dirty="0" smtClean="0"/>
              <a:t> </a:t>
            </a:r>
            <a:r>
              <a:rPr lang="de-CH" dirty="0" err="1" smtClean="0"/>
              <a:t>comparison</a:t>
            </a:r>
            <a:endParaRPr lang="ru-RU" dirty="0"/>
          </a:p>
        </p:txBody>
      </p:sp>
      <p:sp>
        <p:nvSpPr>
          <p:cNvPr id="12" name="Текст 19"/>
          <p:cNvSpPr>
            <a:spLocks noGrp="1"/>
          </p:cNvSpPr>
          <p:nvPr>
            <p:ph type="body" sz="quarter" idx="17" hasCustomPrompt="1"/>
          </p:nvPr>
        </p:nvSpPr>
        <p:spPr>
          <a:xfrm>
            <a:off x="1188000" y="1316856"/>
            <a:ext cx="9840363" cy="397042"/>
          </a:xfrm>
        </p:spPr>
        <p:txBody>
          <a:bodyPr>
            <a:normAutofit/>
          </a:bodyPr>
          <a:lstStyle>
            <a:lvl1pPr marL="0" indent="0" algn="ctr">
              <a:buNone/>
              <a:defRPr sz="1400" baseline="0">
                <a:solidFill>
                  <a:srgbClr val="1C4A70"/>
                </a:solidFill>
                <a:latin typeface="Bahnschrift" panose="020B0502040204020203" pitchFamily="34" charset="0"/>
                <a:ea typeface="Bahnschrift" panose="020B0502040204020203" pitchFamily="34" charset="0"/>
              </a:defRPr>
            </a:lvl1pPr>
          </a:lstStyle>
          <a:p>
            <a:pPr lvl="0"/>
            <a:r>
              <a:rPr lang="en-GB" dirty="0" smtClean="0"/>
              <a:t>Comparison Indicators</a:t>
            </a:r>
            <a:endParaRPr lang="ru-RU" dirty="0"/>
          </a:p>
        </p:txBody>
      </p:sp>
    </p:spTree>
    <p:extLst>
      <p:ext uri="{BB962C8B-B14F-4D97-AF65-F5344CB8AC3E}">
        <p14:creationId xmlns:p14="http://schemas.microsoft.com/office/powerpoint/2010/main" val="424875948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mparison of three Diagrams">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26" name="Заголовок 8"/>
          <p:cNvSpPr>
            <a:spLocks noGrp="1"/>
          </p:cNvSpPr>
          <p:nvPr>
            <p:ph type="title" hasCustomPrompt="1"/>
          </p:nvPr>
        </p:nvSpPr>
        <p:spPr>
          <a:xfrm>
            <a:off x="1188000" y="461850"/>
            <a:ext cx="10669038" cy="399712"/>
          </a:xfrm>
        </p:spPr>
        <p:txBody>
          <a:bodyPr lIns="0" tIns="0" anchor="t">
            <a:normAutofit/>
          </a:bodyPr>
          <a:lstStyle>
            <a:lvl1pPr>
              <a:defRPr sz="2400" baseline="0">
                <a:solidFill>
                  <a:srgbClr val="1C4A70"/>
                </a:solidFill>
                <a:latin typeface="Verdana" panose="020B0604030504040204" pitchFamily="34" charset="0"/>
                <a:ea typeface="Verdana" panose="020B0604030504040204" pitchFamily="34" charset="0"/>
              </a:defRPr>
            </a:lvl1pPr>
          </a:lstStyle>
          <a:p>
            <a:r>
              <a:rPr lang="en-US" dirty="0" smtClean="0"/>
              <a:t>Enter a title for your slide in this field</a:t>
            </a:r>
            <a:endParaRPr lang="ru-RU" dirty="0"/>
          </a:p>
        </p:txBody>
      </p:sp>
      <p:sp>
        <p:nvSpPr>
          <p:cNvPr id="27" name="Текст 19"/>
          <p:cNvSpPr>
            <a:spLocks noGrp="1"/>
          </p:cNvSpPr>
          <p:nvPr>
            <p:ph type="body" sz="quarter" idx="11" hasCustomPrompt="1"/>
          </p:nvPr>
        </p:nvSpPr>
        <p:spPr>
          <a:xfrm>
            <a:off x="1197525" y="825450"/>
            <a:ext cx="10663428" cy="297427"/>
          </a:xfrm>
        </p:spPr>
        <p:txBody>
          <a:bodyPr lIns="0" tIns="0" rIns="0" bIns="0">
            <a:noAutofit/>
          </a:bodyPr>
          <a:lstStyle>
            <a:lvl1pPr marL="0" indent="0">
              <a:buNone/>
              <a:defRPr sz="1400" baseline="0">
                <a:solidFill>
                  <a:srgbClr val="424242"/>
                </a:solidFill>
                <a:latin typeface="Verdana" panose="020B0604030504040204" pitchFamily="34" charset="0"/>
                <a:ea typeface="Verdana" panose="020B0604030504040204"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en-US" dirty="0" smtClean="0"/>
              <a:t>Enter a comment or description for the slide</a:t>
            </a:r>
            <a:endParaRPr lang="ru-RU" dirty="0"/>
          </a:p>
        </p:txBody>
      </p:sp>
      <p:sp>
        <p:nvSpPr>
          <p:cNvPr id="28" name="Текст 2"/>
          <p:cNvSpPr>
            <a:spLocks noGrp="1"/>
          </p:cNvSpPr>
          <p:nvPr>
            <p:ph type="body" sz="quarter" idx="12" hasCustomPrompt="1"/>
          </p:nvPr>
        </p:nvSpPr>
        <p:spPr>
          <a:xfrm>
            <a:off x="9390528" y="6402758"/>
            <a:ext cx="1770063" cy="314325"/>
          </a:xfrm>
        </p:spPr>
        <p:txBody>
          <a:bodyPr>
            <a:normAutofit/>
          </a:bodyPr>
          <a:lstStyle>
            <a:lvl1pPr marL="0" indent="0" algn="r">
              <a:buNone/>
              <a:defRPr sz="1100" baseline="0">
                <a:solidFill>
                  <a:srgbClr val="1C4A70"/>
                </a:solidFill>
                <a:latin typeface="Verdana" panose="020B0604030504040204" pitchFamily="34" charset="0"/>
                <a:ea typeface="Verdana" panose="020B0604030504040204" pitchFamily="34" charset="0"/>
              </a:defRPr>
            </a:lvl1pPr>
          </a:lstStyle>
          <a:p>
            <a:pPr lvl="0"/>
            <a:r>
              <a:rPr lang="en-GB" dirty="0" smtClean="0"/>
              <a:t>SECTION NAME</a:t>
            </a:r>
            <a:endParaRPr lang="ru-RU" dirty="0"/>
          </a:p>
        </p:txBody>
      </p:sp>
      <p:sp>
        <p:nvSpPr>
          <p:cNvPr id="18" name="Диаграмма 97"/>
          <p:cNvSpPr>
            <a:spLocks noGrp="1"/>
          </p:cNvSpPr>
          <p:nvPr>
            <p:ph type="chart" sz="quarter" idx="13" hasCustomPrompt="1"/>
          </p:nvPr>
        </p:nvSpPr>
        <p:spPr>
          <a:xfrm>
            <a:off x="1188001" y="1967318"/>
            <a:ext cx="3159231" cy="2959768"/>
          </a:xfrm>
        </p:spPr>
        <p:txBody>
          <a:bodyPr tIns="828000" anchor="ctr">
            <a:normAutofit/>
          </a:bodyPr>
          <a:lstStyle>
            <a:lvl1pPr marL="0" indent="0" algn="ctr">
              <a:buNone/>
              <a:defRPr sz="1200">
                <a:latin typeface="Verdana" panose="020B0604030504040204" pitchFamily="34" charset="0"/>
                <a:ea typeface="Verdana" panose="020B0604030504040204" pitchFamily="34" charset="0"/>
              </a:defRPr>
            </a:lvl1pPr>
          </a:lstStyle>
          <a:p>
            <a:r>
              <a:rPr lang="de-CH" dirty="0" smtClean="0"/>
              <a:t>Insert a </a:t>
            </a:r>
            <a:r>
              <a:rPr lang="de-CH" dirty="0" err="1" smtClean="0"/>
              <a:t>Diagram</a:t>
            </a:r>
            <a:r>
              <a:rPr lang="de-CH" dirty="0" smtClean="0"/>
              <a:t> </a:t>
            </a:r>
            <a:r>
              <a:rPr lang="de-CH" dirty="0" err="1" smtClean="0"/>
              <a:t>for</a:t>
            </a:r>
            <a:r>
              <a:rPr lang="de-CH" dirty="0" smtClean="0"/>
              <a:t> </a:t>
            </a:r>
            <a:r>
              <a:rPr lang="de-CH" dirty="0" err="1" smtClean="0"/>
              <a:t>comparison</a:t>
            </a:r>
            <a:endParaRPr lang="ru-RU" dirty="0"/>
          </a:p>
        </p:txBody>
      </p:sp>
      <p:sp>
        <p:nvSpPr>
          <p:cNvPr id="19" name="Диаграмма 97"/>
          <p:cNvSpPr>
            <a:spLocks noGrp="1"/>
          </p:cNvSpPr>
          <p:nvPr>
            <p:ph type="chart" sz="quarter" idx="18" hasCustomPrompt="1"/>
          </p:nvPr>
        </p:nvSpPr>
        <p:spPr>
          <a:xfrm>
            <a:off x="7869132" y="1970075"/>
            <a:ext cx="3159231" cy="2959768"/>
          </a:xfrm>
        </p:spPr>
        <p:txBody>
          <a:bodyPr tIns="828000" anchor="ctr">
            <a:normAutofit/>
          </a:bodyPr>
          <a:lstStyle>
            <a:lvl1pPr marL="0" indent="0" algn="ctr">
              <a:buNone/>
              <a:defRPr sz="1200">
                <a:latin typeface="Verdana" panose="020B0604030504040204" pitchFamily="34" charset="0"/>
                <a:ea typeface="Verdana" panose="020B0604030504040204" pitchFamily="34" charset="0"/>
              </a:defRPr>
            </a:lvl1pPr>
          </a:lstStyle>
          <a:p>
            <a:r>
              <a:rPr lang="de-CH" dirty="0" smtClean="0"/>
              <a:t>Insert a </a:t>
            </a:r>
            <a:r>
              <a:rPr lang="de-CH" dirty="0" err="1" smtClean="0"/>
              <a:t>Diagram</a:t>
            </a:r>
            <a:r>
              <a:rPr lang="de-CH" dirty="0" smtClean="0"/>
              <a:t> </a:t>
            </a:r>
            <a:r>
              <a:rPr lang="de-CH" dirty="0" err="1" smtClean="0"/>
              <a:t>for</a:t>
            </a:r>
            <a:r>
              <a:rPr lang="de-CH" dirty="0" smtClean="0"/>
              <a:t> </a:t>
            </a:r>
            <a:r>
              <a:rPr lang="de-CH" dirty="0" err="1" smtClean="0"/>
              <a:t>comparison</a:t>
            </a:r>
            <a:endParaRPr lang="ru-RU" dirty="0"/>
          </a:p>
        </p:txBody>
      </p:sp>
      <p:sp>
        <p:nvSpPr>
          <p:cNvPr id="20" name="Диаграмма 97"/>
          <p:cNvSpPr>
            <a:spLocks noGrp="1"/>
          </p:cNvSpPr>
          <p:nvPr>
            <p:ph type="chart" sz="quarter" idx="19" hasCustomPrompt="1"/>
          </p:nvPr>
        </p:nvSpPr>
        <p:spPr>
          <a:xfrm>
            <a:off x="4528566" y="1970075"/>
            <a:ext cx="3159231" cy="2959768"/>
          </a:xfrm>
        </p:spPr>
        <p:txBody>
          <a:bodyPr tIns="828000" anchor="ctr">
            <a:normAutofit/>
          </a:bodyPr>
          <a:lstStyle>
            <a:lvl1pPr marL="0" indent="0" algn="ctr">
              <a:buNone/>
              <a:defRPr sz="1200">
                <a:latin typeface="Verdana" panose="020B0604030504040204" pitchFamily="34" charset="0"/>
                <a:ea typeface="Verdana" panose="020B0604030504040204" pitchFamily="34" charset="0"/>
              </a:defRPr>
            </a:lvl1pPr>
          </a:lstStyle>
          <a:p>
            <a:r>
              <a:rPr lang="de-CH" dirty="0" smtClean="0"/>
              <a:t>Insert a </a:t>
            </a:r>
            <a:r>
              <a:rPr lang="de-CH" dirty="0" err="1" smtClean="0"/>
              <a:t>Diagram</a:t>
            </a:r>
            <a:r>
              <a:rPr lang="de-CH" dirty="0" smtClean="0"/>
              <a:t> </a:t>
            </a:r>
            <a:r>
              <a:rPr lang="de-CH" dirty="0" err="1" smtClean="0"/>
              <a:t>for</a:t>
            </a:r>
            <a:r>
              <a:rPr lang="de-CH" dirty="0" smtClean="0"/>
              <a:t> </a:t>
            </a:r>
            <a:r>
              <a:rPr lang="de-CH" dirty="0" err="1" smtClean="0"/>
              <a:t>comparison</a:t>
            </a:r>
            <a:endParaRPr lang="ru-RU" dirty="0"/>
          </a:p>
        </p:txBody>
      </p:sp>
      <p:sp>
        <p:nvSpPr>
          <p:cNvPr id="21" name="Текст 19"/>
          <p:cNvSpPr>
            <a:spLocks noGrp="1"/>
          </p:cNvSpPr>
          <p:nvPr>
            <p:ph type="body" sz="quarter" idx="17" hasCustomPrompt="1"/>
          </p:nvPr>
        </p:nvSpPr>
        <p:spPr>
          <a:xfrm>
            <a:off x="1188000" y="1316856"/>
            <a:ext cx="9840363" cy="397042"/>
          </a:xfrm>
        </p:spPr>
        <p:txBody>
          <a:bodyPr>
            <a:normAutofit/>
          </a:bodyPr>
          <a:lstStyle>
            <a:lvl1pPr marL="0" indent="0" algn="ctr">
              <a:buNone/>
              <a:defRPr sz="1400" baseline="0">
                <a:solidFill>
                  <a:srgbClr val="1C4A70"/>
                </a:solidFill>
                <a:latin typeface="Verdana" panose="020B0604030504040204" pitchFamily="34" charset="0"/>
                <a:ea typeface="Verdana" panose="020B0604030504040204" pitchFamily="34" charset="0"/>
              </a:defRPr>
            </a:lvl1pPr>
          </a:lstStyle>
          <a:p>
            <a:pPr lvl="0"/>
            <a:r>
              <a:rPr lang="de-CH" dirty="0" err="1" smtClean="0"/>
              <a:t>Comparison</a:t>
            </a:r>
            <a:r>
              <a:rPr lang="de-CH" dirty="0" smtClean="0"/>
              <a:t> </a:t>
            </a:r>
            <a:r>
              <a:rPr lang="de-CH" dirty="0" err="1" smtClean="0"/>
              <a:t>Indicators</a:t>
            </a:r>
            <a:endParaRPr lang="ru-RU" dirty="0"/>
          </a:p>
        </p:txBody>
      </p:sp>
      <p:sp>
        <p:nvSpPr>
          <p:cNvPr id="22" name="Текст 19"/>
          <p:cNvSpPr>
            <a:spLocks noGrp="1"/>
          </p:cNvSpPr>
          <p:nvPr>
            <p:ph type="body" sz="quarter" idx="15" hasCustomPrompt="1"/>
          </p:nvPr>
        </p:nvSpPr>
        <p:spPr>
          <a:xfrm>
            <a:off x="1188000" y="5180506"/>
            <a:ext cx="9840362" cy="612076"/>
          </a:xfrm>
        </p:spPr>
        <p:txBody>
          <a:bodyPr lIns="0" tIns="0" rIns="0" bIns="0">
            <a:noAutofit/>
          </a:bodyPr>
          <a:lstStyle>
            <a:lvl1pPr marL="0" indent="0">
              <a:buNone/>
              <a:defRPr sz="1400" baseline="0">
                <a:solidFill>
                  <a:schemeClr val="bg2">
                    <a:lumMod val="50000"/>
                  </a:schemeClr>
                </a:solidFill>
                <a:latin typeface="Verdana" panose="020B0604030504040204" pitchFamily="34" charset="0"/>
                <a:ea typeface="Verdana" panose="020B0604030504040204" pitchFamily="34" charset="0"/>
              </a:defRPr>
            </a:lvl1pPr>
            <a:lvl2pPr>
              <a:defRPr sz="1600">
                <a:latin typeface="Stem Thin" panose="020B0303020203020204" pitchFamily="34" charset="-52"/>
                <a:ea typeface="Stem Thin" panose="020B0303020203020204" pitchFamily="34" charset="-52"/>
              </a:defRPr>
            </a:lvl2pPr>
            <a:lvl3pPr>
              <a:defRPr sz="1600">
                <a:latin typeface="Stem Thin" panose="020B0303020203020204" pitchFamily="34" charset="-52"/>
                <a:ea typeface="Stem Thin" panose="020B0303020203020204" pitchFamily="34" charset="-52"/>
              </a:defRPr>
            </a:lvl3pPr>
            <a:lvl4pPr>
              <a:defRPr sz="1600">
                <a:latin typeface="Stem Thin" panose="020B0303020203020204" pitchFamily="34" charset="-52"/>
                <a:ea typeface="Stem Thin" panose="020B0303020203020204" pitchFamily="34" charset="-52"/>
              </a:defRPr>
            </a:lvl4pPr>
            <a:lvl5pPr>
              <a:defRPr sz="1600">
                <a:latin typeface="Stem Thin" panose="020B0303020203020204" pitchFamily="34" charset="-52"/>
                <a:ea typeface="Stem Thin" panose="020B0303020203020204" pitchFamily="34" charset="-52"/>
              </a:defRPr>
            </a:lvl5pPr>
          </a:lstStyle>
          <a:p>
            <a:pPr lvl="0"/>
            <a:r>
              <a:rPr lang="de-CH" dirty="0" smtClean="0"/>
              <a:t>Additional </a:t>
            </a:r>
            <a:r>
              <a:rPr lang="de-CH" dirty="0" err="1" smtClean="0"/>
              <a:t>Commentary</a:t>
            </a:r>
            <a:endParaRPr lang="ru-RU" dirty="0"/>
          </a:p>
        </p:txBody>
      </p:sp>
    </p:spTree>
    <p:extLst>
      <p:ext uri="{BB962C8B-B14F-4D97-AF65-F5344CB8AC3E}">
        <p14:creationId xmlns:p14="http://schemas.microsoft.com/office/powerpoint/2010/main" val="3006234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 2 Sections">
    <p:spTree>
      <p:nvGrpSpPr>
        <p:cNvPr id="1" name=""/>
        <p:cNvGrpSpPr/>
        <p:nvPr/>
      </p:nvGrpSpPr>
      <p:grpSpPr>
        <a:xfrm>
          <a:off x="0" y="0"/>
          <a:ext cx="0" cy="0"/>
          <a:chOff x="0" y="0"/>
          <a:chExt cx="0" cy="0"/>
        </a:xfrm>
      </p:grpSpPr>
      <p:sp>
        <p:nvSpPr>
          <p:cNvPr id="7" name="Заголовок 8"/>
          <p:cNvSpPr>
            <a:spLocks noGrp="1"/>
          </p:cNvSpPr>
          <p:nvPr>
            <p:ph type="title" hasCustomPrompt="1"/>
          </p:nvPr>
        </p:nvSpPr>
        <p:spPr>
          <a:xfrm>
            <a:off x="1188000" y="391601"/>
            <a:ext cx="9803850" cy="514967"/>
          </a:xfrm>
          <a:prstGeom prst="rect">
            <a:avLst/>
          </a:prstGeom>
        </p:spPr>
        <p:txBody>
          <a:bodyPr lIns="0" tIns="0" anchor="ctr">
            <a:normAutofit/>
          </a:bodyPr>
          <a:lstStyle>
            <a:lvl1pPr algn="ctr">
              <a:defRPr sz="2400" b="0" baseline="0">
                <a:solidFill>
                  <a:srgbClr val="1C4A70"/>
                </a:solidFill>
                <a:latin typeface="Verdana" panose="020B0604030504040204" pitchFamily="34" charset="0"/>
                <a:ea typeface="Verdana" panose="020B0604030504040204" pitchFamily="34" charset="0"/>
              </a:defRPr>
            </a:lvl1pPr>
          </a:lstStyle>
          <a:p>
            <a:r>
              <a:rPr lang="de-CH" dirty="0" smtClean="0"/>
              <a:t>Table </a:t>
            </a:r>
            <a:r>
              <a:rPr lang="de-CH" dirty="0" err="1" smtClean="0"/>
              <a:t>of</a:t>
            </a:r>
            <a:r>
              <a:rPr lang="de-CH" dirty="0" smtClean="0"/>
              <a:t> Contents: 2 </a:t>
            </a:r>
            <a:r>
              <a:rPr lang="de-CH" dirty="0" err="1" smtClean="0"/>
              <a:t>sections</a:t>
            </a:r>
            <a:endParaRPr lang="ru-RU" dirty="0"/>
          </a:p>
        </p:txBody>
      </p:sp>
      <p:sp>
        <p:nvSpPr>
          <p:cNvPr id="9" name="Текст 16"/>
          <p:cNvSpPr>
            <a:spLocks noGrp="1"/>
          </p:cNvSpPr>
          <p:nvPr>
            <p:ph type="body" sz="quarter" idx="11" hasCustomPrompt="1"/>
          </p:nvPr>
        </p:nvSpPr>
        <p:spPr>
          <a:xfrm>
            <a:off x="1813200" y="3299797"/>
            <a:ext cx="3241675" cy="419101"/>
          </a:xfrm>
          <a:prstGeom prst="rect">
            <a:avLst/>
          </a:prstGeom>
        </p:spPr>
        <p:txBody>
          <a:bodyPr anchor="t">
            <a:normAutofit/>
          </a:bodyPr>
          <a:lstStyle>
            <a:lvl1pPr marL="0" indent="0" algn="ctr">
              <a:buNone/>
              <a:defRPr sz="160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1</a:t>
            </a:r>
            <a:endParaRPr lang="ru-RU" dirty="0"/>
          </a:p>
        </p:txBody>
      </p:sp>
      <p:sp>
        <p:nvSpPr>
          <p:cNvPr id="10" name="Текст 23"/>
          <p:cNvSpPr>
            <a:spLocks noGrp="1"/>
          </p:cNvSpPr>
          <p:nvPr>
            <p:ph type="body" sz="quarter" idx="13" hasCustomPrompt="1"/>
          </p:nvPr>
        </p:nvSpPr>
        <p:spPr>
          <a:xfrm>
            <a:off x="1813200" y="3748478"/>
            <a:ext cx="3241676" cy="1209675"/>
          </a:xfrm>
          <a:prstGeom prst="rect">
            <a:avLst/>
          </a:prstGeom>
        </p:spPr>
        <p:txBody>
          <a:bodyPr anchor="t">
            <a:normAutofit/>
          </a:bodyPr>
          <a:lstStyle>
            <a:lvl1pPr marL="0" indent="0" algn="ctr">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solidFill>
                  <a:schemeClr val="tx1">
                    <a:lumMod val="65000"/>
                    <a:lumOff val="35000"/>
                  </a:schemeClr>
                </a:solidFill>
                <a:latin typeface="Bliss Pro ExtraLight" panose="02000506040000020004" pitchFamily="50" charset="0"/>
              </a:defRPr>
            </a:lvl2pPr>
            <a:lvl3pPr marL="914400" indent="0" algn="ctr">
              <a:buNone/>
              <a:defRPr>
                <a:solidFill>
                  <a:schemeClr val="tx1">
                    <a:lumMod val="65000"/>
                    <a:lumOff val="35000"/>
                  </a:schemeClr>
                </a:solidFill>
                <a:latin typeface="Bliss Pro ExtraLight" panose="02000506040000020004" pitchFamily="50" charset="0"/>
              </a:defRPr>
            </a:lvl3pPr>
            <a:lvl4pPr marL="1371600" indent="0" algn="ctr">
              <a:buNone/>
              <a:defRPr>
                <a:solidFill>
                  <a:schemeClr val="tx1">
                    <a:lumMod val="65000"/>
                    <a:lumOff val="35000"/>
                  </a:schemeClr>
                </a:solidFill>
                <a:latin typeface="Bliss Pro ExtraLight" panose="02000506040000020004" pitchFamily="50" charset="0"/>
              </a:defRPr>
            </a:lvl4pPr>
            <a:lvl5pPr marL="1828800" indent="0" algn="ctr">
              <a:buNone/>
              <a:defRPr>
                <a:solidFill>
                  <a:schemeClr val="tx1">
                    <a:lumMod val="65000"/>
                    <a:lumOff val="35000"/>
                  </a:schemeClr>
                </a:solidFill>
                <a:latin typeface="Bliss Pro ExtraLight" panose="02000506040000020004" pitchFamily="50" charset="0"/>
              </a:defRPr>
            </a:lvl5pPr>
          </a:lstStyle>
          <a:p>
            <a:pPr lvl="0"/>
            <a:r>
              <a:rPr lang="en-GB" dirty="0" smtClean="0"/>
              <a:t>Section 1 Description</a:t>
            </a:r>
            <a:endParaRPr lang="ru-RU" dirty="0"/>
          </a:p>
        </p:txBody>
      </p:sp>
      <p:sp>
        <p:nvSpPr>
          <p:cNvPr id="11" name="Текст 16"/>
          <p:cNvSpPr>
            <a:spLocks noGrp="1"/>
          </p:cNvSpPr>
          <p:nvPr>
            <p:ph type="body" sz="quarter" idx="14" hasCustomPrompt="1"/>
          </p:nvPr>
        </p:nvSpPr>
        <p:spPr>
          <a:xfrm>
            <a:off x="7134182" y="3299797"/>
            <a:ext cx="3241675" cy="419101"/>
          </a:xfrm>
          <a:prstGeom prst="rect">
            <a:avLst/>
          </a:prstGeom>
        </p:spPr>
        <p:txBody>
          <a:bodyPr anchor="t">
            <a:normAutofit/>
          </a:bodyPr>
          <a:lstStyle>
            <a:lvl1pPr marL="0" indent="0" algn="ctr">
              <a:buNone/>
              <a:defRPr sz="160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2</a:t>
            </a:r>
            <a:endParaRPr lang="ru-RU" dirty="0"/>
          </a:p>
        </p:txBody>
      </p:sp>
      <p:sp>
        <p:nvSpPr>
          <p:cNvPr id="12" name="Текст 23"/>
          <p:cNvSpPr>
            <a:spLocks noGrp="1"/>
          </p:cNvSpPr>
          <p:nvPr>
            <p:ph type="body" sz="quarter" idx="15" hasCustomPrompt="1"/>
          </p:nvPr>
        </p:nvSpPr>
        <p:spPr>
          <a:xfrm>
            <a:off x="7134183" y="3748478"/>
            <a:ext cx="3241674" cy="1209675"/>
          </a:xfrm>
          <a:prstGeom prst="rect">
            <a:avLst/>
          </a:prstGeom>
        </p:spPr>
        <p:txBody>
          <a:bodyPr anchor="t">
            <a:normAutofit/>
          </a:bodyPr>
          <a:lstStyle>
            <a:lvl1pPr marL="0" indent="0" algn="ctr">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solidFill>
                  <a:schemeClr val="tx1">
                    <a:lumMod val="65000"/>
                    <a:lumOff val="35000"/>
                  </a:schemeClr>
                </a:solidFill>
                <a:latin typeface="Bliss Pro ExtraLight" panose="02000506040000020004" pitchFamily="50" charset="0"/>
              </a:defRPr>
            </a:lvl2pPr>
            <a:lvl3pPr marL="914400" indent="0" algn="ctr">
              <a:buNone/>
              <a:defRPr>
                <a:solidFill>
                  <a:schemeClr val="tx1">
                    <a:lumMod val="65000"/>
                    <a:lumOff val="35000"/>
                  </a:schemeClr>
                </a:solidFill>
                <a:latin typeface="Bliss Pro ExtraLight" panose="02000506040000020004" pitchFamily="50" charset="0"/>
              </a:defRPr>
            </a:lvl3pPr>
            <a:lvl4pPr marL="1371600" indent="0" algn="ctr">
              <a:buNone/>
              <a:defRPr>
                <a:solidFill>
                  <a:schemeClr val="tx1">
                    <a:lumMod val="65000"/>
                    <a:lumOff val="35000"/>
                  </a:schemeClr>
                </a:solidFill>
                <a:latin typeface="Bliss Pro ExtraLight" panose="02000506040000020004" pitchFamily="50" charset="0"/>
              </a:defRPr>
            </a:lvl4pPr>
            <a:lvl5pPr marL="1828800" indent="0" algn="ctr">
              <a:buNone/>
              <a:defRPr>
                <a:solidFill>
                  <a:schemeClr val="tx1">
                    <a:lumMod val="65000"/>
                    <a:lumOff val="35000"/>
                  </a:schemeClr>
                </a:solidFill>
                <a:latin typeface="Bliss Pro ExtraLight" panose="02000506040000020004" pitchFamily="50" charset="0"/>
              </a:defRPr>
            </a:lvl5pPr>
          </a:lstStyle>
          <a:p>
            <a:pPr lvl="0"/>
            <a:r>
              <a:rPr lang="en-GB" dirty="0" smtClean="0"/>
              <a:t>Section 2 Description</a:t>
            </a:r>
            <a:endParaRPr lang="ru-RU" dirty="0"/>
          </a:p>
        </p:txBody>
      </p:sp>
      <p:cxnSp>
        <p:nvCxnSpPr>
          <p:cNvPr id="13"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15" name="Прямая соединительная линия 10"/>
          <p:cNvCxnSpPr/>
          <p:nvPr userDrawn="1"/>
        </p:nvCxnSpPr>
        <p:spPr>
          <a:xfrm>
            <a:off x="6096000" y="2209800"/>
            <a:ext cx="0" cy="29464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65627380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 of Contents - 3 Sections">
    <p:spTree>
      <p:nvGrpSpPr>
        <p:cNvPr id="1" name=""/>
        <p:cNvGrpSpPr/>
        <p:nvPr/>
      </p:nvGrpSpPr>
      <p:grpSpPr>
        <a:xfrm>
          <a:off x="0" y="0"/>
          <a:ext cx="0" cy="0"/>
          <a:chOff x="0" y="0"/>
          <a:chExt cx="0" cy="0"/>
        </a:xfrm>
      </p:grpSpPr>
      <p:cxnSp>
        <p:nvCxnSpPr>
          <p:cNvPr id="3"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5" name="Заголовок 8"/>
          <p:cNvSpPr>
            <a:spLocks noGrp="1"/>
          </p:cNvSpPr>
          <p:nvPr>
            <p:ph type="title" hasCustomPrompt="1"/>
          </p:nvPr>
        </p:nvSpPr>
        <p:spPr>
          <a:xfrm>
            <a:off x="1188000" y="391601"/>
            <a:ext cx="9803850" cy="514967"/>
          </a:xfrm>
          <a:prstGeom prst="rect">
            <a:avLst/>
          </a:prstGeom>
        </p:spPr>
        <p:txBody>
          <a:bodyPr lIns="0" tIns="0" anchor="ctr">
            <a:normAutofit/>
          </a:bodyPr>
          <a:lstStyle>
            <a:lvl1pPr algn="ctr">
              <a:defRPr sz="2400" b="0" baseline="0">
                <a:solidFill>
                  <a:srgbClr val="1C4A70"/>
                </a:solidFill>
                <a:latin typeface="Verdana" panose="020B0604030504040204" pitchFamily="34" charset="0"/>
                <a:ea typeface="Verdana" panose="020B0604030504040204" pitchFamily="34" charset="0"/>
              </a:defRPr>
            </a:lvl1pPr>
          </a:lstStyle>
          <a:p>
            <a:r>
              <a:rPr lang="de-CH" dirty="0" smtClean="0"/>
              <a:t>Table </a:t>
            </a:r>
            <a:r>
              <a:rPr lang="de-CH" dirty="0" err="1" smtClean="0"/>
              <a:t>of</a:t>
            </a:r>
            <a:r>
              <a:rPr lang="de-CH" dirty="0" smtClean="0"/>
              <a:t> Contents: 3 </a:t>
            </a:r>
            <a:r>
              <a:rPr lang="de-CH" dirty="0" err="1" smtClean="0"/>
              <a:t>sections</a:t>
            </a:r>
            <a:endParaRPr lang="ru-RU"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sp>
        <p:nvSpPr>
          <p:cNvPr id="13" name="Текст 16"/>
          <p:cNvSpPr>
            <a:spLocks noGrp="1"/>
          </p:cNvSpPr>
          <p:nvPr>
            <p:ph type="body" sz="quarter" idx="10" hasCustomPrompt="1"/>
          </p:nvPr>
        </p:nvSpPr>
        <p:spPr>
          <a:xfrm>
            <a:off x="4475163" y="3258968"/>
            <a:ext cx="3241675" cy="523875"/>
          </a:xfrm>
          <a:prstGeom prst="rect">
            <a:avLst/>
          </a:prstGeom>
        </p:spPr>
        <p:txBody>
          <a:bodyPr anchor="t">
            <a:normAutofit/>
          </a:bodyPr>
          <a:lstStyle>
            <a:lvl1pPr marL="0" indent="0" algn="ctr">
              <a:buNone/>
              <a:defRPr sz="160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2</a:t>
            </a:r>
            <a:endParaRPr lang="ru-RU" dirty="0"/>
          </a:p>
        </p:txBody>
      </p:sp>
      <p:sp>
        <p:nvSpPr>
          <p:cNvPr id="14" name="Текст 16"/>
          <p:cNvSpPr>
            <a:spLocks noGrp="1"/>
          </p:cNvSpPr>
          <p:nvPr>
            <p:ph type="body" sz="quarter" idx="11" hasCustomPrompt="1"/>
          </p:nvPr>
        </p:nvSpPr>
        <p:spPr>
          <a:xfrm>
            <a:off x="1209675" y="3258967"/>
            <a:ext cx="3241675" cy="523875"/>
          </a:xfrm>
          <a:prstGeom prst="rect">
            <a:avLst/>
          </a:prstGeom>
        </p:spPr>
        <p:txBody>
          <a:bodyPr anchor="t">
            <a:normAutofit/>
          </a:bodyPr>
          <a:lstStyle>
            <a:lvl1pPr marL="0" indent="0" algn="ctr">
              <a:buNone/>
              <a:defRPr sz="160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1</a:t>
            </a:r>
            <a:endParaRPr lang="ru-RU" dirty="0"/>
          </a:p>
        </p:txBody>
      </p:sp>
      <p:sp>
        <p:nvSpPr>
          <p:cNvPr id="16" name="Текст 23"/>
          <p:cNvSpPr>
            <a:spLocks noGrp="1"/>
          </p:cNvSpPr>
          <p:nvPr>
            <p:ph type="body" sz="quarter" idx="13" hasCustomPrompt="1"/>
          </p:nvPr>
        </p:nvSpPr>
        <p:spPr>
          <a:xfrm>
            <a:off x="1200150" y="3798552"/>
            <a:ext cx="3275013" cy="1209675"/>
          </a:xfrm>
          <a:prstGeom prst="rect">
            <a:avLst/>
          </a:prstGeom>
        </p:spPr>
        <p:txBody>
          <a:bodyPr anchor="t">
            <a:normAutofit/>
          </a:bodyPr>
          <a:lstStyle>
            <a:lvl1pPr marL="0" indent="0" algn="ctr">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solidFill>
                  <a:schemeClr val="tx1">
                    <a:lumMod val="65000"/>
                    <a:lumOff val="35000"/>
                  </a:schemeClr>
                </a:solidFill>
                <a:latin typeface="Bliss Pro ExtraLight" panose="02000506040000020004" pitchFamily="50" charset="0"/>
              </a:defRPr>
            </a:lvl2pPr>
            <a:lvl3pPr marL="914400" indent="0" algn="ctr">
              <a:buNone/>
              <a:defRPr>
                <a:solidFill>
                  <a:schemeClr val="tx1">
                    <a:lumMod val="65000"/>
                    <a:lumOff val="35000"/>
                  </a:schemeClr>
                </a:solidFill>
                <a:latin typeface="Bliss Pro ExtraLight" panose="02000506040000020004" pitchFamily="50" charset="0"/>
              </a:defRPr>
            </a:lvl3pPr>
            <a:lvl4pPr marL="1371600" indent="0" algn="ctr">
              <a:buNone/>
              <a:defRPr>
                <a:solidFill>
                  <a:schemeClr val="tx1">
                    <a:lumMod val="65000"/>
                    <a:lumOff val="35000"/>
                  </a:schemeClr>
                </a:solidFill>
                <a:latin typeface="Bliss Pro ExtraLight" panose="02000506040000020004" pitchFamily="50" charset="0"/>
              </a:defRPr>
            </a:lvl4pPr>
            <a:lvl5pPr marL="1828800" indent="0" algn="ctr">
              <a:buNone/>
              <a:defRPr>
                <a:solidFill>
                  <a:schemeClr val="tx1">
                    <a:lumMod val="65000"/>
                    <a:lumOff val="35000"/>
                  </a:schemeClr>
                </a:solidFill>
                <a:latin typeface="Bliss Pro ExtraLight" panose="02000506040000020004" pitchFamily="50" charset="0"/>
              </a:defRPr>
            </a:lvl5pPr>
          </a:lstStyle>
          <a:p>
            <a:pPr lvl="0"/>
            <a:r>
              <a:rPr lang="en-GB" dirty="0" smtClean="0"/>
              <a:t>Section 1 Description</a:t>
            </a:r>
            <a:endParaRPr lang="ru-RU" dirty="0"/>
          </a:p>
        </p:txBody>
      </p:sp>
      <p:sp>
        <p:nvSpPr>
          <p:cNvPr id="17" name="Текст 23"/>
          <p:cNvSpPr>
            <a:spLocks noGrp="1"/>
          </p:cNvSpPr>
          <p:nvPr>
            <p:ph type="body" sz="quarter" idx="14" hasCustomPrompt="1"/>
          </p:nvPr>
        </p:nvSpPr>
        <p:spPr>
          <a:xfrm>
            <a:off x="4466591" y="3798552"/>
            <a:ext cx="3250248" cy="1209675"/>
          </a:xfrm>
          <a:prstGeom prst="rect">
            <a:avLst/>
          </a:prstGeom>
        </p:spPr>
        <p:txBody>
          <a:bodyPr anchor="t">
            <a:normAutofit/>
          </a:bodyPr>
          <a:lstStyle>
            <a:lvl1pPr marL="0" indent="0" algn="ctr">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solidFill>
                  <a:schemeClr val="tx1">
                    <a:lumMod val="65000"/>
                    <a:lumOff val="35000"/>
                  </a:schemeClr>
                </a:solidFill>
                <a:latin typeface="Bliss Pro ExtraLight" panose="02000506040000020004" pitchFamily="50" charset="0"/>
              </a:defRPr>
            </a:lvl2pPr>
            <a:lvl3pPr marL="914400" indent="0" algn="ctr">
              <a:buNone/>
              <a:defRPr>
                <a:solidFill>
                  <a:schemeClr val="tx1">
                    <a:lumMod val="65000"/>
                    <a:lumOff val="35000"/>
                  </a:schemeClr>
                </a:solidFill>
                <a:latin typeface="Bliss Pro ExtraLight" panose="02000506040000020004" pitchFamily="50" charset="0"/>
              </a:defRPr>
            </a:lvl3pPr>
            <a:lvl4pPr marL="1371600" indent="0" algn="ctr">
              <a:buNone/>
              <a:defRPr>
                <a:solidFill>
                  <a:schemeClr val="tx1">
                    <a:lumMod val="65000"/>
                    <a:lumOff val="35000"/>
                  </a:schemeClr>
                </a:solidFill>
                <a:latin typeface="Bliss Pro ExtraLight" panose="02000506040000020004" pitchFamily="50" charset="0"/>
              </a:defRPr>
            </a:lvl4pPr>
            <a:lvl5pPr marL="1828800" indent="0" algn="ctr">
              <a:buNone/>
              <a:defRPr>
                <a:solidFill>
                  <a:schemeClr val="tx1">
                    <a:lumMod val="65000"/>
                    <a:lumOff val="35000"/>
                  </a:schemeClr>
                </a:solidFill>
                <a:latin typeface="Bliss Pro ExtraLight" panose="02000506040000020004" pitchFamily="50" charset="0"/>
              </a:defRPr>
            </a:lvl5pPr>
          </a:lstStyle>
          <a:p>
            <a:pPr lvl="0"/>
            <a:r>
              <a:rPr lang="en-GB" dirty="0" smtClean="0"/>
              <a:t>Section 2 Description</a:t>
            </a:r>
            <a:endParaRPr lang="ru-RU" dirty="0"/>
          </a:p>
        </p:txBody>
      </p:sp>
      <p:cxnSp>
        <p:nvCxnSpPr>
          <p:cNvPr id="19" name="Прямая соединительная линия 12"/>
          <p:cNvCxnSpPr/>
          <p:nvPr userDrawn="1"/>
        </p:nvCxnSpPr>
        <p:spPr>
          <a:xfrm>
            <a:off x="4475163" y="2193924"/>
            <a:ext cx="0" cy="29464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3"/>
          <p:cNvCxnSpPr/>
          <p:nvPr userDrawn="1"/>
        </p:nvCxnSpPr>
        <p:spPr>
          <a:xfrm>
            <a:off x="7716838" y="2187575"/>
            <a:ext cx="0" cy="29464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Текст 16"/>
          <p:cNvSpPr>
            <a:spLocks noGrp="1"/>
          </p:cNvSpPr>
          <p:nvPr>
            <p:ph type="body" sz="quarter" idx="15" hasCustomPrompt="1"/>
          </p:nvPr>
        </p:nvSpPr>
        <p:spPr>
          <a:xfrm>
            <a:off x="7734459" y="3258967"/>
            <a:ext cx="3241675" cy="523875"/>
          </a:xfrm>
          <a:prstGeom prst="rect">
            <a:avLst/>
          </a:prstGeom>
        </p:spPr>
        <p:txBody>
          <a:bodyPr anchor="t">
            <a:normAutofit/>
          </a:bodyPr>
          <a:lstStyle>
            <a:lvl1pPr marL="0" indent="0" algn="ctr">
              <a:buNone/>
              <a:defRPr sz="160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3</a:t>
            </a:r>
            <a:endParaRPr lang="ru-RU" dirty="0"/>
          </a:p>
        </p:txBody>
      </p:sp>
      <p:sp>
        <p:nvSpPr>
          <p:cNvPr id="15" name="Текст 23"/>
          <p:cNvSpPr>
            <a:spLocks noGrp="1"/>
          </p:cNvSpPr>
          <p:nvPr>
            <p:ph type="body" sz="quarter" idx="16" hasCustomPrompt="1"/>
          </p:nvPr>
        </p:nvSpPr>
        <p:spPr>
          <a:xfrm>
            <a:off x="7725410" y="3798552"/>
            <a:ext cx="3275013" cy="1209675"/>
          </a:xfrm>
          <a:prstGeom prst="rect">
            <a:avLst/>
          </a:prstGeom>
        </p:spPr>
        <p:txBody>
          <a:bodyPr anchor="t">
            <a:normAutofit/>
          </a:bodyPr>
          <a:lstStyle>
            <a:lvl1pPr marL="0" indent="0" algn="ctr">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solidFill>
                  <a:schemeClr val="tx1">
                    <a:lumMod val="65000"/>
                    <a:lumOff val="35000"/>
                  </a:schemeClr>
                </a:solidFill>
                <a:latin typeface="Bliss Pro ExtraLight" panose="02000506040000020004" pitchFamily="50" charset="0"/>
              </a:defRPr>
            </a:lvl2pPr>
            <a:lvl3pPr marL="914400" indent="0" algn="ctr">
              <a:buNone/>
              <a:defRPr>
                <a:solidFill>
                  <a:schemeClr val="tx1">
                    <a:lumMod val="65000"/>
                    <a:lumOff val="35000"/>
                  </a:schemeClr>
                </a:solidFill>
                <a:latin typeface="Bliss Pro ExtraLight" panose="02000506040000020004" pitchFamily="50" charset="0"/>
              </a:defRPr>
            </a:lvl3pPr>
            <a:lvl4pPr marL="1371600" indent="0" algn="ctr">
              <a:buNone/>
              <a:defRPr>
                <a:solidFill>
                  <a:schemeClr val="tx1">
                    <a:lumMod val="65000"/>
                    <a:lumOff val="35000"/>
                  </a:schemeClr>
                </a:solidFill>
                <a:latin typeface="Bliss Pro ExtraLight" panose="02000506040000020004" pitchFamily="50" charset="0"/>
              </a:defRPr>
            </a:lvl4pPr>
            <a:lvl5pPr marL="1828800" indent="0" algn="ctr">
              <a:buNone/>
              <a:defRPr>
                <a:solidFill>
                  <a:schemeClr val="tx1">
                    <a:lumMod val="65000"/>
                    <a:lumOff val="35000"/>
                  </a:schemeClr>
                </a:solidFill>
                <a:latin typeface="Bliss Pro ExtraLight" panose="02000506040000020004" pitchFamily="50" charset="0"/>
              </a:defRPr>
            </a:lvl5pPr>
          </a:lstStyle>
          <a:p>
            <a:pPr lvl="0"/>
            <a:r>
              <a:rPr lang="en-GB" dirty="0" smtClean="0"/>
              <a:t>Section 1 Description</a:t>
            </a:r>
            <a:endParaRPr lang="ru-RU" dirty="0"/>
          </a:p>
        </p:txBody>
      </p:sp>
    </p:spTree>
    <p:extLst>
      <p:ext uri="{BB962C8B-B14F-4D97-AF65-F5344CB8AC3E}">
        <p14:creationId xmlns:p14="http://schemas.microsoft.com/office/powerpoint/2010/main" val="3452152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of Contents - 4 Sections">
    <p:spTree>
      <p:nvGrpSpPr>
        <p:cNvPr id="1" name=""/>
        <p:cNvGrpSpPr/>
        <p:nvPr/>
      </p:nvGrpSpPr>
      <p:grpSpPr>
        <a:xfrm>
          <a:off x="0" y="0"/>
          <a:ext cx="0" cy="0"/>
          <a:chOff x="0" y="0"/>
          <a:chExt cx="0" cy="0"/>
        </a:xfrm>
      </p:grpSpPr>
      <p:sp>
        <p:nvSpPr>
          <p:cNvPr id="3" name="Заголовок 8"/>
          <p:cNvSpPr>
            <a:spLocks noGrp="1"/>
          </p:cNvSpPr>
          <p:nvPr>
            <p:ph type="title" hasCustomPrompt="1"/>
          </p:nvPr>
        </p:nvSpPr>
        <p:spPr>
          <a:xfrm>
            <a:off x="1188000" y="391601"/>
            <a:ext cx="9803850" cy="514967"/>
          </a:xfrm>
          <a:prstGeom prst="rect">
            <a:avLst/>
          </a:prstGeom>
        </p:spPr>
        <p:txBody>
          <a:bodyPr lIns="0" tIns="0" anchor="ctr">
            <a:normAutofit/>
          </a:bodyPr>
          <a:lstStyle>
            <a:lvl1pPr algn="ctr">
              <a:defRPr sz="2400" b="0" baseline="0">
                <a:solidFill>
                  <a:srgbClr val="1C4A70"/>
                </a:solidFill>
                <a:latin typeface="Verdana" panose="020B0604030504040204" pitchFamily="34" charset="0"/>
                <a:ea typeface="Verdana" panose="020B0604030504040204" pitchFamily="34" charset="0"/>
              </a:defRPr>
            </a:lvl1pPr>
          </a:lstStyle>
          <a:p>
            <a:r>
              <a:rPr lang="de-CH" dirty="0" smtClean="0"/>
              <a:t>Table </a:t>
            </a:r>
            <a:r>
              <a:rPr lang="de-CH" dirty="0" err="1" smtClean="0"/>
              <a:t>of</a:t>
            </a:r>
            <a:r>
              <a:rPr lang="de-CH" dirty="0" smtClean="0"/>
              <a:t> Contents: 4 </a:t>
            </a:r>
            <a:r>
              <a:rPr lang="de-CH" dirty="0" err="1" smtClean="0"/>
              <a:t>sections</a:t>
            </a:r>
            <a:endParaRPr lang="ru-RU"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7" name="Текст 16"/>
          <p:cNvSpPr>
            <a:spLocks noGrp="1"/>
          </p:cNvSpPr>
          <p:nvPr>
            <p:ph type="body" sz="quarter" idx="10" hasCustomPrompt="1"/>
          </p:nvPr>
        </p:nvSpPr>
        <p:spPr>
          <a:xfrm>
            <a:off x="3648076" y="3277707"/>
            <a:ext cx="2452364" cy="523875"/>
          </a:xfrm>
        </p:spPr>
        <p:txBody>
          <a:bodyPr anchor="t">
            <a:normAutofit/>
          </a:bodyPr>
          <a:lstStyle>
            <a:lvl1pPr marL="0" indent="0" algn="ctr">
              <a:buNone/>
              <a:defRPr sz="160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2</a:t>
            </a:r>
            <a:endParaRPr lang="ru-RU" dirty="0"/>
          </a:p>
        </p:txBody>
      </p:sp>
      <p:sp>
        <p:nvSpPr>
          <p:cNvPr id="8" name="Текст 16"/>
          <p:cNvSpPr>
            <a:spLocks noGrp="1"/>
          </p:cNvSpPr>
          <p:nvPr>
            <p:ph type="body" sz="quarter" idx="11" hasCustomPrompt="1"/>
          </p:nvPr>
        </p:nvSpPr>
        <p:spPr>
          <a:xfrm>
            <a:off x="1209676" y="3276599"/>
            <a:ext cx="2438400" cy="523875"/>
          </a:xfrm>
        </p:spPr>
        <p:txBody>
          <a:bodyPr anchor="t">
            <a:normAutofit/>
          </a:bodyPr>
          <a:lstStyle>
            <a:lvl1pPr marL="0" indent="0" algn="ctr">
              <a:buNone/>
              <a:defRPr sz="160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1</a:t>
            </a:r>
            <a:endParaRPr lang="ru-RU" dirty="0"/>
          </a:p>
        </p:txBody>
      </p:sp>
      <p:sp>
        <p:nvSpPr>
          <p:cNvPr id="9" name="Текст 16"/>
          <p:cNvSpPr>
            <a:spLocks noGrp="1"/>
          </p:cNvSpPr>
          <p:nvPr>
            <p:ph type="body" sz="quarter" idx="12" hasCustomPrompt="1"/>
          </p:nvPr>
        </p:nvSpPr>
        <p:spPr>
          <a:xfrm>
            <a:off x="8543925" y="3276599"/>
            <a:ext cx="2448518" cy="523875"/>
          </a:xfrm>
        </p:spPr>
        <p:txBody>
          <a:bodyPr anchor="t">
            <a:normAutofit/>
          </a:bodyPr>
          <a:lstStyle>
            <a:lvl1pPr marL="0" indent="0" algn="ctr">
              <a:buNone/>
              <a:defRPr sz="160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4</a:t>
            </a:r>
            <a:endParaRPr lang="ru-RU" dirty="0"/>
          </a:p>
        </p:txBody>
      </p:sp>
      <p:sp>
        <p:nvSpPr>
          <p:cNvPr id="10" name="Текст 23"/>
          <p:cNvSpPr>
            <a:spLocks noGrp="1"/>
          </p:cNvSpPr>
          <p:nvPr>
            <p:ph type="body" sz="quarter" idx="13" hasCustomPrompt="1"/>
          </p:nvPr>
        </p:nvSpPr>
        <p:spPr>
          <a:xfrm>
            <a:off x="1206501" y="3809999"/>
            <a:ext cx="2438400" cy="1209675"/>
          </a:xfrm>
        </p:spPr>
        <p:txBody>
          <a:bodyPr anchor="t">
            <a:normAutofit/>
          </a:bodyPr>
          <a:lstStyle>
            <a:lvl1pPr marL="0" indent="0" algn="ctr">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solidFill>
                  <a:schemeClr val="tx1">
                    <a:lumMod val="65000"/>
                    <a:lumOff val="35000"/>
                  </a:schemeClr>
                </a:solidFill>
                <a:latin typeface="Bliss Pro ExtraLight" panose="02000506040000020004" pitchFamily="50" charset="0"/>
              </a:defRPr>
            </a:lvl2pPr>
            <a:lvl3pPr marL="914400" indent="0" algn="ctr">
              <a:buNone/>
              <a:defRPr>
                <a:solidFill>
                  <a:schemeClr val="tx1">
                    <a:lumMod val="65000"/>
                    <a:lumOff val="35000"/>
                  </a:schemeClr>
                </a:solidFill>
                <a:latin typeface="Bliss Pro ExtraLight" panose="02000506040000020004" pitchFamily="50" charset="0"/>
              </a:defRPr>
            </a:lvl3pPr>
            <a:lvl4pPr marL="1371600" indent="0" algn="ctr">
              <a:buNone/>
              <a:defRPr>
                <a:solidFill>
                  <a:schemeClr val="tx1">
                    <a:lumMod val="65000"/>
                    <a:lumOff val="35000"/>
                  </a:schemeClr>
                </a:solidFill>
                <a:latin typeface="Bliss Pro ExtraLight" panose="02000506040000020004" pitchFamily="50" charset="0"/>
              </a:defRPr>
            </a:lvl4pPr>
            <a:lvl5pPr marL="1828800" indent="0" algn="ctr">
              <a:buNone/>
              <a:defRPr>
                <a:solidFill>
                  <a:schemeClr val="tx1">
                    <a:lumMod val="65000"/>
                    <a:lumOff val="35000"/>
                  </a:schemeClr>
                </a:solidFill>
                <a:latin typeface="Bliss Pro ExtraLight" panose="02000506040000020004" pitchFamily="50" charset="0"/>
              </a:defRPr>
            </a:lvl5pPr>
          </a:lstStyle>
          <a:p>
            <a:pPr lvl="0"/>
            <a:r>
              <a:rPr lang="en-GB" dirty="0" smtClean="0"/>
              <a:t>Section 1 Description</a:t>
            </a:r>
            <a:endParaRPr lang="ru-RU" dirty="0"/>
          </a:p>
        </p:txBody>
      </p:sp>
      <p:sp>
        <p:nvSpPr>
          <p:cNvPr id="11" name="Текст 23"/>
          <p:cNvSpPr>
            <a:spLocks noGrp="1"/>
          </p:cNvSpPr>
          <p:nvPr>
            <p:ph type="body" sz="quarter" idx="14" hasCustomPrompt="1"/>
          </p:nvPr>
        </p:nvSpPr>
        <p:spPr>
          <a:xfrm>
            <a:off x="3644901" y="3814206"/>
            <a:ext cx="2451099" cy="1209677"/>
          </a:xfrm>
        </p:spPr>
        <p:txBody>
          <a:bodyPr anchor="t">
            <a:normAutofit/>
          </a:bodyPr>
          <a:lstStyle>
            <a:lvl1pPr marL="0" indent="0" algn="ctr">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solidFill>
                  <a:schemeClr val="tx1">
                    <a:lumMod val="65000"/>
                    <a:lumOff val="35000"/>
                  </a:schemeClr>
                </a:solidFill>
                <a:latin typeface="Bliss Pro ExtraLight" panose="02000506040000020004" pitchFamily="50" charset="0"/>
              </a:defRPr>
            </a:lvl2pPr>
            <a:lvl3pPr marL="914400" indent="0" algn="ctr">
              <a:buNone/>
              <a:defRPr>
                <a:solidFill>
                  <a:schemeClr val="tx1">
                    <a:lumMod val="65000"/>
                    <a:lumOff val="35000"/>
                  </a:schemeClr>
                </a:solidFill>
                <a:latin typeface="Bliss Pro ExtraLight" panose="02000506040000020004" pitchFamily="50" charset="0"/>
              </a:defRPr>
            </a:lvl3pPr>
            <a:lvl4pPr marL="1371600" indent="0" algn="ctr">
              <a:buNone/>
              <a:defRPr>
                <a:solidFill>
                  <a:schemeClr val="tx1">
                    <a:lumMod val="65000"/>
                    <a:lumOff val="35000"/>
                  </a:schemeClr>
                </a:solidFill>
                <a:latin typeface="Bliss Pro ExtraLight" panose="02000506040000020004" pitchFamily="50" charset="0"/>
              </a:defRPr>
            </a:lvl4pPr>
            <a:lvl5pPr marL="1828800" indent="0" algn="ctr">
              <a:buNone/>
              <a:defRPr>
                <a:solidFill>
                  <a:schemeClr val="tx1">
                    <a:lumMod val="65000"/>
                    <a:lumOff val="35000"/>
                  </a:schemeClr>
                </a:solidFill>
                <a:latin typeface="Bliss Pro ExtraLight" panose="02000506040000020004" pitchFamily="50" charset="0"/>
              </a:defRPr>
            </a:lvl5pPr>
          </a:lstStyle>
          <a:p>
            <a:pPr lvl="0"/>
            <a:r>
              <a:rPr lang="en-GB" dirty="0" smtClean="0"/>
              <a:t>Section 2 Description</a:t>
            </a:r>
            <a:endParaRPr lang="ru-RU" dirty="0"/>
          </a:p>
        </p:txBody>
      </p:sp>
      <p:sp>
        <p:nvSpPr>
          <p:cNvPr id="12" name="Текст 23"/>
          <p:cNvSpPr>
            <a:spLocks noGrp="1"/>
          </p:cNvSpPr>
          <p:nvPr>
            <p:ph type="body" sz="quarter" idx="15" hasCustomPrompt="1"/>
          </p:nvPr>
        </p:nvSpPr>
        <p:spPr>
          <a:xfrm>
            <a:off x="8543925" y="3819524"/>
            <a:ext cx="2447925" cy="1209675"/>
          </a:xfrm>
        </p:spPr>
        <p:txBody>
          <a:bodyPr anchor="t">
            <a:normAutofit/>
          </a:bodyPr>
          <a:lstStyle>
            <a:lvl1pPr marL="0" indent="0" algn="ctr">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solidFill>
                  <a:schemeClr val="tx1">
                    <a:lumMod val="65000"/>
                    <a:lumOff val="35000"/>
                  </a:schemeClr>
                </a:solidFill>
                <a:latin typeface="Bliss Pro ExtraLight" panose="02000506040000020004" pitchFamily="50" charset="0"/>
              </a:defRPr>
            </a:lvl2pPr>
            <a:lvl3pPr marL="914400" indent="0" algn="ctr">
              <a:buNone/>
              <a:defRPr>
                <a:solidFill>
                  <a:schemeClr val="tx1">
                    <a:lumMod val="65000"/>
                    <a:lumOff val="35000"/>
                  </a:schemeClr>
                </a:solidFill>
                <a:latin typeface="Bliss Pro ExtraLight" panose="02000506040000020004" pitchFamily="50" charset="0"/>
              </a:defRPr>
            </a:lvl3pPr>
            <a:lvl4pPr marL="1371600" indent="0" algn="ctr">
              <a:buNone/>
              <a:defRPr>
                <a:solidFill>
                  <a:schemeClr val="tx1">
                    <a:lumMod val="65000"/>
                    <a:lumOff val="35000"/>
                  </a:schemeClr>
                </a:solidFill>
                <a:latin typeface="Bliss Pro ExtraLight" panose="02000506040000020004" pitchFamily="50" charset="0"/>
              </a:defRPr>
            </a:lvl4pPr>
            <a:lvl5pPr marL="1828800" indent="0" algn="ctr">
              <a:buNone/>
              <a:defRPr>
                <a:solidFill>
                  <a:schemeClr val="tx1">
                    <a:lumMod val="65000"/>
                    <a:lumOff val="35000"/>
                  </a:schemeClr>
                </a:solidFill>
                <a:latin typeface="Bliss Pro ExtraLight" panose="02000506040000020004" pitchFamily="50" charset="0"/>
              </a:defRPr>
            </a:lvl5pPr>
          </a:lstStyle>
          <a:p>
            <a:pPr lvl="0"/>
            <a:r>
              <a:rPr lang="en-GB" dirty="0" smtClean="0"/>
              <a:t>Section 4 Description</a:t>
            </a:r>
            <a:endParaRPr lang="ru-RU" dirty="0"/>
          </a:p>
        </p:txBody>
      </p:sp>
      <p:sp>
        <p:nvSpPr>
          <p:cNvPr id="13" name="Текст 16"/>
          <p:cNvSpPr>
            <a:spLocks noGrp="1"/>
          </p:cNvSpPr>
          <p:nvPr>
            <p:ph type="body" sz="quarter" idx="16" hasCustomPrompt="1"/>
          </p:nvPr>
        </p:nvSpPr>
        <p:spPr>
          <a:xfrm>
            <a:off x="6096000" y="3275565"/>
            <a:ext cx="2448518" cy="523875"/>
          </a:xfrm>
        </p:spPr>
        <p:txBody>
          <a:bodyPr anchor="t">
            <a:normAutofit/>
          </a:bodyPr>
          <a:lstStyle>
            <a:lvl1pPr marL="0" indent="0" algn="ctr">
              <a:buNone/>
              <a:defRPr sz="160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3</a:t>
            </a:r>
            <a:endParaRPr lang="ru-RU" dirty="0"/>
          </a:p>
        </p:txBody>
      </p:sp>
      <p:sp>
        <p:nvSpPr>
          <p:cNvPr id="14" name="Текст 23"/>
          <p:cNvSpPr>
            <a:spLocks noGrp="1"/>
          </p:cNvSpPr>
          <p:nvPr>
            <p:ph type="body" sz="quarter" idx="17" hasCustomPrompt="1"/>
          </p:nvPr>
        </p:nvSpPr>
        <p:spPr>
          <a:xfrm>
            <a:off x="6096000" y="3819524"/>
            <a:ext cx="2447925" cy="1209675"/>
          </a:xfrm>
        </p:spPr>
        <p:txBody>
          <a:bodyPr anchor="t">
            <a:normAutofit/>
          </a:bodyPr>
          <a:lstStyle>
            <a:lvl1pPr marL="0" indent="0" algn="ctr">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solidFill>
                  <a:schemeClr val="tx1">
                    <a:lumMod val="65000"/>
                    <a:lumOff val="35000"/>
                  </a:schemeClr>
                </a:solidFill>
                <a:latin typeface="Bliss Pro ExtraLight" panose="02000506040000020004" pitchFamily="50" charset="0"/>
              </a:defRPr>
            </a:lvl2pPr>
            <a:lvl3pPr marL="914400" indent="0" algn="ctr">
              <a:buNone/>
              <a:defRPr>
                <a:solidFill>
                  <a:schemeClr val="tx1">
                    <a:lumMod val="65000"/>
                    <a:lumOff val="35000"/>
                  </a:schemeClr>
                </a:solidFill>
                <a:latin typeface="Bliss Pro ExtraLight" panose="02000506040000020004" pitchFamily="50" charset="0"/>
              </a:defRPr>
            </a:lvl3pPr>
            <a:lvl4pPr marL="1371600" indent="0" algn="ctr">
              <a:buNone/>
              <a:defRPr>
                <a:solidFill>
                  <a:schemeClr val="tx1">
                    <a:lumMod val="65000"/>
                    <a:lumOff val="35000"/>
                  </a:schemeClr>
                </a:solidFill>
                <a:latin typeface="Bliss Pro ExtraLight" panose="02000506040000020004" pitchFamily="50" charset="0"/>
              </a:defRPr>
            </a:lvl4pPr>
            <a:lvl5pPr marL="1828800" indent="0" algn="ctr">
              <a:buNone/>
              <a:defRPr>
                <a:solidFill>
                  <a:schemeClr val="tx1">
                    <a:lumMod val="65000"/>
                    <a:lumOff val="35000"/>
                  </a:schemeClr>
                </a:solidFill>
                <a:latin typeface="Bliss Pro ExtraLight" panose="02000506040000020004" pitchFamily="50" charset="0"/>
              </a:defRPr>
            </a:lvl5pPr>
          </a:lstStyle>
          <a:p>
            <a:pPr lvl="0"/>
            <a:r>
              <a:rPr lang="en-GB" dirty="0" smtClean="0"/>
              <a:t>Section 3 Description</a:t>
            </a:r>
            <a:endParaRPr lang="ru-RU" dirty="0"/>
          </a:p>
        </p:txBody>
      </p:sp>
      <p:cxnSp>
        <p:nvCxnSpPr>
          <p:cNvPr id="15" name="Прямая соединительная линия 14"/>
          <p:cNvCxnSpPr/>
          <p:nvPr userDrawn="1"/>
        </p:nvCxnSpPr>
        <p:spPr>
          <a:xfrm>
            <a:off x="6096000" y="2413000"/>
            <a:ext cx="0" cy="25019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userDrawn="1"/>
        </p:nvCxnSpPr>
        <p:spPr>
          <a:xfrm>
            <a:off x="8547100" y="2413000"/>
            <a:ext cx="0" cy="25019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9"/>
          <p:cNvCxnSpPr/>
          <p:nvPr userDrawn="1"/>
        </p:nvCxnSpPr>
        <p:spPr>
          <a:xfrm>
            <a:off x="3651250" y="2413000"/>
            <a:ext cx="0" cy="25019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9608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of Contents - 5 Sections">
    <p:spTree>
      <p:nvGrpSpPr>
        <p:cNvPr id="1" name=""/>
        <p:cNvGrpSpPr/>
        <p:nvPr/>
      </p:nvGrpSpPr>
      <p:grpSpPr>
        <a:xfrm>
          <a:off x="0" y="0"/>
          <a:ext cx="0" cy="0"/>
          <a:chOff x="0" y="0"/>
          <a:chExt cx="0" cy="0"/>
        </a:xfrm>
      </p:grpSpPr>
      <p:sp>
        <p:nvSpPr>
          <p:cNvPr id="3" name="Заголовок 8"/>
          <p:cNvSpPr>
            <a:spLocks noGrp="1"/>
          </p:cNvSpPr>
          <p:nvPr>
            <p:ph type="title" hasCustomPrompt="1"/>
          </p:nvPr>
        </p:nvSpPr>
        <p:spPr>
          <a:xfrm>
            <a:off x="1188000" y="391601"/>
            <a:ext cx="9803850" cy="514967"/>
          </a:xfrm>
          <a:prstGeom prst="rect">
            <a:avLst/>
          </a:prstGeom>
        </p:spPr>
        <p:txBody>
          <a:bodyPr lIns="0" tIns="0" anchor="ctr">
            <a:normAutofit/>
          </a:bodyPr>
          <a:lstStyle>
            <a:lvl1pPr algn="ctr">
              <a:defRPr sz="2400" b="0" baseline="0">
                <a:solidFill>
                  <a:srgbClr val="1C4A70"/>
                </a:solidFill>
                <a:latin typeface="Verdana" panose="020B0604030504040204" pitchFamily="34" charset="0"/>
                <a:ea typeface="Verdana" panose="020B0604030504040204" pitchFamily="34" charset="0"/>
              </a:defRPr>
            </a:lvl1pPr>
          </a:lstStyle>
          <a:p>
            <a:r>
              <a:rPr lang="de-CH" dirty="0" smtClean="0"/>
              <a:t>Table </a:t>
            </a:r>
            <a:r>
              <a:rPr lang="de-CH" dirty="0" err="1" smtClean="0"/>
              <a:t>of</a:t>
            </a:r>
            <a:r>
              <a:rPr lang="de-CH" dirty="0" smtClean="0"/>
              <a:t> Contents: 5 </a:t>
            </a:r>
            <a:r>
              <a:rPr lang="de-CH" dirty="0" err="1" smtClean="0"/>
              <a:t>sections</a:t>
            </a:r>
            <a:endParaRPr lang="ru-RU"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30" name="Текст 16"/>
          <p:cNvSpPr>
            <a:spLocks noGrp="1"/>
          </p:cNvSpPr>
          <p:nvPr>
            <p:ph type="body" sz="quarter" idx="10" hasCustomPrompt="1"/>
          </p:nvPr>
        </p:nvSpPr>
        <p:spPr>
          <a:xfrm>
            <a:off x="2837256" y="3100305"/>
            <a:ext cx="2142328" cy="523875"/>
          </a:xfrm>
        </p:spPr>
        <p:txBody>
          <a:bodyPr anchor="t">
            <a:normAutofit/>
          </a:bodyPr>
          <a:lstStyle>
            <a:lvl1pPr marL="0" indent="0" algn="ctr">
              <a:buNone/>
              <a:defRPr sz="160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2</a:t>
            </a:r>
            <a:endParaRPr lang="ru-RU" dirty="0"/>
          </a:p>
        </p:txBody>
      </p:sp>
      <p:sp>
        <p:nvSpPr>
          <p:cNvPr id="31" name="Текст 16"/>
          <p:cNvSpPr>
            <a:spLocks noGrp="1"/>
          </p:cNvSpPr>
          <p:nvPr>
            <p:ph type="body" sz="quarter" idx="11" hasCustomPrompt="1"/>
          </p:nvPr>
        </p:nvSpPr>
        <p:spPr>
          <a:xfrm>
            <a:off x="639796" y="3109829"/>
            <a:ext cx="2154237" cy="523875"/>
          </a:xfrm>
        </p:spPr>
        <p:txBody>
          <a:bodyPr anchor="t">
            <a:normAutofit/>
          </a:bodyPr>
          <a:lstStyle>
            <a:lvl1pPr marL="0" indent="0" algn="ctr">
              <a:buNone/>
              <a:defRPr sz="1600" baseline="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1</a:t>
            </a:r>
            <a:endParaRPr lang="ru-RU" dirty="0"/>
          </a:p>
        </p:txBody>
      </p:sp>
      <p:sp>
        <p:nvSpPr>
          <p:cNvPr id="32" name="Текст 16"/>
          <p:cNvSpPr>
            <a:spLocks noGrp="1"/>
          </p:cNvSpPr>
          <p:nvPr>
            <p:ph type="body" sz="quarter" idx="12" hasCustomPrompt="1"/>
          </p:nvPr>
        </p:nvSpPr>
        <p:spPr>
          <a:xfrm>
            <a:off x="7206440" y="3109829"/>
            <a:ext cx="2181238" cy="523875"/>
          </a:xfrm>
        </p:spPr>
        <p:txBody>
          <a:bodyPr anchor="t">
            <a:normAutofit/>
          </a:bodyPr>
          <a:lstStyle>
            <a:lvl1pPr marL="0" indent="0" algn="ctr">
              <a:buNone/>
              <a:defRPr sz="160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4</a:t>
            </a:r>
            <a:endParaRPr lang="ru-RU" dirty="0"/>
          </a:p>
        </p:txBody>
      </p:sp>
      <p:sp>
        <p:nvSpPr>
          <p:cNvPr id="33" name="Текст 23"/>
          <p:cNvSpPr>
            <a:spLocks noGrp="1"/>
          </p:cNvSpPr>
          <p:nvPr>
            <p:ph type="body" sz="quarter" idx="13" hasCustomPrompt="1"/>
          </p:nvPr>
        </p:nvSpPr>
        <p:spPr>
          <a:xfrm>
            <a:off x="639796" y="3652754"/>
            <a:ext cx="2154238" cy="1209675"/>
          </a:xfrm>
        </p:spPr>
        <p:txBody>
          <a:bodyPr anchor="t">
            <a:normAutofit/>
          </a:bodyPr>
          <a:lstStyle>
            <a:lvl1pPr marL="0" indent="0" algn="ctr">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solidFill>
                  <a:schemeClr val="tx1">
                    <a:lumMod val="65000"/>
                    <a:lumOff val="35000"/>
                  </a:schemeClr>
                </a:solidFill>
                <a:latin typeface="Bliss Pro ExtraLight" panose="02000506040000020004" pitchFamily="50" charset="0"/>
              </a:defRPr>
            </a:lvl2pPr>
            <a:lvl3pPr marL="914400" indent="0" algn="ctr">
              <a:buNone/>
              <a:defRPr>
                <a:solidFill>
                  <a:schemeClr val="tx1">
                    <a:lumMod val="65000"/>
                    <a:lumOff val="35000"/>
                  </a:schemeClr>
                </a:solidFill>
                <a:latin typeface="Bliss Pro ExtraLight" panose="02000506040000020004" pitchFamily="50" charset="0"/>
              </a:defRPr>
            </a:lvl3pPr>
            <a:lvl4pPr marL="1371600" indent="0" algn="ctr">
              <a:buNone/>
              <a:defRPr>
                <a:solidFill>
                  <a:schemeClr val="tx1">
                    <a:lumMod val="65000"/>
                    <a:lumOff val="35000"/>
                  </a:schemeClr>
                </a:solidFill>
                <a:latin typeface="Bliss Pro ExtraLight" panose="02000506040000020004" pitchFamily="50" charset="0"/>
              </a:defRPr>
            </a:lvl4pPr>
            <a:lvl5pPr marL="1828800" indent="0" algn="ctr">
              <a:buNone/>
              <a:defRPr>
                <a:solidFill>
                  <a:schemeClr val="tx1">
                    <a:lumMod val="65000"/>
                    <a:lumOff val="35000"/>
                  </a:schemeClr>
                </a:solidFill>
                <a:latin typeface="Bliss Pro ExtraLight" panose="02000506040000020004" pitchFamily="50" charset="0"/>
              </a:defRPr>
            </a:lvl5pPr>
          </a:lstStyle>
          <a:p>
            <a:pPr lvl="0"/>
            <a:r>
              <a:rPr lang="en-GB" dirty="0" smtClean="0"/>
              <a:t>Section 1 Description</a:t>
            </a:r>
            <a:endParaRPr lang="ru-RU" dirty="0"/>
          </a:p>
        </p:txBody>
      </p:sp>
      <p:sp>
        <p:nvSpPr>
          <p:cNvPr id="34" name="Текст 23"/>
          <p:cNvSpPr>
            <a:spLocks noGrp="1"/>
          </p:cNvSpPr>
          <p:nvPr>
            <p:ph type="body" sz="quarter" idx="14" hasCustomPrompt="1"/>
          </p:nvPr>
        </p:nvSpPr>
        <p:spPr>
          <a:xfrm>
            <a:off x="2851131" y="3652754"/>
            <a:ext cx="2128453" cy="1209675"/>
          </a:xfrm>
        </p:spPr>
        <p:txBody>
          <a:bodyPr anchor="t">
            <a:normAutofit/>
          </a:bodyPr>
          <a:lstStyle>
            <a:lvl1pPr marL="0" indent="0" algn="ctr">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solidFill>
                  <a:schemeClr val="tx1">
                    <a:lumMod val="65000"/>
                    <a:lumOff val="35000"/>
                  </a:schemeClr>
                </a:solidFill>
                <a:latin typeface="Bliss Pro ExtraLight" panose="02000506040000020004" pitchFamily="50" charset="0"/>
              </a:defRPr>
            </a:lvl2pPr>
            <a:lvl3pPr marL="914400" indent="0" algn="ctr">
              <a:buNone/>
              <a:defRPr>
                <a:solidFill>
                  <a:schemeClr val="tx1">
                    <a:lumMod val="65000"/>
                    <a:lumOff val="35000"/>
                  </a:schemeClr>
                </a:solidFill>
                <a:latin typeface="Bliss Pro ExtraLight" panose="02000506040000020004" pitchFamily="50" charset="0"/>
              </a:defRPr>
            </a:lvl3pPr>
            <a:lvl4pPr marL="1371600" indent="0" algn="ctr">
              <a:buNone/>
              <a:defRPr>
                <a:solidFill>
                  <a:schemeClr val="tx1">
                    <a:lumMod val="65000"/>
                    <a:lumOff val="35000"/>
                  </a:schemeClr>
                </a:solidFill>
                <a:latin typeface="Bliss Pro ExtraLight" panose="02000506040000020004" pitchFamily="50" charset="0"/>
              </a:defRPr>
            </a:lvl4pPr>
            <a:lvl5pPr marL="1828800" indent="0" algn="ctr">
              <a:buNone/>
              <a:defRPr>
                <a:solidFill>
                  <a:schemeClr val="tx1">
                    <a:lumMod val="65000"/>
                    <a:lumOff val="35000"/>
                  </a:schemeClr>
                </a:solidFill>
                <a:latin typeface="Bliss Pro ExtraLight" panose="02000506040000020004" pitchFamily="50" charset="0"/>
              </a:defRPr>
            </a:lvl5pPr>
          </a:lstStyle>
          <a:p>
            <a:pPr lvl="0"/>
            <a:r>
              <a:rPr lang="en-GB" dirty="0" smtClean="0"/>
              <a:t>Section 1 Description</a:t>
            </a:r>
            <a:endParaRPr lang="ru-RU" dirty="0"/>
          </a:p>
        </p:txBody>
      </p:sp>
      <p:sp>
        <p:nvSpPr>
          <p:cNvPr id="35" name="Текст 23"/>
          <p:cNvSpPr>
            <a:spLocks noGrp="1"/>
          </p:cNvSpPr>
          <p:nvPr>
            <p:ph type="body" sz="quarter" idx="15" hasCustomPrompt="1"/>
          </p:nvPr>
        </p:nvSpPr>
        <p:spPr>
          <a:xfrm>
            <a:off x="7212863" y="3652754"/>
            <a:ext cx="2176889" cy="1209675"/>
          </a:xfrm>
        </p:spPr>
        <p:txBody>
          <a:bodyPr anchor="t">
            <a:normAutofit/>
          </a:bodyPr>
          <a:lstStyle>
            <a:lvl1pPr marL="0" indent="0" algn="ctr">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solidFill>
                  <a:schemeClr val="tx1">
                    <a:lumMod val="65000"/>
                    <a:lumOff val="35000"/>
                  </a:schemeClr>
                </a:solidFill>
                <a:latin typeface="Bliss Pro ExtraLight" panose="02000506040000020004" pitchFamily="50" charset="0"/>
              </a:defRPr>
            </a:lvl2pPr>
            <a:lvl3pPr marL="914400" indent="0" algn="ctr">
              <a:buNone/>
              <a:defRPr>
                <a:solidFill>
                  <a:schemeClr val="tx1">
                    <a:lumMod val="65000"/>
                    <a:lumOff val="35000"/>
                  </a:schemeClr>
                </a:solidFill>
                <a:latin typeface="Bliss Pro ExtraLight" panose="02000506040000020004" pitchFamily="50" charset="0"/>
              </a:defRPr>
            </a:lvl3pPr>
            <a:lvl4pPr marL="1371600" indent="0" algn="ctr">
              <a:buNone/>
              <a:defRPr>
                <a:solidFill>
                  <a:schemeClr val="tx1">
                    <a:lumMod val="65000"/>
                    <a:lumOff val="35000"/>
                  </a:schemeClr>
                </a:solidFill>
                <a:latin typeface="Bliss Pro ExtraLight" panose="02000506040000020004" pitchFamily="50" charset="0"/>
              </a:defRPr>
            </a:lvl4pPr>
            <a:lvl5pPr marL="1828800" indent="0" algn="ctr">
              <a:buNone/>
              <a:defRPr>
                <a:solidFill>
                  <a:schemeClr val="tx1">
                    <a:lumMod val="65000"/>
                    <a:lumOff val="35000"/>
                  </a:schemeClr>
                </a:solidFill>
                <a:latin typeface="Bliss Pro ExtraLight" panose="02000506040000020004" pitchFamily="50" charset="0"/>
              </a:defRPr>
            </a:lvl5pPr>
          </a:lstStyle>
          <a:p>
            <a:pPr lvl="0"/>
            <a:r>
              <a:rPr lang="en-GB" dirty="0" smtClean="0"/>
              <a:t>Section 1 Description</a:t>
            </a:r>
            <a:endParaRPr lang="ru-RU" dirty="0"/>
          </a:p>
        </p:txBody>
      </p:sp>
      <p:sp>
        <p:nvSpPr>
          <p:cNvPr id="36" name="Текст 16"/>
          <p:cNvSpPr>
            <a:spLocks noGrp="1"/>
          </p:cNvSpPr>
          <p:nvPr>
            <p:ph type="body" sz="quarter" idx="16" hasCustomPrompt="1"/>
          </p:nvPr>
        </p:nvSpPr>
        <p:spPr>
          <a:xfrm>
            <a:off x="5033439" y="3109829"/>
            <a:ext cx="2121028" cy="523875"/>
          </a:xfrm>
        </p:spPr>
        <p:txBody>
          <a:bodyPr anchor="t">
            <a:normAutofit/>
          </a:bodyPr>
          <a:lstStyle>
            <a:lvl1pPr marL="0" indent="0" algn="ctr">
              <a:buNone/>
              <a:defRPr sz="160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3</a:t>
            </a:r>
            <a:endParaRPr lang="ru-RU" dirty="0"/>
          </a:p>
        </p:txBody>
      </p:sp>
      <p:sp>
        <p:nvSpPr>
          <p:cNvPr id="37" name="Текст 23"/>
          <p:cNvSpPr>
            <a:spLocks noGrp="1"/>
          </p:cNvSpPr>
          <p:nvPr>
            <p:ph type="body" sz="quarter" idx="17" hasCustomPrompt="1"/>
          </p:nvPr>
        </p:nvSpPr>
        <p:spPr>
          <a:xfrm>
            <a:off x="5057775" y="3652754"/>
            <a:ext cx="2087168" cy="1209675"/>
          </a:xfrm>
        </p:spPr>
        <p:txBody>
          <a:bodyPr anchor="t">
            <a:normAutofit/>
          </a:bodyPr>
          <a:lstStyle>
            <a:lvl1pPr marL="0" indent="0" algn="ctr">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solidFill>
                  <a:schemeClr val="tx1">
                    <a:lumMod val="65000"/>
                    <a:lumOff val="35000"/>
                  </a:schemeClr>
                </a:solidFill>
                <a:latin typeface="Bliss Pro ExtraLight" panose="02000506040000020004" pitchFamily="50" charset="0"/>
              </a:defRPr>
            </a:lvl2pPr>
            <a:lvl3pPr marL="914400" indent="0" algn="ctr">
              <a:buNone/>
              <a:defRPr>
                <a:solidFill>
                  <a:schemeClr val="tx1">
                    <a:lumMod val="65000"/>
                    <a:lumOff val="35000"/>
                  </a:schemeClr>
                </a:solidFill>
                <a:latin typeface="Bliss Pro ExtraLight" panose="02000506040000020004" pitchFamily="50" charset="0"/>
              </a:defRPr>
            </a:lvl3pPr>
            <a:lvl4pPr marL="1371600" indent="0" algn="ctr">
              <a:buNone/>
              <a:defRPr>
                <a:solidFill>
                  <a:schemeClr val="tx1">
                    <a:lumMod val="65000"/>
                    <a:lumOff val="35000"/>
                  </a:schemeClr>
                </a:solidFill>
                <a:latin typeface="Bliss Pro ExtraLight" panose="02000506040000020004" pitchFamily="50" charset="0"/>
              </a:defRPr>
            </a:lvl4pPr>
            <a:lvl5pPr marL="1828800" indent="0" algn="ctr">
              <a:buNone/>
              <a:defRPr>
                <a:solidFill>
                  <a:schemeClr val="tx1">
                    <a:lumMod val="65000"/>
                    <a:lumOff val="35000"/>
                  </a:schemeClr>
                </a:solidFill>
                <a:latin typeface="Bliss Pro ExtraLight" panose="02000506040000020004" pitchFamily="50" charset="0"/>
              </a:defRPr>
            </a:lvl5pPr>
          </a:lstStyle>
          <a:p>
            <a:pPr lvl="0"/>
            <a:r>
              <a:rPr lang="en-GB" dirty="0" smtClean="0"/>
              <a:t>Section 1 Description</a:t>
            </a:r>
            <a:endParaRPr lang="ru-RU" dirty="0"/>
          </a:p>
        </p:txBody>
      </p:sp>
      <p:sp>
        <p:nvSpPr>
          <p:cNvPr id="38" name="Текст 16"/>
          <p:cNvSpPr>
            <a:spLocks noGrp="1"/>
          </p:cNvSpPr>
          <p:nvPr>
            <p:ph type="body" sz="quarter" idx="18" hasCustomPrompt="1"/>
          </p:nvPr>
        </p:nvSpPr>
        <p:spPr>
          <a:xfrm>
            <a:off x="9425778" y="3109829"/>
            <a:ext cx="2136362" cy="523875"/>
          </a:xfrm>
        </p:spPr>
        <p:txBody>
          <a:bodyPr anchor="t">
            <a:normAutofit/>
          </a:bodyPr>
          <a:lstStyle>
            <a:lvl1pPr marL="0" indent="0" algn="ctr">
              <a:buNone/>
              <a:defRPr sz="160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5</a:t>
            </a:r>
            <a:endParaRPr lang="ru-RU" dirty="0"/>
          </a:p>
        </p:txBody>
      </p:sp>
      <p:sp>
        <p:nvSpPr>
          <p:cNvPr id="39" name="Текст 23"/>
          <p:cNvSpPr>
            <a:spLocks noGrp="1"/>
          </p:cNvSpPr>
          <p:nvPr>
            <p:ph type="body" sz="quarter" idx="19" hasCustomPrompt="1"/>
          </p:nvPr>
        </p:nvSpPr>
        <p:spPr>
          <a:xfrm>
            <a:off x="9439652" y="3652754"/>
            <a:ext cx="2122488" cy="1209675"/>
          </a:xfrm>
        </p:spPr>
        <p:txBody>
          <a:bodyPr anchor="t">
            <a:normAutofit/>
          </a:bodyPr>
          <a:lstStyle>
            <a:lvl1pPr marL="0" indent="0" algn="ctr">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solidFill>
                  <a:schemeClr val="tx1">
                    <a:lumMod val="65000"/>
                    <a:lumOff val="35000"/>
                  </a:schemeClr>
                </a:solidFill>
                <a:latin typeface="Bliss Pro ExtraLight" panose="02000506040000020004" pitchFamily="50" charset="0"/>
              </a:defRPr>
            </a:lvl2pPr>
            <a:lvl3pPr marL="914400" indent="0" algn="ctr">
              <a:buNone/>
              <a:defRPr>
                <a:solidFill>
                  <a:schemeClr val="tx1">
                    <a:lumMod val="65000"/>
                    <a:lumOff val="35000"/>
                  </a:schemeClr>
                </a:solidFill>
                <a:latin typeface="Bliss Pro ExtraLight" panose="02000506040000020004" pitchFamily="50" charset="0"/>
              </a:defRPr>
            </a:lvl3pPr>
            <a:lvl4pPr marL="1371600" indent="0" algn="ctr">
              <a:buNone/>
              <a:defRPr>
                <a:solidFill>
                  <a:schemeClr val="tx1">
                    <a:lumMod val="65000"/>
                    <a:lumOff val="35000"/>
                  </a:schemeClr>
                </a:solidFill>
                <a:latin typeface="Bliss Pro ExtraLight" panose="02000506040000020004" pitchFamily="50" charset="0"/>
              </a:defRPr>
            </a:lvl4pPr>
            <a:lvl5pPr marL="1828800" indent="0" algn="ctr">
              <a:buNone/>
              <a:defRPr>
                <a:solidFill>
                  <a:schemeClr val="tx1">
                    <a:lumMod val="65000"/>
                    <a:lumOff val="35000"/>
                  </a:schemeClr>
                </a:solidFill>
                <a:latin typeface="Bliss Pro ExtraLight" panose="02000506040000020004" pitchFamily="50" charset="0"/>
              </a:defRPr>
            </a:lvl5pPr>
          </a:lstStyle>
          <a:p>
            <a:pPr lvl="0"/>
            <a:r>
              <a:rPr lang="en-GB" dirty="0" smtClean="0"/>
              <a:t>Section 1 Description</a:t>
            </a:r>
            <a:endParaRPr lang="ru-RU" dirty="0"/>
          </a:p>
        </p:txBody>
      </p:sp>
      <p:cxnSp>
        <p:nvCxnSpPr>
          <p:cNvPr id="40" name="Прямая соединительная линия 19"/>
          <p:cNvCxnSpPr/>
          <p:nvPr userDrawn="1"/>
        </p:nvCxnSpPr>
        <p:spPr>
          <a:xfrm>
            <a:off x="5008297" y="2424030"/>
            <a:ext cx="0" cy="25262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23"/>
          <p:cNvCxnSpPr/>
          <p:nvPr userDrawn="1"/>
        </p:nvCxnSpPr>
        <p:spPr>
          <a:xfrm>
            <a:off x="7180677" y="2421077"/>
            <a:ext cx="20441" cy="252921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25"/>
          <p:cNvCxnSpPr/>
          <p:nvPr userDrawn="1"/>
        </p:nvCxnSpPr>
        <p:spPr>
          <a:xfrm>
            <a:off x="9413078" y="2424030"/>
            <a:ext cx="13874" cy="25262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Прямая соединительная линия 27"/>
          <p:cNvCxnSpPr/>
          <p:nvPr userDrawn="1"/>
        </p:nvCxnSpPr>
        <p:spPr>
          <a:xfrm>
            <a:off x="2810823" y="2424030"/>
            <a:ext cx="0" cy="25262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3007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 6 Sections">
    <p:spTree>
      <p:nvGrpSpPr>
        <p:cNvPr id="1" name=""/>
        <p:cNvGrpSpPr/>
        <p:nvPr/>
      </p:nvGrpSpPr>
      <p:grpSpPr>
        <a:xfrm>
          <a:off x="0" y="0"/>
          <a:ext cx="0" cy="0"/>
          <a:chOff x="0" y="0"/>
          <a:chExt cx="0" cy="0"/>
        </a:xfrm>
      </p:grpSpPr>
      <p:sp>
        <p:nvSpPr>
          <p:cNvPr id="3" name="Заголовок 8"/>
          <p:cNvSpPr>
            <a:spLocks noGrp="1"/>
          </p:cNvSpPr>
          <p:nvPr>
            <p:ph type="title" hasCustomPrompt="1"/>
          </p:nvPr>
        </p:nvSpPr>
        <p:spPr>
          <a:xfrm>
            <a:off x="1188000" y="391601"/>
            <a:ext cx="9803850" cy="514967"/>
          </a:xfrm>
          <a:prstGeom prst="rect">
            <a:avLst/>
          </a:prstGeom>
        </p:spPr>
        <p:txBody>
          <a:bodyPr lIns="0" tIns="0" anchor="ctr">
            <a:normAutofit/>
          </a:bodyPr>
          <a:lstStyle>
            <a:lvl1pPr algn="ctr">
              <a:defRPr sz="2400" b="0" baseline="0">
                <a:solidFill>
                  <a:srgbClr val="1C4A70"/>
                </a:solidFill>
                <a:latin typeface="Verdana" panose="020B0604030504040204" pitchFamily="34" charset="0"/>
                <a:ea typeface="Verdana" panose="020B0604030504040204" pitchFamily="34" charset="0"/>
              </a:defRPr>
            </a:lvl1pPr>
          </a:lstStyle>
          <a:p>
            <a:r>
              <a:rPr lang="de-CH" dirty="0" smtClean="0"/>
              <a:t>Table </a:t>
            </a:r>
            <a:r>
              <a:rPr lang="de-CH" dirty="0" err="1" smtClean="0"/>
              <a:t>of</a:t>
            </a:r>
            <a:r>
              <a:rPr lang="de-CH" dirty="0" smtClean="0"/>
              <a:t> Contents: 6 </a:t>
            </a:r>
            <a:r>
              <a:rPr lang="de-CH" dirty="0" err="1" smtClean="0"/>
              <a:t>sections</a:t>
            </a:r>
            <a:endParaRPr lang="ru-RU"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20" name="Текст 16"/>
          <p:cNvSpPr>
            <a:spLocks noGrp="1"/>
          </p:cNvSpPr>
          <p:nvPr>
            <p:ph type="body" sz="quarter" idx="11" hasCustomPrompt="1"/>
          </p:nvPr>
        </p:nvSpPr>
        <p:spPr>
          <a:xfrm>
            <a:off x="1553357" y="2712170"/>
            <a:ext cx="2747514" cy="252413"/>
          </a:xfrm>
        </p:spPr>
        <p:txBody>
          <a:bodyPr anchor="t">
            <a:noAutofit/>
          </a:bodyPr>
          <a:lstStyle>
            <a:lvl1pPr marL="0" indent="0" algn="l">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smtClean="0"/>
              <a:t>Section 1 Description</a:t>
            </a:r>
            <a:endParaRPr lang="ru-RU" dirty="0"/>
          </a:p>
        </p:txBody>
      </p:sp>
      <p:sp>
        <p:nvSpPr>
          <p:cNvPr id="21" name="Текст 16"/>
          <p:cNvSpPr>
            <a:spLocks noGrp="1"/>
          </p:cNvSpPr>
          <p:nvPr>
            <p:ph type="body" sz="quarter" idx="14" hasCustomPrompt="1"/>
          </p:nvPr>
        </p:nvSpPr>
        <p:spPr>
          <a:xfrm>
            <a:off x="4890977" y="2712170"/>
            <a:ext cx="2801679" cy="252413"/>
          </a:xfrm>
        </p:spPr>
        <p:txBody>
          <a:bodyPr anchor="t">
            <a:noAutofit/>
          </a:bodyPr>
          <a:lstStyle>
            <a:lvl1pPr marL="0" indent="0" algn="l">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smtClean="0"/>
              <a:t>Section 2 Description</a:t>
            </a:r>
            <a:endParaRPr lang="ru-RU" dirty="0"/>
          </a:p>
        </p:txBody>
      </p:sp>
      <p:sp>
        <p:nvSpPr>
          <p:cNvPr id="22" name="Текст 16"/>
          <p:cNvSpPr>
            <a:spLocks noGrp="1"/>
          </p:cNvSpPr>
          <p:nvPr>
            <p:ph type="body" sz="quarter" idx="16" hasCustomPrompt="1"/>
          </p:nvPr>
        </p:nvSpPr>
        <p:spPr>
          <a:xfrm>
            <a:off x="8235135" y="2712169"/>
            <a:ext cx="2793228" cy="252413"/>
          </a:xfrm>
        </p:spPr>
        <p:txBody>
          <a:bodyPr anchor="t">
            <a:noAutofit/>
          </a:bodyPr>
          <a:lstStyle>
            <a:lvl1pPr marL="0" indent="0" algn="l">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smtClean="0"/>
              <a:t>Section 3 Description</a:t>
            </a:r>
            <a:endParaRPr lang="ru-RU" dirty="0"/>
          </a:p>
        </p:txBody>
      </p:sp>
      <p:sp>
        <p:nvSpPr>
          <p:cNvPr id="23" name="Текст 16"/>
          <p:cNvSpPr>
            <a:spLocks noGrp="1"/>
          </p:cNvSpPr>
          <p:nvPr>
            <p:ph type="body" sz="quarter" idx="17" hasCustomPrompt="1"/>
          </p:nvPr>
        </p:nvSpPr>
        <p:spPr>
          <a:xfrm>
            <a:off x="1553357" y="4083281"/>
            <a:ext cx="2747514" cy="252413"/>
          </a:xfrm>
        </p:spPr>
        <p:txBody>
          <a:bodyPr anchor="t">
            <a:noAutofit/>
          </a:bodyPr>
          <a:lstStyle>
            <a:lvl1pPr marL="0" indent="0" algn="l">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smtClean="0"/>
              <a:t>Section 4 Description</a:t>
            </a:r>
            <a:endParaRPr lang="ru-RU" dirty="0"/>
          </a:p>
        </p:txBody>
      </p:sp>
      <p:sp>
        <p:nvSpPr>
          <p:cNvPr id="24" name="Текст 16"/>
          <p:cNvSpPr>
            <a:spLocks noGrp="1"/>
          </p:cNvSpPr>
          <p:nvPr>
            <p:ph type="body" sz="quarter" idx="18" hasCustomPrompt="1"/>
          </p:nvPr>
        </p:nvSpPr>
        <p:spPr>
          <a:xfrm>
            <a:off x="4890977" y="4083282"/>
            <a:ext cx="2801679" cy="252413"/>
          </a:xfrm>
        </p:spPr>
        <p:txBody>
          <a:bodyPr anchor="t">
            <a:noAutofit/>
          </a:bodyPr>
          <a:lstStyle>
            <a:lvl1pPr marL="0" indent="0" algn="l">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smtClean="0"/>
              <a:t>Section 5 Description</a:t>
            </a:r>
            <a:endParaRPr lang="ru-RU" dirty="0"/>
          </a:p>
        </p:txBody>
      </p:sp>
      <p:sp>
        <p:nvSpPr>
          <p:cNvPr id="25" name="Текст 16"/>
          <p:cNvSpPr>
            <a:spLocks noGrp="1"/>
          </p:cNvSpPr>
          <p:nvPr>
            <p:ph type="body" sz="quarter" idx="19" hasCustomPrompt="1"/>
          </p:nvPr>
        </p:nvSpPr>
        <p:spPr>
          <a:xfrm>
            <a:off x="8235135" y="4089693"/>
            <a:ext cx="2793228" cy="252413"/>
          </a:xfrm>
        </p:spPr>
        <p:txBody>
          <a:bodyPr anchor="t">
            <a:noAutofit/>
          </a:bodyPr>
          <a:lstStyle>
            <a:lvl1pPr marL="0" indent="0" algn="l">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smtClean="0"/>
              <a:t>Section 6 Description</a:t>
            </a:r>
            <a:endParaRPr lang="ru-RU" dirty="0"/>
          </a:p>
        </p:txBody>
      </p:sp>
      <p:sp>
        <p:nvSpPr>
          <p:cNvPr id="26" name="Текст 16"/>
          <p:cNvSpPr>
            <a:spLocks noGrp="1"/>
          </p:cNvSpPr>
          <p:nvPr>
            <p:ph type="body" sz="quarter" idx="20" hasCustomPrompt="1"/>
          </p:nvPr>
        </p:nvSpPr>
        <p:spPr>
          <a:xfrm>
            <a:off x="1465261" y="2366168"/>
            <a:ext cx="2835609" cy="252413"/>
          </a:xfrm>
        </p:spPr>
        <p:txBody>
          <a:bodyPr anchor="t">
            <a:noAutofit/>
          </a:bodyPr>
          <a:lstStyle>
            <a:lvl1pPr marL="0" indent="0" algn="l">
              <a:buNone/>
              <a:defRPr sz="1600" baseline="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1</a:t>
            </a:r>
            <a:endParaRPr lang="ru-RU" dirty="0"/>
          </a:p>
        </p:txBody>
      </p:sp>
      <p:sp>
        <p:nvSpPr>
          <p:cNvPr id="27" name="Текст 16"/>
          <p:cNvSpPr>
            <a:spLocks noGrp="1"/>
          </p:cNvSpPr>
          <p:nvPr>
            <p:ph type="body" sz="quarter" idx="21" hasCustomPrompt="1"/>
          </p:nvPr>
        </p:nvSpPr>
        <p:spPr>
          <a:xfrm>
            <a:off x="4808537" y="2366168"/>
            <a:ext cx="2884119" cy="252413"/>
          </a:xfrm>
        </p:spPr>
        <p:txBody>
          <a:bodyPr anchor="t">
            <a:noAutofit/>
          </a:bodyPr>
          <a:lstStyle>
            <a:lvl1pPr marL="0" indent="0" algn="l">
              <a:buNone/>
              <a:defRPr sz="1600" baseline="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2</a:t>
            </a:r>
            <a:endParaRPr lang="ru-RU" dirty="0"/>
          </a:p>
        </p:txBody>
      </p:sp>
      <p:sp>
        <p:nvSpPr>
          <p:cNvPr id="28" name="Текст 16"/>
          <p:cNvSpPr>
            <a:spLocks noGrp="1"/>
          </p:cNvSpPr>
          <p:nvPr>
            <p:ph type="body" sz="quarter" idx="22" hasCustomPrompt="1"/>
          </p:nvPr>
        </p:nvSpPr>
        <p:spPr>
          <a:xfrm>
            <a:off x="8151813" y="2366167"/>
            <a:ext cx="2876550" cy="252413"/>
          </a:xfrm>
        </p:spPr>
        <p:txBody>
          <a:bodyPr anchor="t">
            <a:noAutofit/>
          </a:bodyPr>
          <a:lstStyle>
            <a:lvl1pPr marL="0" indent="0" algn="l">
              <a:buNone/>
              <a:defRPr sz="1600" baseline="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3</a:t>
            </a:r>
            <a:endParaRPr lang="ru-RU" dirty="0"/>
          </a:p>
        </p:txBody>
      </p:sp>
      <p:sp>
        <p:nvSpPr>
          <p:cNvPr id="29" name="Текст 16"/>
          <p:cNvSpPr>
            <a:spLocks noGrp="1"/>
          </p:cNvSpPr>
          <p:nvPr>
            <p:ph type="body" sz="quarter" idx="23" hasCustomPrompt="1"/>
          </p:nvPr>
        </p:nvSpPr>
        <p:spPr>
          <a:xfrm>
            <a:off x="1465261" y="3737279"/>
            <a:ext cx="2835609" cy="252413"/>
          </a:xfrm>
        </p:spPr>
        <p:txBody>
          <a:bodyPr anchor="t">
            <a:noAutofit/>
          </a:bodyPr>
          <a:lstStyle>
            <a:lvl1pPr marL="0" indent="0" algn="l">
              <a:buNone/>
              <a:defRPr sz="1600" baseline="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4</a:t>
            </a:r>
            <a:endParaRPr lang="ru-RU" dirty="0"/>
          </a:p>
        </p:txBody>
      </p:sp>
      <p:sp>
        <p:nvSpPr>
          <p:cNvPr id="44" name="Текст 16"/>
          <p:cNvSpPr>
            <a:spLocks noGrp="1"/>
          </p:cNvSpPr>
          <p:nvPr>
            <p:ph type="body" sz="quarter" idx="24" hasCustomPrompt="1"/>
          </p:nvPr>
        </p:nvSpPr>
        <p:spPr>
          <a:xfrm>
            <a:off x="4808537" y="3737280"/>
            <a:ext cx="2884119" cy="252413"/>
          </a:xfrm>
        </p:spPr>
        <p:txBody>
          <a:bodyPr anchor="t">
            <a:noAutofit/>
          </a:bodyPr>
          <a:lstStyle>
            <a:lvl1pPr marL="0" indent="0" algn="l">
              <a:buNone/>
              <a:defRPr sz="1600" baseline="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5</a:t>
            </a:r>
            <a:endParaRPr lang="ru-RU" dirty="0"/>
          </a:p>
        </p:txBody>
      </p:sp>
      <p:sp>
        <p:nvSpPr>
          <p:cNvPr id="45" name="Текст 16"/>
          <p:cNvSpPr>
            <a:spLocks noGrp="1"/>
          </p:cNvSpPr>
          <p:nvPr>
            <p:ph type="body" sz="quarter" idx="25" hasCustomPrompt="1"/>
          </p:nvPr>
        </p:nvSpPr>
        <p:spPr>
          <a:xfrm>
            <a:off x="8151813" y="3743691"/>
            <a:ext cx="2876550" cy="252413"/>
          </a:xfrm>
        </p:spPr>
        <p:txBody>
          <a:bodyPr anchor="t">
            <a:noAutofit/>
          </a:bodyPr>
          <a:lstStyle>
            <a:lvl1pPr marL="0" indent="0" algn="l">
              <a:buNone/>
              <a:defRPr sz="1600" baseline="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6</a:t>
            </a:r>
            <a:endParaRPr lang="ru-RU" dirty="0"/>
          </a:p>
        </p:txBody>
      </p:sp>
    </p:spTree>
    <p:extLst>
      <p:ext uri="{BB962C8B-B14F-4D97-AF65-F5344CB8AC3E}">
        <p14:creationId xmlns:p14="http://schemas.microsoft.com/office/powerpoint/2010/main" val="4125677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of Contents - 6-9 Sections">
    <p:spTree>
      <p:nvGrpSpPr>
        <p:cNvPr id="1" name=""/>
        <p:cNvGrpSpPr/>
        <p:nvPr/>
      </p:nvGrpSpPr>
      <p:grpSpPr>
        <a:xfrm>
          <a:off x="0" y="0"/>
          <a:ext cx="0" cy="0"/>
          <a:chOff x="0" y="0"/>
          <a:chExt cx="0" cy="0"/>
        </a:xfrm>
      </p:grpSpPr>
      <p:sp>
        <p:nvSpPr>
          <p:cNvPr id="3" name="Заголовок 8"/>
          <p:cNvSpPr>
            <a:spLocks noGrp="1"/>
          </p:cNvSpPr>
          <p:nvPr>
            <p:ph type="title" hasCustomPrompt="1"/>
          </p:nvPr>
        </p:nvSpPr>
        <p:spPr>
          <a:xfrm>
            <a:off x="1188000" y="391601"/>
            <a:ext cx="9803850" cy="514967"/>
          </a:xfrm>
          <a:prstGeom prst="rect">
            <a:avLst/>
          </a:prstGeom>
        </p:spPr>
        <p:txBody>
          <a:bodyPr lIns="0" tIns="0" anchor="ctr">
            <a:normAutofit/>
          </a:bodyPr>
          <a:lstStyle>
            <a:lvl1pPr algn="ctr">
              <a:defRPr sz="2400" b="0" baseline="0">
                <a:solidFill>
                  <a:srgbClr val="1C4A70"/>
                </a:solidFill>
                <a:latin typeface="Verdana" panose="020B0604030504040204" pitchFamily="34" charset="0"/>
                <a:ea typeface="Verdana" panose="020B0604030504040204" pitchFamily="34" charset="0"/>
              </a:defRPr>
            </a:lvl1pPr>
          </a:lstStyle>
          <a:p>
            <a:r>
              <a:rPr lang="de-CH" dirty="0" smtClean="0"/>
              <a:t>Table </a:t>
            </a:r>
            <a:r>
              <a:rPr lang="de-CH" dirty="0" err="1" smtClean="0"/>
              <a:t>of</a:t>
            </a:r>
            <a:r>
              <a:rPr lang="de-CH" dirty="0" smtClean="0"/>
              <a:t> Contents: 6-9 </a:t>
            </a:r>
            <a:r>
              <a:rPr lang="de-CH" dirty="0" err="1" smtClean="0"/>
              <a:t>sections</a:t>
            </a:r>
            <a:endParaRPr lang="ru-RU"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908" y="388743"/>
            <a:ext cx="486104" cy="486000"/>
          </a:xfrm>
          <a:prstGeom prst="rect">
            <a:avLst/>
          </a:prstGeom>
        </p:spPr>
      </p:pic>
      <p:cxnSp>
        <p:nvCxnSpPr>
          <p:cNvPr id="5" name="Прямая соединительная линия 9"/>
          <p:cNvCxnSpPr/>
          <p:nvPr userDrawn="1"/>
        </p:nvCxnSpPr>
        <p:spPr>
          <a:xfrm flipV="1">
            <a:off x="11294268" y="6419084"/>
            <a:ext cx="0" cy="438916"/>
          </a:xfrm>
          <a:prstGeom prst="line">
            <a:avLst/>
          </a:prstGeom>
          <a:ln w="19050">
            <a:solidFill>
              <a:srgbClr val="16446B"/>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1294268" y="6453876"/>
            <a:ext cx="495713" cy="307777"/>
          </a:xfrm>
          <a:prstGeom prst="rect">
            <a:avLst/>
          </a:prstGeom>
          <a:noFill/>
        </p:spPr>
        <p:txBody>
          <a:bodyPr wrap="square" rtlCol="0">
            <a:spAutoFit/>
          </a:bodyPr>
          <a:lstStyle/>
          <a:p>
            <a:pPr algn="ctr"/>
            <a:fld id="{ACFD4E5C-6236-49B9-97F8-EA73AA7BBB33}" type="slidenum">
              <a:rPr lang="en-GB" sz="1400" smtClean="0">
                <a:solidFill>
                  <a:srgbClr val="16446B"/>
                </a:solidFill>
                <a:latin typeface="Verdana" panose="020B0604030504040204" pitchFamily="34" charset="0"/>
                <a:ea typeface="Verdana" panose="020B0604030504040204" pitchFamily="34" charset="0"/>
              </a:rPr>
              <a:pPr algn="ctr"/>
              <a:t>‹#›</a:t>
            </a:fld>
            <a:endParaRPr lang="en-GB" sz="1400" dirty="0">
              <a:solidFill>
                <a:srgbClr val="16446B"/>
              </a:solidFill>
              <a:latin typeface="Verdana" panose="020B0604030504040204" pitchFamily="34" charset="0"/>
              <a:ea typeface="Verdana" panose="020B0604030504040204" pitchFamily="34" charset="0"/>
            </a:endParaRPr>
          </a:p>
        </p:txBody>
      </p:sp>
      <p:sp>
        <p:nvSpPr>
          <p:cNvPr id="48" name="Текст 16"/>
          <p:cNvSpPr>
            <a:spLocks noGrp="1"/>
          </p:cNvSpPr>
          <p:nvPr>
            <p:ph type="body" sz="quarter" idx="11" hasCustomPrompt="1"/>
          </p:nvPr>
        </p:nvSpPr>
        <p:spPr>
          <a:xfrm>
            <a:off x="1553357" y="2173451"/>
            <a:ext cx="2747514" cy="252413"/>
          </a:xfrm>
        </p:spPr>
        <p:txBody>
          <a:bodyPr anchor="t">
            <a:noAutofit/>
          </a:bodyPr>
          <a:lstStyle>
            <a:lvl1pPr marL="0" indent="0" algn="l">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smtClean="0"/>
              <a:t>Section 1 Description</a:t>
            </a:r>
            <a:endParaRPr lang="ru-RU" dirty="0"/>
          </a:p>
        </p:txBody>
      </p:sp>
      <p:sp>
        <p:nvSpPr>
          <p:cNvPr id="49" name="Текст 16"/>
          <p:cNvSpPr>
            <a:spLocks noGrp="1"/>
          </p:cNvSpPr>
          <p:nvPr>
            <p:ph type="body" sz="quarter" idx="14" hasCustomPrompt="1"/>
          </p:nvPr>
        </p:nvSpPr>
        <p:spPr>
          <a:xfrm>
            <a:off x="4890977" y="2173451"/>
            <a:ext cx="2801679" cy="252413"/>
          </a:xfrm>
        </p:spPr>
        <p:txBody>
          <a:bodyPr anchor="t">
            <a:noAutofit/>
          </a:bodyPr>
          <a:lstStyle>
            <a:lvl1pPr marL="0" indent="0" algn="l">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smtClean="0"/>
              <a:t>Section 2 Description</a:t>
            </a:r>
            <a:endParaRPr lang="ru-RU" dirty="0"/>
          </a:p>
        </p:txBody>
      </p:sp>
      <p:sp>
        <p:nvSpPr>
          <p:cNvPr id="50" name="Текст 16"/>
          <p:cNvSpPr>
            <a:spLocks noGrp="1"/>
          </p:cNvSpPr>
          <p:nvPr>
            <p:ph type="body" sz="quarter" idx="16" hasCustomPrompt="1"/>
          </p:nvPr>
        </p:nvSpPr>
        <p:spPr>
          <a:xfrm>
            <a:off x="8235135" y="2173450"/>
            <a:ext cx="2793228" cy="252413"/>
          </a:xfrm>
        </p:spPr>
        <p:txBody>
          <a:bodyPr anchor="t">
            <a:noAutofit/>
          </a:bodyPr>
          <a:lstStyle>
            <a:lvl1pPr marL="0" indent="0" algn="l">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smtClean="0"/>
              <a:t>Section 3 Description</a:t>
            </a:r>
            <a:endParaRPr lang="ru-RU" dirty="0"/>
          </a:p>
        </p:txBody>
      </p:sp>
      <p:sp>
        <p:nvSpPr>
          <p:cNvPr id="51" name="Текст 16"/>
          <p:cNvSpPr>
            <a:spLocks noGrp="1"/>
          </p:cNvSpPr>
          <p:nvPr>
            <p:ph type="body" sz="quarter" idx="17" hasCustomPrompt="1"/>
          </p:nvPr>
        </p:nvSpPr>
        <p:spPr>
          <a:xfrm>
            <a:off x="1553357" y="3544562"/>
            <a:ext cx="2747514" cy="252413"/>
          </a:xfrm>
        </p:spPr>
        <p:txBody>
          <a:bodyPr anchor="t">
            <a:noAutofit/>
          </a:bodyPr>
          <a:lstStyle>
            <a:lvl1pPr marL="0" indent="0" algn="l">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smtClean="0"/>
              <a:t>Section 4 Description</a:t>
            </a:r>
            <a:endParaRPr lang="ru-RU" dirty="0"/>
          </a:p>
        </p:txBody>
      </p:sp>
      <p:sp>
        <p:nvSpPr>
          <p:cNvPr id="52" name="Текст 16"/>
          <p:cNvSpPr>
            <a:spLocks noGrp="1"/>
          </p:cNvSpPr>
          <p:nvPr>
            <p:ph type="body" sz="quarter" idx="18" hasCustomPrompt="1"/>
          </p:nvPr>
        </p:nvSpPr>
        <p:spPr>
          <a:xfrm>
            <a:off x="4890977" y="3544563"/>
            <a:ext cx="2801679" cy="252413"/>
          </a:xfrm>
        </p:spPr>
        <p:txBody>
          <a:bodyPr anchor="t">
            <a:noAutofit/>
          </a:bodyPr>
          <a:lstStyle>
            <a:lvl1pPr marL="0" indent="0" algn="l">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smtClean="0"/>
              <a:t>Section 5 Description</a:t>
            </a:r>
            <a:endParaRPr lang="ru-RU" dirty="0"/>
          </a:p>
        </p:txBody>
      </p:sp>
      <p:sp>
        <p:nvSpPr>
          <p:cNvPr id="53" name="Текст 16"/>
          <p:cNvSpPr>
            <a:spLocks noGrp="1"/>
          </p:cNvSpPr>
          <p:nvPr>
            <p:ph type="body" sz="quarter" idx="19" hasCustomPrompt="1"/>
          </p:nvPr>
        </p:nvSpPr>
        <p:spPr>
          <a:xfrm>
            <a:off x="8235135" y="3550974"/>
            <a:ext cx="2793228" cy="252413"/>
          </a:xfrm>
        </p:spPr>
        <p:txBody>
          <a:bodyPr anchor="t">
            <a:noAutofit/>
          </a:bodyPr>
          <a:lstStyle>
            <a:lvl1pPr marL="0" indent="0" algn="l">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smtClean="0"/>
              <a:t>Section 6 Description</a:t>
            </a:r>
            <a:endParaRPr lang="ru-RU" dirty="0"/>
          </a:p>
        </p:txBody>
      </p:sp>
      <p:sp>
        <p:nvSpPr>
          <p:cNvPr id="54" name="Текст 16"/>
          <p:cNvSpPr>
            <a:spLocks noGrp="1"/>
          </p:cNvSpPr>
          <p:nvPr>
            <p:ph type="body" sz="quarter" idx="20" hasCustomPrompt="1"/>
          </p:nvPr>
        </p:nvSpPr>
        <p:spPr>
          <a:xfrm>
            <a:off x="1465261" y="1827449"/>
            <a:ext cx="2835609" cy="252413"/>
          </a:xfrm>
        </p:spPr>
        <p:txBody>
          <a:bodyPr anchor="t">
            <a:noAutofit/>
          </a:bodyPr>
          <a:lstStyle>
            <a:lvl1pPr marL="0" indent="0" algn="l">
              <a:buNone/>
              <a:defRPr sz="1600" baseline="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1</a:t>
            </a:r>
            <a:endParaRPr lang="ru-RU" dirty="0"/>
          </a:p>
        </p:txBody>
      </p:sp>
      <p:sp>
        <p:nvSpPr>
          <p:cNvPr id="55" name="Текст 16"/>
          <p:cNvSpPr>
            <a:spLocks noGrp="1"/>
          </p:cNvSpPr>
          <p:nvPr>
            <p:ph type="body" sz="quarter" idx="21" hasCustomPrompt="1"/>
          </p:nvPr>
        </p:nvSpPr>
        <p:spPr>
          <a:xfrm>
            <a:off x="4808537" y="1827449"/>
            <a:ext cx="2884119" cy="252413"/>
          </a:xfrm>
        </p:spPr>
        <p:txBody>
          <a:bodyPr anchor="t">
            <a:noAutofit/>
          </a:bodyPr>
          <a:lstStyle>
            <a:lvl1pPr marL="0" indent="0" algn="l">
              <a:buNone/>
              <a:defRPr sz="1600" baseline="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2</a:t>
            </a:r>
            <a:endParaRPr lang="ru-RU" dirty="0"/>
          </a:p>
        </p:txBody>
      </p:sp>
      <p:sp>
        <p:nvSpPr>
          <p:cNvPr id="56" name="Текст 16"/>
          <p:cNvSpPr>
            <a:spLocks noGrp="1"/>
          </p:cNvSpPr>
          <p:nvPr>
            <p:ph type="body" sz="quarter" idx="22" hasCustomPrompt="1"/>
          </p:nvPr>
        </p:nvSpPr>
        <p:spPr>
          <a:xfrm>
            <a:off x="8151813" y="1827448"/>
            <a:ext cx="2876550" cy="252413"/>
          </a:xfrm>
        </p:spPr>
        <p:txBody>
          <a:bodyPr anchor="t">
            <a:noAutofit/>
          </a:bodyPr>
          <a:lstStyle>
            <a:lvl1pPr marL="0" indent="0" algn="l">
              <a:buNone/>
              <a:defRPr sz="1600" baseline="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3</a:t>
            </a:r>
            <a:endParaRPr lang="ru-RU" dirty="0"/>
          </a:p>
        </p:txBody>
      </p:sp>
      <p:sp>
        <p:nvSpPr>
          <p:cNvPr id="57" name="Текст 16"/>
          <p:cNvSpPr>
            <a:spLocks noGrp="1"/>
          </p:cNvSpPr>
          <p:nvPr>
            <p:ph type="body" sz="quarter" idx="23" hasCustomPrompt="1"/>
          </p:nvPr>
        </p:nvSpPr>
        <p:spPr>
          <a:xfrm>
            <a:off x="1465261" y="3198560"/>
            <a:ext cx="2835609" cy="252413"/>
          </a:xfrm>
        </p:spPr>
        <p:txBody>
          <a:bodyPr anchor="t">
            <a:noAutofit/>
          </a:bodyPr>
          <a:lstStyle>
            <a:lvl1pPr marL="0" indent="0" algn="l">
              <a:buNone/>
              <a:defRPr sz="1600" baseline="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4</a:t>
            </a:r>
            <a:endParaRPr lang="ru-RU" dirty="0"/>
          </a:p>
        </p:txBody>
      </p:sp>
      <p:sp>
        <p:nvSpPr>
          <p:cNvPr id="58" name="Текст 16"/>
          <p:cNvSpPr>
            <a:spLocks noGrp="1"/>
          </p:cNvSpPr>
          <p:nvPr>
            <p:ph type="body" sz="quarter" idx="24" hasCustomPrompt="1"/>
          </p:nvPr>
        </p:nvSpPr>
        <p:spPr>
          <a:xfrm>
            <a:off x="4808537" y="3198561"/>
            <a:ext cx="2884119" cy="252413"/>
          </a:xfrm>
        </p:spPr>
        <p:txBody>
          <a:bodyPr anchor="t">
            <a:noAutofit/>
          </a:bodyPr>
          <a:lstStyle>
            <a:lvl1pPr marL="0" indent="0" algn="l">
              <a:buNone/>
              <a:defRPr sz="1600" baseline="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5</a:t>
            </a:r>
            <a:endParaRPr lang="ru-RU" dirty="0"/>
          </a:p>
        </p:txBody>
      </p:sp>
      <p:sp>
        <p:nvSpPr>
          <p:cNvPr id="59" name="Текст 16"/>
          <p:cNvSpPr>
            <a:spLocks noGrp="1"/>
          </p:cNvSpPr>
          <p:nvPr>
            <p:ph type="body" sz="quarter" idx="25" hasCustomPrompt="1"/>
          </p:nvPr>
        </p:nvSpPr>
        <p:spPr>
          <a:xfrm>
            <a:off x="8151813" y="3204972"/>
            <a:ext cx="2876550" cy="252413"/>
          </a:xfrm>
        </p:spPr>
        <p:txBody>
          <a:bodyPr anchor="t">
            <a:noAutofit/>
          </a:bodyPr>
          <a:lstStyle>
            <a:lvl1pPr marL="0" indent="0" algn="l">
              <a:buNone/>
              <a:defRPr sz="1600" baseline="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6</a:t>
            </a:r>
            <a:endParaRPr lang="ru-RU" dirty="0"/>
          </a:p>
        </p:txBody>
      </p:sp>
      <p:sp>
        <p:nvSpPr>
          <p:cNvPr id="60" name="Текст 16"/>
          <p:cNvSpPr>
            <a:spLocks noGrp="1"/>
          </p:cNvSpPr>
          <p:nvPr>
            <p:ph type="body" sz="quarter" idx="26" hasCustomPrompt="1"/>
          </p:nvPr>
        </p:nvSpPr>
        <p:spPr>
          <a:xfrm>
            <a:off x="1553357" y="4730093"/>
            <a:ext cx="2747514" cy="252413"/>
          </a:xfrm>
        </p:spPr>
        <p:txBody>
          <a:bodyPr anchor="t">
            <a:noAutofit/>
          </a:bodyPr>
          <a:lstStyle>
            <a:lvl1pPr marL="0" indent="0" algn="l">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smtClean="0"/>
              <a:t>Section 7 Description</a:t>
            </a:r>
            <a:endParaRPr lang="ru-RU" dirty="0"/>
          </a:p>
        </p:txBody>
      </p:sp>
      <p:sp>
        <p:nvSpPr>
          <p:cNvPr id="61" name="Текст 16"/>
          <p:cNvSpPr>
            <a:spLocks noGrp="1"/>
          </p:cNvSpPr>
          <p:nvPr>
            <p:ph type="body" sz="quarter" idx="27" hasCustomPrompt="1"/>
          </p:nvPr>
        </p:nvSpPr>
        <p:spPr>
          <a:xfrm>
            <a:off x="4890977" y="4730094"/>
            <a:ext cx="2801679" cy="252413"/>
          </a:xfrm>
        </p:spPr>
        <p:txBody>
          <a:bodyPr anchor="t">
            <a:noAutofit/>
          </a:bodyPr>
          <a:lstStyle>
            <a:lvl1pPr marL="0" indent="0" algn="l">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smtClean="0"/>
              <a:t>Section 8 Description</a:t>
            </a:r>
            <a:endParaRPr lang="ru-RU" dirty="0"/>
          </a:p>
        </p:txBody>
      </p:sp>
      <p:sp>
        <p:nvSpPr>
          <p:cNvPr id="62" name="Текст 16"/>
          <p:cNvSpPr>
            <a:spLocks noGrp="1"/>
          </p:cNvSpPr>
          <p:nvPr>
            <p:ph type="body" sz="quarter" idx="28" hasCustomPrompt="1"/>
          </p:nvPr>
        </p:nvSpPr>
        <p:spPr>
          <a:xfrm>
            <a:off x="8235135" y="4736505"/>
            <a:ext cx="2793228" cy="252413"/>
          </a:xfrm>
        </p:spPr>
        <p:txBody>
          <a:bodyPr anchor="t">
            <a:noAutofit/>
          </a:bodyPr>
          <a:lstStyle>
            <a:lvl1pPr marL="0" indent="0" algn="l">
              <a:buNone/>
              <a:defRPr sz="1300" baseline="0">
                <a:solidFill>
                  <a:schemeClr val="bg2">
                    <a:lumMod val="50000"/>
                  </a:schemeClr>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smtClean="0"/>
              <a:t>Section 9 Description</a:t>
            </a:r>
            <a:endParaRPr lang="ru-RU" dirty="0"/>
          </a:p>
        </p:txBody>
      </p:sp>
      <p:sp>
        <p:nvSpPr>
          <p:cNvPr id="63" name="Текст 16"/>
          <p:cNvSpPr>
            <a:spLocks noGrp="1"/>
          </p:cNvSpPr>
          <p:nvPr>
            <p:ph type="body" sz="quarter" idx="29" hasCustomPrompt="1"/>
          </p:nvPr>
        </p:nvSpPr>
        <p:spPr>
          <a:xfrm>
            <a:off x="1465261" y="4384091"/>
            <a:ext cx="2835609" cy="252413"/>
          </a:xfrm>
        </p:spPr>
        <p:txBody>
          <a:bodyPr anchor="t">
            <a:noAutofit/>
          </a:bodyPr>
          <a:lstStyle>
            <a:lvl1pPr marL="0" indent="0" algn="l">
              <a:buNone/>
              <a:defRPr sz="1600" baseline="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7</a:t>
            </a:r>
            <a:endParaRPr lang="ru-RU" dirty="0"/>
          </a:p>
        </p:txBody>
      </p:sp>
      <p:sp>
        <p:nvSpPr>
          <p:cNvPr id="64" name="Текст 16"/>
          <p:cNvSpPr>
            <a:spLocks noGrp="1"/>
          </p:cNvSpPr>
          <p:nvPr>
            <p:ph type="body" sz="quarter" idx="30" hasCustomPrompt="1"/>
          </p:nvPr>
        </p:nvSpPr>
        <p:spPr>
          <a:xfrm>
            <a:off x="4808537" y="4384092"/>
            <a:ext cx="2884119" cy="252413"/>
          </a:xfrm>
        </p:spPr>
        <p:txBody>
          <a:bodyPr anchor="t">
            <a:noAutofit/>
          </a:bodyPr>
          <a:lstStyle>
            <a:lvl1pPr marL="0" indent="0" algn="l">
              <a:buNone/>
              <a:defRPr sz="1600" baseline="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8</a:t>
            </a:r>
            <a:endParaRPr lang="ru-RU" dirty="0"/>
          </a:p>
        </p:txBody>
      </p:sp>
      <p:sp>
        <p:nvSpPr>
          <p:cNvPr id="65" name="Текст 16"/>
          <p:cNvSpPr>
            <a:spLocks noGrp="1"/>
          </p:cNvSpPr>
          <p:nvPr>
            <p:ph type="body" sz="quarter" idx="31" hasCustomPrompt="1"/>
          </p:nvPr>
        </p:nvSpPr>
        <p:spPr>
          <a:xfrm>
            <a:off x="8151813" y="4390503"/>
            <a:ext cx="2876550" cy="252413"/>
          </a:xfrm>
        </p:spPr>
        <p:txBody>
          <a:bodyPr anchor="t">
            <a:noAutofit/>
          </a:bodyPr>
          <a:lstStyle>
            <a:lvl1pPr marL="0" indent="0" algn="l">
              <a:buNone/>
              <a:defRPr sz="1600" baseline="0">
                <a:solidFill>
                  <a:srgbClr val="1C4A70"/>
                </a:solidFill>
                <a:latin typeface="Verdana" panose="020B0604030504040204" pitchFamily="34" charset="0"/>
                <a:ea typeface="Verdana" panose="020B060403050404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de-CH" dirty="0" err="1" smtClean="0"/>
              <a:t>Section</a:t>
            </a:r>
            <a:r>
              <a:rPr lang="de-CH" dirty="0" smtClean="0"/>
              <a:t> Title 9</a:t>
            </a:r>
            <a:endParaRPr lang="ru-RU" dirty="0"/>
          </a:p>
        </p:txBody>
      </p:sp>
    </p:spTree>
    <p:extLst>
      <p:ext uri="{BB962C8B-B14F-4D97-AF65-F5344CB8AC3E}">
        <p14:creationId xmlns:p14="http://schemas.microsoft.com/office/powerpoint/2010/main" val="328541176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536382"/>
      </p:ext>
    </p:extLst>
  </p:cSld>
  <p:clrMap bg1="lt1" tx1="dk1" bg2="lt2" tx2="dk2" accent1="accent1" accent2="accent2" accent3="accent3" accent4="accent4" accent5="accent5" accent6="accent6" hlink="hlink" folHlink="folHlink"/>
  <p:sldLayoutIdLst>
    <p:sldLayoutId id="2147483649" r:id="rId1"/>
    <p:sldLayoutId id="2147483783" r:id="rId2"/>
    <p:sldLayoutId id="2147483785" r:id="rId3"/>
    <p:sldLayoutId id="2147483655" r:id="rId4"/>
    <p:sldLayoutId id="2147483656" r:id="rId5"/>
    <p:sldLayoutId id="2147483703" r:id="rId6"/>
    <p:sldLayoutId id="2147483705" r:id="rId7"/>
    <p:sldLayoutId id="2147483708" r:id="rId8"/>
    <p:sldLayoutId id="2147483709" r:id="rId9"/>
    <p:sldLayoutId id="2147483710" r:id="rId10"/>
    <p:sldLayoutId id="2147483711" r:id="rId11"/>
    <p:sldLayoutId id="2147483758" r:id="rId12"/>
    <p:sldLayoutId id="2147483715" r:id="rId13"/>
    <p:sldLayoutId id="2147483716" r:id="rId14"/>
    <p:sldLayoutId id="2147483717" r:id="rId15"/>
    <p:sldLayoutId id="2147483719" r:id="rId16"/>
    <p:sldLayoutId id="2147483721" r:id="rId17"/>
    <p:sldLayoutId id="2147483723" r:id="rId18"/>
    <p:sldLayoutId id="2147483725" r:id="rId19"/>
    <p:sldLayoutId id="2147483727" r:id="rId20"/>
    <p:sldLayoutId id="2147483729" r:id="rId21"/>
    <p:sldLayoutId id="2147483731" r:id="rId22"/>
    <p:sldLayoutId id="2147483733" r:id="rId23"/>
    <p:sldLayoutId id="2147483735" r:id="rId24"/>
    <p:sldLayoutId id="2147483737" r:id="rId25"/>
    <p:sldLayoutId id="2147483739" r:id="rId26"/>
    <p:sldLayoutId id="2147483742" r:id="rId27"/>
    <p:sldLayoutId id="2147483745" r:id="rId28"/>
    <p:sldLayoutId id="2147483747" r:id="rId29"/>
    <p:sldLayoutId id="2147483749" r:id="rId30"/>
    <p:sldLayoutId id="2147483751" r:id="rId31"/>
    <p:sldLayoutId id="2147483753" r:id="rId32"/>
    <p:sldLayoutId id="2147483756" r:id="rId33"/>
    <p:sldLayoutId id="2147483757" r:id="rId3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a:bodyPr>
          <a:lstStyle/>
          <a:p>
            <a:r>
              <a:rPr lang="en-GB" sz="3200" dirty="0" smtClean="0">
                <a:latin typeface="Verdana" panose="020B0604030504040204" pitchFamily="34" charset="0"/>
                <a:ea typeface="Verdana" panose="020B0604030504040204" pitchFamily="34" charset="0"/>
              </a:rPr>
              <a:t>Crypto opportunities</a:t>
            </a:r>
            <a:endParaRPr lang="en-GB" sz="3200" dirty="0">
              <a:latin typeface="Verdana" panose="020B0604030504040204" pitchFamily="34" charset="0"/>
              <a:ea typeface="Verdana" panose="020B0604030504040204" pitchFamily="34" charset="0"/>
            </a:endParaRPr>
          </a:p>
        </p:txBody>
      </p:sp>
      <p:sp>
        <p:nvSpPr>
          <p:cNvPr id="27" name="Text Placeholder 26"/>
          <p:cNvSpPr>
            <a:spLocks noGrp="1"/>
          </p:cNvSpPr>
          <p:nvPr>
            <p:ph type="body" sz="quarter" idx="12"/>
          </p:nvPr>
        </p:nvSpPr>
        <p:spPr/>
        <p:txBody>
          <a:bodyPr/>
          <a:lstStyle/>
          <a:p>
            <a:r>
              <a:rPr lang="en-GB" sz="1400" dirty="0" smtClean="0">
                <a:latin typeface="Verdana" panose="020B0604030504040204" pitchFamily="34" charset="0"/>
                <a:ea typeface="Verdana" panose="020B0604030504040204" pitchFamily="34" charset="0"/>
              </a:rPr>
              <a:t>04.11.2022</a:t>
            </a:r>
            <a:endParaRPr lang="en-GB" sz="1400" dirty="0">
              <a:latin typeface="Verdana" panose="020B0604030504040204" pitchFamily="34" charset="0"/>
              <a:ea typeface="Verdana" panose="020B0604030504040204" pitchFamily="34" charset="0"/>
            </a:endParaRPr>
          </a:p>
        </p:txBody>
      </p:sp>
      <p:sp>
        <p:nvSpPr>
          <p:cNvPr id="3" name="Picture Placeholder 2"/>
          <p:cNvSpPr>
            <a:spLocks noGrp="1"/>
          </p:cNvSpPr>
          <p:nvPr>
            <p:ph type="pic" sz="quarter" idx="17"/>
          </p:nvPr>
        </p:nvSpPr>
        <p:spPr/>
      </p:sp>
    </p:spTree>
    <p:extLst>
      <p:ext uri="{BB962C8B-B14F-4D97-AF65-F5344CB8AC3E}">
        <p14:creationId xmlns:p14="http://schemas.microsoft.com/office/powerpoint/2010/main" val="39847863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Looking back on what has been done in Crypto</a:t>
            </a:r>
            <a:endParaRPr lang="en-US" dirty="0"/>
          </a:p>
        </p:txBody>
      </p:sp>
      <p:sp>
        <p:nvSpPr>
          <p:cNvPr id="5" name="Text Placeholder 4"/>
          <p:cNvSpPr>
            <a:spLocks noGrp="1"/>
          </p:cNvSpPr>
          <p:nvPr>
            <p:ph type="body" sz="quarter" idx="11"/>
          </p:nvPr>
        </p:nvSpPr>
        <p:spPr/>
        <p:txBody>
          <a:bodyPr/>
          <a:lstStyle/>
          <a:p>
            <a:endParaRPr lang="de-CH"/>
          </a:p>
        </p:txBody>
      </p:sp>
      <p:sp>
        <p:nvSpPr>
          <p:cNvPr id="7" name="Text Placeholder 6"/>
          <p:cNvSpPr>
            <a:spLocks noGrp="1"/>
          </p:cNvSpPr>
          <p:nvPr>
            <p:ph type="body" sz="quarter" idx="13"/>
          </p:nvPr>
        </p:nvSpPr>
        <p:spPr/>
        <p:txBody>
          <a:bodyPr/>
          <a:lstStyle/>
          <a:p>
            <a:r>
              <a:rPr lang="en-US" dirty="0" smtClean="0"/>
              <a:t>Main milestones:</a:t>
            </a:r>
          </a:p>
          <a:p>
            <a:pPr marL="285750" indent="-285750">
              <a:buFont typeface="Arial" panose="020B0604020202020204" pitchFamily="34" charset="0"/>
              <a:buChar char="•"/>
            </a:pPr>
            <a:r>
              <a:rPr lang="en-US" dirty="0" smtClean="0"/>
              <a:t>2018 Decision to deploy a crypto setup</a:t>
            </a:r>
          </a:p>
          <a:p>
            <a:pPr marL="285750" indent="-285750">
              <a:buFont typeface="Arial" panose="020B0604020202020204" pitchFamily="34" charset="0"/>
              <a:buChar char="•"/>
            </a:pPr>
            <a:r>
              <a:rPr lang="en-US" dirty="0" smtClean="0"/>
              <a:t>2020 Finma approval</a:t>
            </a:r>
          </a:p>
          <a:p>
            <a:pPr marL="285750" indent="-285750">
              <a:buFont typeface="Arial" panose="020B0604020202020204" pitchFamily="34" charset="0"/>
              <a:buChar char="•"/>
            </a:pPr>
            <a:r>
              <a:rPr lang="en-US" dirty="0" smtClean="0"/>
              <a:t>2021 Preparing Phase 2</a:t>
            </a:r>
          </a:p>
          <a:p>
            <a:pPr marL="285750" indent="-285750">
              <a:buFont typeface="Arial" panose="020B0604020202020204" pitchFamily="34" charset="0"/>
              <a:buChar char="•"/>
            </a:pPr>
            <a:endParaRPr lang="en-US" dirty="0" smtClean="0"/>
          </a:p>
          <a:p>
            <a:r>
              <a:rPr lang="en-US" dirty="0" smtClean="0"/>
              <a:t>Strategy:</a:t>
            </a:r>
          </a:p>
          <a:p>
            <a:pPr marL="285750" indent="-285750">
              <a:buFont typeface="Arial" panose="020B0604020202020204" pitchFamily="34" charset="0"/>
              <a:buChar char="•"/>
            </a:pPr>
            <a:r>
              <a:rPr lang="en-US" dirty="0" smtClean="0"/>
              <a:t>2018-2021: Crypto as payment product and custody services</a:t>
            </a:r>
          </a:p>
          <a:p>
            <a:pPr marL="285750" indent="-285750">
              <a:buFont typeface="Arial" panose="020B0604020202020204" pitchFamily="34" charset="0"/>
              <a:buChar char="•"/>
            </a:pPr>
            <a:r>
              <a:rPr lang="en-US" dirty="0" smtClean="0"/>
              <a:t>2021 - : </a:t>
            </a:r>
          </a:p>
          <a:p>
            <a:pPr marL="971550" lvl="1" indent="-285750"/>
            <a:r>
              <a:rPr lang="en-US" dirty="0" smtClean="0"/>
              <a:t>Corporates: crypto and crypto custody for treasurers, digital assets</a:t>
            </a:r>
          </a:p>
          <a:p>
            <a:pPr marL="971550" lvl="1" indent="-285750"/>
            <a:r>
              <a:rPr lang="en-US" dirty="0" smtClean="0"/>
              <a:t>Private banking: expanding the product mix to crypto, digital assets and collateralized loans</a:t>
            </a:r>
          </a:p>
          <a:p>
            <a:pPr marL="971550" lvl="1" indent="-285750"/>
            <a:r>
              <a:rPr lang="en-US" dirty="0" smtClean="0"/>
              <a:t>Institutional customers: custody services, collateralized loans, tokenization</a:t>
            </a:r>
          </a:p>
          <a:p>
            <a:pPr marL="971550" lvl="1" indent="-285750"/>
            <a:r>
              <a:rPr lang="en-US" dirty="0" smtClean="0"/>
              <a:t>Crypto pure players: gateway to traditional banking (stable coin guarantees, accounts, …)</a:t>
            </a:r>
          </a:p>
          <a:p>
            <a:pPr marL="971550" lvl="1" indent="-285750"/>
            <a:endParaRPr lang="en-US" dirty="0"/>
          </a:p>
          <a:p>
            <a:pPr>
              <a:lnSpc>
                <a:spcPct val="100000"/>
              </a:lnSpc>
            </a:pPr>
            <a:r>
              <a:rPr lang="en-US" dirty="0" smtClean="0"/>
              <a:t>The rational for our strategy has been to use our strength, our banking license and not competing frontally with crypto pure players which are more technical and agile and have for some of them a direct access to the market.</a:t>
            </a:r>
          </a:p>
          <a:p>
            <a:pPr marL="285750" indent="-285750">
              <a:buFont typeface="Arial" panose="020B0604020202020204" pitchFamily="34" charset="0"/>
              <a:buChar char="•"/>
            </a:pPr>
            <a:endParaRPr lang="en-US" dirty="0"/>
          </a:p>
        </p:txBody>
      </p:sp>
      <p:sp>
        <p:nvSpPr>
          <p:cNvPr id="6" name="Text Placeholder 5"/>
          <p:cNvSpPr>
            <a:spLocks noGrp="1"/>
          </p:cNvSpPr>
          <p:nvPr>
            <p:ph type="body" sz="quarter" idx="12"/>
          </p:nvPr>
        </p:nvSpPr>
        <p:spPr/>
        <p:txBody>
          <a:bodyPr/>
          <a:lstStyle/>
          <a:p>
            <a:endParaRPr lang="de-CH"/>
          </a:p>
        </p:txBody>
      </p:sp>
    </p:spTree>
    <p:extLst>
      <p:ext uri="{BB962C8B-B14F-4D97-AF65-F5344CB8AC3E}">
        <p14:creationId xmlns:p14="http://schemas.microsoft.com/office/powerpoint/2010/main" val="158558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err="1" smtClean="0"/>
              <a:t>Crypto</a:t>
            </a:r>
            <a:r>
              <a:rPr lang="de-CH" dirty="0" smtClean="0"/>
              <a:t> </a:t>
            </a:r>
            <a:r>
              <a:rPr lang="de-CH" dirty="0" err="1" smtClean="0"/>
              <a:t>market</a:t>
            </a:r>
            <a:r>
              <a:rPr lang="de-CH" dirty="0" smtClean="0"/>
              <a:t> update</a:t>
            </a:r>
            <a:endParaRPr lang="de-CH" dirty="0"/>
          </a:p>
        </p:txBody>
      </p:sp>
      <p:sp>
        <p:nvSpPr>
          <p:cNvPr id="3" name="Text Placeholder 2"/>
          <p:cNvSpPr>
            <a:spLocks noGrp="1"/>
          </p:cNvSpPr>
          <p:nvPr>
            <p:ph type="body" sz="quarter" idx="11"/>
          </p:nvPr>
        </p:nvSpPr>
        <p:spPr/>
        <p:txBody>
          <a:bodyPr/>
          <a:lstStyle/>
          <a:p>
            <a:endParaRPr lang="de-CH"/>
          </a:p>
        </p:txBody>
      </p:sp>
      <p:sp>
        <p:nvSpPr>
          <p:cNvPr id="4" name="Text Placeholder 3"/>
          <p:cNvSpPr>
            <a:spLocks noGrp="1"/>
          </p:cNvSpPr>
          <p:nvPr>
            <p:ph type="body" sz="quarter" idx="13"/>
          </p:nvPr>
        </p:nvSpPr>
        <p:spPr/>
        <p:txBody>
          <a:bodyPr/>
          <a:lstStyle/>
          <a:p>
            <a:pPr marL="285750" indent="-285750">
              <a:buFont typeface="Arial" panose="020B0604020202020204" pitchFamily="34" charset="0"/>
              <a:buChar char="•"/>
            </a:pPr>
            <a:r>
              <a:rPr lang="en-US" dirty="0" smtClean="0"/>
              <a:t>Despite the «crypto winter» the market remains strong in terms of users and transactions: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 regulation is coming together: institutional players start investing with more confidence:</a:t>
            </a:r>
          </a:p>
          <a:p>
            <a:pPr marL="971550" lvl="1" indent="-285750"/>
            <a:r>
              <a:rPr lang="en-US" dirty="0" smtClean="0"/>
              <a:t>JPMorgan</a:t>
            </a:r>
          </a:p>
          <a:p>
            <a:pPr marL="971550" lvl="1" indent="-285750"/>
            <a:r>
              <a:rPr lang="en-US" dirty="0" err="1" smtClean="0"/>
              <a:t>BNParibas</a:t>
            </a:r>
            <a:endParaRPr lang="en-US" dirty="0" smtClean="0"/>
          </a:p>
          <a:p>
            <a:pPr marL="971550" lvl="1" indent="-285750"/>
            <a:r>
              <a:rPr lang="en-US" dirty="0" err="1" smtClean="0"/>
              <a:t>CitiBank</a:t>
            </a:r>
            <a:endParaRPr lang="en-US" dirty="0" smtClean="0"/>
          </a:p>
          <a:p>
            <a:pPr marL="971550" lvl="1" indent="-285750"/>
            <a:r>
              <a:rPr lang="en-US" dirty="0" smtClean="0"/>
              <a:t>Blackrock</a:t>
            </a:r>
          </a:p>
          <a:p>
            <a:pPr marL="971550" lvl="1" indent="-285750"/>
            <a:r>
              <a:rPr lang="en-US" dirty="0" smtClean="0"/>
              <a:t>Google,….</a:t>
            </a:r>
          </a:p>
          <a:p>
            <a:pPr marL="285750" indent="-285750"/>
            <a:endParaRPr lang="en-US" dirty="0" smtClean="0"/>
          </a:p>
          <a:p>
            <a:pPr marL="285750" indent="-285750">
              <a:buFont typeface="Arial" panose="020B0604020202020204" pitchFamily="34" charset="0"/>
              <a:buChar char="•"/>
            </a:pPr>
            <a:endParaRPr lang="en-US" dirty="0"/>
          </a:p>
        </p:txBody>
      </p:sp>
      <p:sp>
        <p:nvSpPr>
          <p:cNvPr id="5" name="Text Placeholder 4"/>
          <p:cNvSpPr>
            <a:spLocks noGrp="1"/>
          </p:cNvSpPr>
          <p:nvPr>
            <p:ph type="body" sz="quarter" idx="12"/>
          </p:nvPr>
        </p:nvSpPr>
        <p:spPr/>
        <p:txBody>
          <a:bodyPr/>
          <a:lstStyle/>
          <a:p>
            <a:endParaRPr lang="de-CH"/>
          </a:p>
        </p:txBody>
      </p:sp>
      <p:pic>
        <p:nvPicPr>
          <p:cNvPr id="6" name="Picture" descr="Growth of crypto users in the world"/>
          <p:cNvPicPr>
            <a:picLocks noChangeAspect="1"/>
          </p:cNvPicPr>
          <p:nvPr/>
        </p:nvPicPr>
        <p:blipFill>
          <a:blip r:embed="rId3"/>
          <a:stretch>
            <a:fillRect/>
          </a:stretch>
        </p:blipFill>
        <p:spPr bwMode="auto">
          <a:xfrm>
            <a:off x="1570054" y="1849203"/>
            <a:ext cx="3765042" cy="2119122"/>
          </a:xfrm>
          <a:prstGeom prst="rect">
            <a:avLst/>
          </a:prstGeom>
          <a:noFill/>
          <a:ln w="9525">
            <a:noFill/>
            <a:headEnd/>
            <a:tailEnd/>
          </a:ln>
        </p:spPr>
      </p:pic>
      <p:pic>
        <p:nvPicPr>
          <p:cNvPr id="9" name="Picture 8"/>
          <p:cNvPicPr>
            <a:picLocks noChangeAspect="1"/>
          </p:cNvPicPr>
          <p:nvPr/>
        </p:nvPicPr>
        <p:blipFill>
          <a:blip r:embed="rId4"/>
          <a:stretch>
            <a:fillRect/>
          </a:stretch>
        </p:blipFill>
        <p:spPr>
          <a:xfrm>
            <a:off x="6361993" y="1849203"/>
            <a:ext cx="3422088" cy="2228993"/>
          </a:xfrm>
          <a:prstGeom prst="rect">
            <a:avLst/>
          </a:prstGeom>
        </p:spPr>
      </p:pic>
    </p:spTree>
    <p:extLst>
      <p:ext uri="{BB962C8B-B14F-4D97-AF65-F5344CB8AC3E}">
        <p14:creationId xmlns:p14="http://schemas.microsoft.com/office/powerpoint/2010/main" val="4285471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4169931794"/>
              </p:ext>
            </p:extLst>
          </p:nvPr>
        </p:nvGraphicFramePr>
        <p:xfrm>
          <a:off x="1197525" y="1508564"/>
          <a:ext cx="10106270" cy="4817595"/>
        </p:xfrm>
        <a:graphic>
          <a:graphicData uri="http://schemas.openxmlformats.org/drawingml/2006/table">
            <a:tbl>
              <a:tblPr bandRow="1">
                <a:tableStyleId>{5C22544A-7EE6-4342-B048-85BDC9FD1C3A}</a:tableStyleId>
              </a:tblPr>
              <a:tblGrid>
                <a:gridCol w="5053135">
                  <a:extLst>
                    <a:ext uri="{9D8B030D-6E8A-4147-A177-3AD203B41FA5}">
                      <a16:colId xmlns:a16="http://schemas.microsoft.com/office/drawing/2014/main" val="1389237474"/>
                    </a:ext>
                  </a:extLst>
                </a:gridCol>
                <a:gridCol w="5053135">
                  <a:extLst>
                    <a:ext uri="{9D8B030D-6E8A-4147-A177-3AD203B41FA5}">
                      <a16:colId xmlns:a16="http://schemas.microsoft.com/office/drawing/2014/main" val="1486258373"/>
                    </a:ext>
                  </a:extLst>
                </a:gridCol>
              </a:tblGrid>
              <a:tr h="225727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smtClean="0"/>
                        <a:t>Know-How: strong in TF and widespread in crypto </a:t>
                      </a:r>
                      <a:r>
                        <a:rPr lang="en-US" dirty="0" smtClean="0"/>
                        <a:t>(Management, IT, Compliance, Middle Office, …)</a:t>
                      </a:r>
                    </a:p>
                    <a:p>
                      <a:pPr marL="285750" indent="-285750">
                        <a:buFont typeface="Arial" panose="020B0604020202020204" pitchFamily="34" charset="0"/>
                        <a:buChar char="•"/>
                      </a:pPr>
                      <a:r>
                        <a:rPr lang="en-US" noProof="0" dirty="0" smtClean="0"/>
                        <a:t>Convenience</a:t>
                      </a:r>
                      <a:r>
                        <a:rPr lang="en-US" noProof="0" dirty="0" smtClean="0"/>
                        <a:t>:</a:t>
                      </a:r>
                      <a:r>
                        <a:rPr lang="en-US" baseline="0" noProof="0" dirty="0" smtClean="0"/>
                        <a:t> seamless crypto </a:t>
                      </a:r>
                      <a:r>
                        <a:rPr lang="en-US" baseline="0" noProof="0" dirty="0" smtClean="0"/>
                        <a:t>integration</a:t>
                      </a:r>
                      <a:endParaRPr lang="en-US" baseline="0" noProof="0" dirty="0" smtClean="0"/>
                    </a:p>
                    <a:p>
                      <a:pPr marL="285750" indent="-285750">
                        <a:buFont typeface="Arial" panose="020B0604020202020204" pitchFamily="34" charset="0"/>
                        <a:buChar char="•"/>
                      </a:pPr>
                      <a:r>
                        <a:rPr lang="en-US" baseline="0" noProof="0" dirty="0" smtClean="0"/>
                        <a:t>Crypto custody and processes in place</a:t>
                      </a:r>
                    </a:p>
                    <a:p>
                      <a:pPr marL="285750" indent="-285750">
                        <a:buFont typeface="Arial" panose="020B0604020202020204" pitchFamily="34" charset="0"/>
                        <a:buChar char="•"/>
                      </a:pPr>
                      <a:r>
                        <a:rPr lang="en-US" baseline="0" noProof="0" dirty="0" smtClean="0"/>
                        <a:t>Compliance and Risk </a:t>
                      </a:r>
                      <a:r>
                        <a:rPr lang="en-US" baseline="0" noProof="0" dirty="0" err="1" smtClean="0"/>
                        <a:t>Mgmt</a:t>
                      </a:r>
                      <a:r>
                        <a:rPr lang="en-US" baseline="0" noProof="0" dirty="0" smtClean="0"/>
                        <a:t> in place</a:t>
                      </a:r>
                    </a:p>
                    <a:p>
                      <a:pPr marL="285750" indent="-285750">
                        <a:buFont typeface="Arial" panose="020B0604020202020204" pitchFamily="34" charset="0"/>
                        <a:buChar char="•"/>
                      </a:pPr>
                      <a:r>
                        <a:rPr lang="en-US" baseline="0" noProof="0" dirty="0" smtClean="0"/>
                        <a:t>Strong network in Central/Eastern Europe</a:t>
                      </a:r>
                    </a:p>
                    <a:p>
                      <a:pPr marL="285750" indent="-285750">
                        <a:buFont typeface="Arial" panose="020B0604020202020204" pitchFamily="34" charset="0"/>
                        <a:buChar char="•"/>
                      </a:pPr>
                      <a:r>
                        <a:rPr lang="en-US" baseline="0" noProof="0" dirty="0" smtClean="0"/>
                        <a:t>Russian language</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smtClean="0"/>
                        <a:t>No Banking license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smtClean="0"/>
                        <a:t>Lost some team members in the crypto space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smtClean="0"/>
                        <a:t>Not as agile and technical as non regulated entities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smtClean="0"/>
                        <a:t>Internal and external communication to be improved to able to compete wit pure players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noProof="0" dirty="0" smtClean="0"/>
                    </a:p>
                  </a:txBody>
                  <a:tcPr/>
                </a:tc>
                <a:extLst>
                  <a:ext uri="{0D108BD9-81ED-4DB2-BD59-A6C34878D82A}">
                    <a16:rowId xmlns:a16="http://schemas.microsoft.com/office/drawing/2014/main" val="321234706"/>
                  </a:ext>
                </a:extLst>
              </a:tr>
              <a:tr h="225727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smtClean="0"/>
                        <a:t>1.7</a:t>
                      </a:r>
                      <a:r>
                        <a:rPr lang="en-US" baseline="0" noProof="0" dirty="0" smtClean="0"/>
                        <a:t> T$ Financing gap in TF</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smtClean="0"/>
                        <a:t>Connections to Eastern Europe / RU</a:t>
                      </a:r>
                      <a:endParaRPr lang="en-US" noProof="0" dirty="0" smtClean="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smtClean="0"/>
                        <a:t>Connections to commodities markets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smtClean="0"/>
                        <a:t>Regulated entities are wiling to enter in the crypto market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smtClean="0"/>
                        <a:t>Enter the </a:t>
                      </a:r>
                      <a:r>
                        <a:rPr lang="en-US" baseline="0" noProof="0" dirty="0" err="1" smtClean="0"/>
                        <a:t>DeFi</a:t>
                      </a:r>
                      <a:r>
                        <a:rPr lang="en-US" baseline="0" noProof="0" dirty="0" smtClean="0"/>
                        <a:t> space (</a:t>
                      </a:r>
                      <a:r>
                        <a:rPr lang="en-US" baseline="0" noProof="0" dirty="0" err="1" smtClean="0"/>
                        <a:t>DeFi</a:t>
                      </a:r>
                      <a:r>
                        <a:rPr lang="en-US" baseline="0" noProof="0" dirty="0" smtClean="0"/>
                        <a:t> gateway for investors)</a:t>
                      </a:r>
                      <a:endParaRPr lang="en-US" noProof="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smtClean="0"/>
                        <a:t>High reputational risk drastically limiting partnerships with providers and potentially any new license</a:t>
                      </a:r>
                    </a:p>
                    <a:p>
                      <a:pPr marL="285750" lvl="0" indent="-285750">
                        <a:buFont typeface="Arial" panose="020B0604020202020204" pitchFamily="34" charset="0"/>
                        <a:buChar char="•"/>
                      </a:pPr>
                      <a:r>
                        <a:rPr lang="en-US" baseline="0" noProof="0" dirty="0" smtClean="0"/>
                        <a:t>People retention</a:t>
                      </a:r>
                    </a:p>
                    <a:p>
                      <a:pPr marL="285750" lvl="0" indent="-285750">
                        <a:buFont typeface="Arial" panose="020B0604020202020204" pitchFamily="34" charset="0"/>
                        <a:buChar char="•"/>
                      </a:pPr>
                      <a:r>
                        <a:rPr lang="en-US" baseline="0" noProof="0" dirty="0" smtClean="0"/>
                        <a:t>Sanctioned customers</a:t>
                      </a:r>
                    </a:p>
                    <a:p>
                      <a:pPr marL="285750" lvl="0" indent="-285750">
                        <a:buFont typeface="Arial" panose="020B0604020202020204" pitchFamily="34" charset="0"/>
                        <a:buChar char="•"/>
                      </a:pPr>
                      <a:r>
                        <a:rPr lang="en-US" baseline="0" noProof="0" dirty="0" smtClean="0"/>
                        <a:t>Time to market, the setting up the business could easily take more than a year</a:t>
                      </a:r>
                      <a:endParaRPr lang="en-US" baseline="0" noProof="0" dirty="0" smtClean="0"/>
                    </a:p>
                  </a:txBody>
                  <a:tcPr/>
                </a:tc>
                <a:extLst>
                  <a:ext uri="{0D108BD9-81ED-4DB2-BD59-A6C34878D82A}">
                    <a16:rowId xmlns:a16="http://schemas.microsoft.com/office/drawing/2014/main" val="3354986664"/>
                  </a:ext>
                </a:extLst>
              </a:tr>
            </a:tbl>
          </a:graphicData>
        </a:graphic>
      </p:graphicFrame>
      <p:sp>
        <p:nvSpPr>
          <p:cNvPr id="2" name="Title 1"/>
          <p:cNvSpPr>
            <a:spLocks noGrp="1"/>
          </p:cNvSpPr>
          <p:nvPr>
            <p:ph type="title"/>
          </p:nvPr>
        </p:nvSpPr>
        <p:spPr/>
        <p:txBody>
          <a:bodyPr/>
          <a:lstStyle/>
          <a:p>
            <a:r>
              <a:rPr lang="en-US" dirty="0" smtClean="0"/>
              <a:t>SWOT</a:t>
            </a:r>
            <a:endParaRPr lang="en-US" dirty="0"/>
          </a:p>
        </p:txBody>
      </p:sp>
      <p:sp>
        <p:nvSpPr>
          <p:cNvPr id="3" name="Text Placeholder 2"/>
          <p:cNvSpPr>
            <a:spLocks noGrp="1"/>
          </p:cNvSpPr>
          <p:nvPr>
            <p:ph type="body" sz="quarter" idx="11"/>
          </p:nvPr>
        </p:nvSpPr>
        <p:spPr/>
        <p:txBody>
          <a:bodyPr/>
          <a:lstStyle/>
          <a:p>
            <a:endParaRPr lang="de-CH"/>
          </a:p>
        </p:txBody>
      </p:sp>
      <p:sp>
        <p:nvSpPr>
          <p:cNvPr id="5" name="Text Placeholder 4"/>
          <p:cNvSpPr>
            <a:spLocks noGrp="1"/>
          </p:cNvSpPr>
          <p:nvPr>
            <p:ph type="body" sz="quarter" idx="12"/>
          </p:nvPr>
        </p:nvSpPr>
        <p:spPr/>
        <p:txBody>
          <a:bodyPr/>
          <a:lstStyle/>
          <a:p>
            <a:endParaRPr lang="de-CH"/>
          </a:p>
        </p:txBody>
      </p:sp>
      <p:sp>
        <p:nvSpPr>
          <p:cNvPr id="7" name="TextBox 6"/>
          <p:cNvSpPr txBox="1"/>
          <p:nvPr/>
        </p:nvSpPr>
        <p:spPr>
          <a:xfrm>
            <a:off x="3197501" y="1169507"/>
            <a:ext cx="1200970" cy="369332"/>
          </a:xfrm>
          <a:prstGeom prst="rect">
            <a:avLst/>
          </a:prstGeom>
          <a:noFill/>
        </p:spPr>
        <p:txBody>
          <a:bodyPr wrap="none" rtlCol="0">
            <a:spAutoFit/>
          </a:bodyPr>
          <a:lstStyle/>
          <a:p>
            <a:r>
              <a:rPr lang="en-US" dirty="0" smtClean="0"/>
              <a:t>Strengths</a:t>
            </a:r>
            <a:endParaRPr lang="en-US" dirty="0"/>
          </a:p>
        </p:txBody>
      </p:sp>
      <p:sp>
        <p:nvSpPr>
          <p:cNvPr id="8" name="TextBox 7"/>
          <p:cNvSpPr txBox="1"/>
          <p:nvPr/>
        </p:nvSpPr>
        <p:spPr>
          <a:xfrm>
            <a:off x="8187873" y="1160834"/>
            <a:ext cx="1484702" cy="369332"/>
          </a:xfrm>
          <a:prstGeom prst="rect">
            <a:avLst/>
          </a:prstGeom>
          <a:noFill/>
        </p:spPr>
        <p:txBody>
          <a:bodyPr wrap="none" rtlCol="0">
            <a:spAutoFit/>
          </a:bodyPr>
          <a:lstStyle/>
          <a:p>
            <a:r>
              <a:rPr lang="en-US" dirty="0" smtClean="0"/>
              <a:t>Weaknesses</a:t>
            </a:r>
            <a:endParaRPr lang="en-US" dirty="0"/>
          </a:p>
        </p:txBody>
      </p:sp>
      <p:sp>
        <p:nvSpPr>
          <p:cNvPr id="9" name="TextBox 8"/>
          <p:cNvSpPr txBox="1"/>
          <p:nvPr/>
        </p:nvSpPr>
        <p:spPr>
          <a:xfrm>
            <a:off x="8426803" y="6370977"/>
            <a:ext cx="963725" cy="369332"/>
          </a:xfrm>
          <a:prstGeom prst="rect">
            <a:avLst/>
          </a:prstGeom>
          <a:noFill/>
        </p:spPr>
        <p:txBody>
          <a:bodyPr wrap="none" rtlCol="0">
            <a:spAutoFit/>
          </a:bodyPr>
          <a:lstStyle/>
          <a:p>
            <a:r>
              <a:rPr lang="en-US" dirty="0" smtClean="0"/>
              <a:t>Threats</a:t>
            </a:r>
            <a:endParaRPr lang="en-US" dirty="0"/>
          </a:p>
        </p:txBody>
      </p:sp>
      <p:sp>
        <p:nvSpPr>
          <p:cNvPr id="10" name="TextBox 9"/>
          <p:cNvSpPr txBox="1"/>
          <p:nvPr/>
        </p:nvSpPr>
        <p:spPr>
          <a:xfrm>
            <a:off x="3011553" y="6370977"/>
            <a:ext cx="1572866" cy="369332"/>
          </a:xfrm>
          <a:prstGeom prst="rect">
            <a:avLst/>
          </a:prstGeom>
          <a:noFill/>
        </p:spPr>
        <p:txBody>
          <a:bodyPr wrap="none" rtlCol="0">
            <a:spAutoFit/>
          </a:bodyPr>
          <a:lstStyle/>
          <a:p>
            <a:r>
              <a:rPr lang="en-US" dirty="0" smtClean="0"/>
              <a:t>Opportunities</a:t>
            </a:r>
            <a:endParaRPr lang="en-US" dirty="0"/>
          </a:p>
        </p:txBody>
      </p:sp>
    </p:spTree>
    <p:extLst>
      <p:ext uri="{BB962C8B-B14F-4D97-AF65-F5344CB8AC3E}">
        <p14:creationId xmlns:p14="http://schemas.microsoft.com/office/powerpoint/2010/main" val="2596979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err="1" smtClean="0"/>
              <a:t>From</a:t>
            </a:r>
            <a:r>
              <a:rPr lang="de-CH" dirty="0" smtClean="0"/>
              <a:t> a </a:t>
            </a:r>
            <a:r>
              <a:rPr lang="de-CH" dirty="0"/>
              <a:t>B</a:t>
            </a:r>
            <a:r>
              <a:rPr lang="de-CH" dirty="0" smtClean="0"/>
              <a:t>ank </a:t>
            </a:r>
            <a:r>
              <a:rPr lang="de-CH" dirty="0" err="1" smtClean="0"/>
              <a:t>to</a:t>
            </a:r>
            <a:r>
              <a:rPr lang="de-CH" dirty="0" smtClean="0"/>
              <a:t> an SRO</a:t>
            </a:r>
            <a:endParaRPr lang="de-CH" dirty="0"/>
          </a:p>
        </p:txBody>
      </p:sp>
      <p:sp>
        <p:nvSpPr>
          <p:cNvPr id="3" name="Text Placeholder 2"/>
          <p:cNvSpPr>
            <a:spLocks noGrp="1"/>
          </p:cNvSpPr>
          <p:nvPr>
            <p:ph type="body" sz="quarter" idx="11"/>
          </p:nvPr>
        </p:nvSpPr>
        <p:spPr/>
        <p:txBody>
          <a:bodyPr/>
          <a:lstStyle/>
          <a:p>
            <a:endParaRPr lang="de-CH"/>
          </a:p>
        </p:txBody>
      </p:sp>
      <p:sp>
        <p:nvSpPr>
          <p:cNvPr id="4" name="Text Placeholder 3"/>
          <p:cNvSpPr>
            <a:spLocks noGrp="1"/>
          </p:cNvSpPr>
          <p:nvPr>
            <p:ph type="body" sz="quarter" idx="13"/>
          </p:nvPr>
        </p:nvSpPr>
        <p:spPr>
          <a:xfrm>
            <a:off x="1102275" y="1376363"/>
            <a:ext cx="10493612" cy="4897437"/>
          </a:xfrm>
        </p:spPr>
        <p:txBody>
          <a:bodyPr/>
          <a:lstStyle/>
          <a:p>
            <a:r>
              <a:rPr lang="en-US" dirty="0" smtClean="0"/>
              <a:t>As a Bank, we were selling our products, from our balance sheet, managing the Assets and Liabilities</a:t>
            </a:r>
          </a:p>
          <a:p>
            <a:endParaRPr lang="en-US" dirty="0" smtClean="0"/>
          </a:p>
          <a:p>
            <a:endParaRPr lang="en-US" dirty="0" smtClean="0"/>
          </a:p>
          <a:p>
            <a:r>
              <a:rPr lang="en-US" dirty="0" smtClean="0"/>
              <a:t>As a SRO, from our strengths, we should look at:</a:t>
            </a:r>
          </a:p>
          <a:p>
            <a:pPr marL="285750" indent="-285750">
              <a:buFont typeface="Arial" panose="020B0604020202020204" pitchFamily="34" charset="0"/>
              <a:buChar char="•"/>
            </a:pPr>
            <a:r>
              <a:rPr lang="en-US" dirty="0" smtClean="0"/>
              <a:t>Leverage our network to develop Trade Finance related activities</a:t>
            </a:r>
          </a:p>
          <a:p>
            <a:pPr marL="285750" indent="-285750">
              <a:buFont typeface="Arial" panose="020B0604020202020204" pitchFamily="34" charset="0"/>
              <a:buChar char="•"/>
            </a:pPr>
            <a:r>
              <a:rPr lang="en-US" dirty="0" smtClean="0"/>
              <a:t>Leverage our Blockchain knowledge to streamline operations and develop new services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smtClean="0"/>
              <a:t>Therefore, we could evaluate the following options:</a:t>
            </a:r>
          </a:p>
          <a:p>
            <a:pPr marL="285750" indent="-285750">
              <a:buFont typeface="Arial" panose="020B0604020202020204" pitchFamily="34" charset="0"/>
              <a:buChar char="•"/>
            </a:pPr>
            <a:r>
              <a:rPr lang="en-US" dirty="0" smtClean="0"/>
              <a:t>Distribute products </a:t>
            </a:r>
            <a:r>
              <a:rPr lang="en-US" dirty="0"/>
              <a:t>created by partner banks </a:t>
            </a:r>
            <a:r>
              <a:rPr lang="en-US" dirty="0" smtClean="0"/>
              <a:t>to customers form our network,</a:t>
            </a:r>
          </a:p>
          <a:p>
            <a:pPr marL="285750" indent="-285750">
              <a:buFont typeface="Arial" panose="020B0604020202020204" pitchFamily="34" charset="0"/>
              <a:buChar char="•"/>
            </a:pPr>
            <a:r>
              <a:rPr lang="en-US" dirty="0" smtClean="0"/>
              <a:t>Set up a fund to continue financing operations,</a:t>
            </a:r>
          </a:p>
          <a:p>
            <a:pPr marL="285750" indent="-285750">
              <a:buFont typeface="Arial" panose="020B0604020202020204" pitchFamily="34" charset="0"/>
              <a:buChar char="•"/>
            </a:pPr>
            <a:r>
              <a:rPr lang="en-US" dirty="0" smtClean="0"/>
              <a:t>From our network identify problems to solve and assemble solutions including blockchain based components</a:t>
            </a:r>
          </a:p>
          <a:p>
            <a:endParaRPr lang="en-US" dirty="0" smtClean="0"/>
          </a:p>
          <a:p>
            <a:endParaRPr lang="en-US" dirty="0"/>
          </a:p>
        </p:txBody>
      </p:sp>
      <p:sp>
        <p:nvSpPr>
          <p:cNvPr id="5" name="Text Placeholder 4"/>
          <p:cNvSpPr>
            <a:spLocks noGrp="1"/>
          </p:cNvSpPr>
          <p:nvPr>
            <p:ph type="body" sz="quarter" idx="12"/>
          </p:nvPr>
        </p:nvSpPr>
        <p:spPr/>
        <p:txBody>
          <a:bodyPr/>
          <a:lstStyle/>
          <a:p>
            <a:endParaRPr lang="de-CH"/>
          </a:p>
        </p:txBody>
      </p:sp>
    </p:spTree>
    <p:extLst>
      <p:ext uri="{BB962C8B-B14F-4D97-AF65-F5344CB8AC3E}">
        <p14:creationId xmlns:p14="http://schemas.microsoft.com/office/powerpoint/2010/main" val="413899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 Market Overview</a:t>
            </a:r>
            <a:endParaRPr lang="en-US" dirty="0"/>
          </a:p>
        </p:txBody>
      </p:sp>
      <p:sp>
        <p:nvSpPr>
          <p:cNvPr id="3" name="Text Placeholder 2"/>
          <p:cNvSpPr>
            <a:spLocks noGrp="1"/>
          </p:cNvSpPr>
          <p:nvPr>
            <p:ph type="body" sz="quarter" idx="11"/>
          </p:nvPr>
        </p:nvSpPr>
        <p:spPr/>
        <p:txBody>
          <a:bodyPr/>
          <a:lstStyle/>
          <a:p>
            <a:endParaRPr lang="en-US" dirty="0"/>
          </a:p>
        </p:txBody>
      </p:sp>
      <p:sp>
        <p:nvSpPr>
          <p:cNvPr id="4" name="Text Placeholder 3"/>
          <p:cNvSpPr>
            <a:spLocks noGrp="1"/>
          </p:cNvSpPr>
          <p:nvPr>
            <p:ph type="body" sz="quarter" idx="13"/>
          </p:nvPr>
        </p:nvSpPr>
        <p:spPr/>
        <p:txBody>
          <a:bodyPr>
            <a:normAutofit/>
          </a:bodyPr>
          <a:lstStyle/>
          <a:p>
            <a:r>
              <a:rPr lang="en-US" dirty="0" smtClean="0"/>
              <a:t>Some other non regulated entities offer the following services:</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pPr marL="285750" indent="-285750"/>
            <a:r>
              <a:rPr lang="en-US" dirty="0" smtClean="0"/>
              <a:t>Other ideas:</a:t>
            </a:r>
          </a:p>
          <a:p>
            <a:pPr marL="285750" indent="-285750">
              <a:buFont typeface="Arial" panose="020B0604020202020204" pitchFamily="34" charset="0"/>
              <a:buChar char="•"/>
            </a:pPr>
            <a:r>
              <a:rPr lang="en-US" dirty="0" smtClean="0"/>
              <a:t>Ad-hoc payment services (JPM example)</a:t>
            </a:r>
          </a:p>
          <a:p>
            <a:pPr marL="285750" indent="-285750">
              <a:buFont typeface="Arial" panose="020B0604020202020204" pitchFamily="34" charset="0"/>
              <a:buChar char="•"/>
            </a:pPr>
            <a:r>
              <a:rPr lang="en-US" dirty="0" smtClean="0"/>
              <a:t>Trade finance with a “crypto touch”</a:t>
            </a:r>
          </a:p>
          <a:p>
            <a:pPr marL="285750" indent="-285750">
              <a:buFont typeface="Arial" panose="020B0604020202020204" pitchFamily="34" charset="0"/>
              <a:buChar char="•"/>
            </a:pPr>
            <a:r>
              <a:rPr lang="en-US" dirty="0" smtClean="0"/>
              <a:t>Asset Management traditional and crypto</a:t>
            </a:r>
            <a:endParaRPr lang="en-US" dirty="0"/>
          </a:p>
        </p:txBody>
      </p:sp>
      <p:sp>
        <p:nvSpPr>
          <p:cNvPr id="5" name="Text Placeholder 4"/>
          <p:cNvSpPr>
            <a:spLocks noGrp="1"/>
          </p:cNvSpPr>
          <p:nvPr>
            <p:ph type="body" sz="quarter" idx="12"/>
          </p:nvPr>
        </p:nvSpPr>
        <p:spPr/>
        <p:txBody>
          <a:bodyPr/>
          <a:lstStyle/>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432167016"/>
              </p:ext>
            </p:extLst>
          </p:nvPr>
        </p:nvGraphicFramePr>
        <p:xfrm>
          <a:off x="1744144" y="1848084"/>
          <a:ext cx="8128000" cy="2595880"/>
        </p:xfrm>
        <a:graphic>
          <a:graphicData uri="http://schemas.openxmlformats.org/drawingml/2006/table">
            <a:tbl>
              <a:tblPr firstRow="1" bandRow="1">
                <a:tableStyleId>{5C22544A-7EE6-4342-B048-85BDC9FD1C3A}</a:tableStyleId>
              </a:tblPr>
              <a:tblGrid>
                <a:gridCol w="1633692">
                  <a:extLst>
                    <a:ext uri="{9D8B030D-6E8A-4147-A177-3AD203B41FA5}">
                      <a16:colId xmlns:a16="http://schemas.microsoft.com/office/drawing/2014/main" val="646883176"/>
                    </a:ext>
                  </a:extLst>
                </a:gridCol>
                <a:gridCol w="6494308">
                  <a:extLst>
                    <a:ext uri="{9D8B030D-6E8A-4147-A177-3AD203B41FA5}">
                      <a16:colId xmlns:a16="http://schemas.microsoft.com/office/drawing/2014/main" val="669706669"/>
                    </a:ext>
                  </a:extLst>
                </a:gridCol>
              </a:tblGrid>
              <a:tr h="370840">
                <a:tc>
                  <a:txBody>
                    <a:bodyPr/>
                    <a:lstStyle/>
                    <a:p>
                      <a:r>
                        <a:rPr lang="en-US" sz="1400" noProof="0" dirty="0" smtClean="0"/>
                        <a:t>Activity</a:t>
                      </a:r>
                      <a:endParaRPr lang="en-US" sz="1400" noProof="0" dirty="0"/>
                    </a:p>
                  </a:txBody>
                  <a:tcPr/>
                </a:tc>
                <a:tc>
                  <a:txBody>
                    <a:bodyPr/>
                    <a:lstStyle/>
                    <a:p>
                      <a:r>
                        <a:rPr lang="en-US" sz="1400" noProof="0" dirty="0" smtClean="0"/>
                        <a:t>Feasibility in our context</a:t>
                      </a:r>
                      <a:endParaRPr lang="en-US" sz="1400" noProof="0" dirty="0"/>
                    </a:p>
                  </a:txBody>
                  <a:tcPr/>
                </a:tc>
                <a:extLst>
                  <a:ext uri="{0D108BD9-81ED-4DB2-BD59-A6C34878D82A}">
                    <a16:rowId xmlns:a16="http://schemas.microsoft.com/office/drawing/2014/main" val="1275231958"/>
                  </a:ext>
                </a:extLst>
              </a:tr>
              <a:tr h="370840">
                <a:tc>
                  <a:txBody>
                    <a:bodyPr/>
                    <a:lstStyle/>
                    <a:p>
                      <a:r>
                        <a:rPr lang="en-US" sz="1400" dirty="0" smtClean="0"/>
                        <a:t>Trading</a:t>
                      </a:r>
                      <a:endParaRPr lang="de-CH" sz="1400" dirty="0"/>
                    </a:p>
                  </a:txBody>
                  <a:tcPr/>
                </a:tc>
                <a:tc>
                  <a:txBody>
                    <a:bodyPr/>
                    <a:lstStyle/>
                    <a:p>
                      <a:r>
                        <a:rPr lang="en-US" sz="1400" dirty="0" smtClean="0"/>
                        <a:t>Difficult without the know-how and without the market accesses </a:t>
                      </a:r>
                      <a:endParaRPr lang="de-CH" sz="1400" dirty="0"/>
                    </a:p>
                  </a:txBody>
                  <a:tcPr/>
                </a:tc>
                <a:extLst>
                  <a:ext uri="{0D108BD9-81ED-4DB2-BD59-A6C34878D82A}">
                    <a16:rowId xmlns:a16="http://schemas.microsoft.com/office/drawing/2014/main" val="4227349662"/>
                  </a:ext>
                </a:extLst>
              </a:tr>
              <a:tr h="370840">
                <a:tc>
                  <a:txBody>
                    <a:bodyPr/>
                    <a:lstStyle/>
                    <a:p>
                      <a:r>
                        <a:rPr lang="en-US" sz="1400" dirty="0" smtClean="0"/>
                        <a:t>Staking</a:t>
                      </a:r>
                      <a:endParaRPr lang="de-CH" sz="1400" dirty="0"/>
                    </a:p>
                  </a:txBody>
                  <a:tcPr/>
                </a:tc>
                <a:tc>
                  <a:txBody>
                    <a:bodyPr/>
                    <a:lstStyle/>
                    <a:p>
                      <a:r>
                        <a:rPr lang="en-US" sz="1400" dirty="0" smtClean="0"/>
                        <a:t>Quite technical service, probably possible as a distributor to</a:t>
                      </a:r>
                      <a:r>
                        <a:rPr lang="en-US" sz="1400" baseline="0" dirty="0" smtClean="0"/>
                        <a:t> our customers</a:t>
                      </a:r>
                      <a:endParaRPr lang="de-CH" sz="1400" dirty="0"/>
                    </a:p>
                  </a:txBody>
                  <a:tcPr/>
                </a:tc>
                <a:extLst>
                  <a:ext uri="{0D108BD9-81ED-4DB2-BD59-A6C34878D82A}">
                    <a16:rowId xmlns:a16="http://schemas.microsoft.com/office/drawing/2014/main" val="2989870363"/>
                  </a:ext>
                </a:extLst>
              </a:tr>
              <a:tr h="370840">
                <a:tc>
                  <a:txBody>
                    <a:bodyPr/>
                    <a:lstStyle/>
                    <a:p>
                      <a:r>
                        <a:rPr lang="en-US" sz="1400" dirty="0" smtClean="0"/>
                        <a:t>Custody</a:t>
                      </a:r>
                      <a:endParaRPr lang="de-CH" sz="1400" dirty="0"/>
                    </a:p>
                  </a:txBody>
                  <a:tcPr/>
                </a:tc>
                <a:tc>
                  <a:txBody>
                    <a:bodyPr/>
                    <a:lstStyle/>
                    <a:p>
                      <a:r>
                        <a:rPr lang="en-US" sz="1400" dirty="0" smtClean="0"/>
                        <a:t>Still possible but the competition there is strong and margins will soon shrink</a:t>
                      </a:r>
                      <a:endParaRPr lang="de-CH" sz="1400" dirty="0"/>
                    </a:p>
                  </a:txBody>
                  <a:tcPr/>
                </a:tc>
                <a:extLst>
                  <a:ext uri="{0D108BD9-81ED-4DB2-BD59-A6C34878D82A}">
                    <a16:rowId xmlns:a16="http://schemas.microsoft.com/office/drawing/2014/main" val="1738026245"/>
                  </a:ext>
                </a:extLst>
              </a:tr>
              <a:tr h="370840">
                <a:tc>
                  <a:txBody>
                    <a:bodyPr/>
                    <a:lstStyle/>
                    <a:p>
                      <a:r>
                        <a:rPr lang="en-US" sz="1400" dirty="0" smtClean="0"/>
                        <a:t>Prime brokerage </a:t>
                      </a:r>
                      <a:endParaRPr lang="de-CH" sz="1400" dirty="0"/>
                    </a:p>
                  </a:txBody>
                  <a:tcPr/>
                </a:tc>
                <a:tc>
                  <a:txBody>
                    <a:bodyPr/>
                    <a:lstStyle/>
                    <a:p>
                      <a:r>
                        <a:rPr lang="en-US" sz="1400" dirty="0" smtClean="0"/>
                        <a:t>Too capital intensive</a:t>
                      </a:r>
                      <a:endParaRPr lang="de-CH" sz="1400" dirty="0"/>
                    </a:p>
                  </a:txBody>
                  <a:tcPr/>
                </a:tc>
                <a:extLst>
                  <a:ext uri="{0D108BD9-81ED-4DB2-BD59-A6C34878D82A}">
                    <a16:rowId xmlns:a16="http://schemas.microsoft.com/office/drawing/2014/main" val="2445458329"/>
                  </a:ext>
                </a:extLst>
              </a:tr>
              <a:tr h="370840">
                <a:tc>
                  <a:txBody>
                    <a:bodyPr/>
                    <a:lstStyle/>
                    <a:p>
                      <a:r>
                        <a:rPr lang="en-US" sz="1400" dirty="0" smtClean="0"/>
                        <a:t>Tokenization</a:t>
                      </a:r>
                      <a:endParaRPr lang="de-CH" sz="1400" dirty="0"/>
                    </a:p>
                  </a:txBody>
                  <a:tcPr/>
                </a:tc>
                <a:tc>
                  <a:txBody>
                    <a:bodyPr/>
                    <a:lstStyle/>
                    <a:p>
                      <a:r>
                        <a:rPr lang="en-US" sz="1400" noProof="0" dirty="0" smtClean="0"/>
                        <a:t>Possible combining structuration and blockchain know-how</a:t>
                      </a:r>
                      <a:r>
                        <a:rPr lang="en-US" sz="1400" baseline="0" noProof="0" dirty="0" smtClean="0"/>
                        <a:t> </a:t>
                      </a:r>
                      <a:endParaRPr lang="en-US" sz="1400" noProof="0" dirty="0"/>
                    </a:p>
                  </a:txBody>
                  <a:tcPr/>
                </a:tc>
                <a:extLst>
                  <a:ext uri="{0D108BD9-81ED-4DB2-BD59-A6C34878D82A}">
                    <a16:rowId xmlns:a16="http://schemas.microsoft.com/office/drawing/2014/main" val="5100252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smtClean="0"/>
                        <a:t>Stablecoins</a:t>
                      </a:r>
                      <a:endParaRPr lang="en-US" sz="1400" dirty="0" smtClean="0"/>
                    </a:p>
                  </a:txBody>
                  <a:tcPr/>
                </a:tc>
                <a:tc>
                  <a:txBody>
                    <a:bodyPr/>
                    <a:lstStyle/>
                    <a:p>
                      <a:r>
                        <a:rPr lang="en-US" sz="1400" noProof="0" dirty="0" smtClean="0"/>
                        <a:t>We</a:t>
                      </a:r>
                      <a:r>
                        <a:rPr lang="en-US" sz="1400" baseline="0" noProof="0" dirty="0" smtClean="0"/>
                        <a:t> could sell the stable coin guarantee service and issue a stable coin</a:t>
                      </a:r>
                      <a:endParaRPr lang="en-US" sz="1400" noProof="0" dirty="0"/>
                    </a:p>
                  </a:txBody>
                  <a:tcPr/>
                </a:tc>
                <a:extLst>
                  <a:ext uri="{0D108BD9-81ED-4DB2-BD59-A6C34878D82A}">
                    <a16:rowId xmlns:a16="http://schemas.microsoft.com/office/drawing/2014/main" val="1374923085"/>
                  </a:ext>
                </a:extLst>
              </a:tr>
            </a:tbl>
          </a:graphicData>
        </a:graphic>
      </p:graphicFrame>
    </p:spTree>
    <p:extLst>
      <p:ext uri="{BB962C8B-B14F-4D97-AF65-F5344CB8AC3E}">
        <p14:creationId xmlns:p14="http://schemas.microsoft.com/office/powerpoint/2010/main" val="1778958630"/>
      </p:ext>
    </p:extLst>
  </p:cSld>
  <p:clrMapOvr>
    <a:masterClrMapping/>
  </p:clrMapOvr>
</p:sld>
</file>

<file path=ppt/theme/theme1.xml><?xml version="1.0" encoding="utf-8"?>
<a:theme xmlns:a="http://schemas.openxmlformats.org/drawingml/2006/main" name="Office Theme">
  <a:themeElements>
    <a:clrScheme name="GPBS">
      <a:dk1>
        <a:srgbClr val="1C4A70"/>
      </a:dk1>
      <a:lt1>
        <a:srgbClr val="FFFFFF"/>
      </a:lt1>
      <a:dk2>
        <a:srgbClr val="767171"/>
      </a:dk2>
      <a:lt2>
        <a:srgbClr val="D9D9D9"/>
      </a:lt2>
      <a:accent1>
        <a:srgbClr val="1C4A70"/>
      </a:accent1>
      <a:accent2>
        <a:srgbClr val="757070"/>
      </a:accent2>
      <a:accent3>
        <a:srgbClr val="006AB4"/>
      </a:accent3>
      <a:accent4>
        <a:srgbClr val="782168"/>
      </a:accent4>
      <a:accent5>
        <a:srgbClr val="3DA9D6"/>
      </a:accent5>
      <a:accent6>
        <a:srgbClr val="D9D9D9"/>
      </a:accent6>
      <a:hlink>
        <a:srgbClr val="0563C1"/>
      </a:hlink>
      <a:folHlink>
        <a:srgbClr val="954F72"/>
      </a:folHlink>
    </a:clrScheme>
    <a:fontScheme name="GPBS Fonts">
      <a:majorFont>
        <a:latin typeface="Bahnschrift"/>
        <a:ea typeface=""/>
        <a:cs typeface=""/>
      </a:majorFont>
      <a:minorFont>
        <a:latin typeface="Bahnschrif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1C4A70"/>
        </a:solidFill>
        <a:ln>
          <a:noFill/>
        </a:ln>
        <a:extLst>
          <a:ext uri="{91240B29-F687-4F45-9708-019B960494DF}">
            <a14:hiddenLine xmlns:a14="http://schemas.microsoft.com/office/drawing/2010/main" w="9525">
              <a:solidFill>
                <a:srgbClr val="000000"/>
              </a:solidFill>
              <a:round/>
              <a:headEnd/>
              <a:tailEnd/>
            </a14:hiddenLine>
          </a:ext>
        </a:extLst>
      </a:spPr>
      <a:bodyPr vert="horz" wrap="square" lIns="91440" tIns="45720" rIns="91440" bIns="45720" numCol="1" anchor="t" anchorCtr="0" compatLnSpc="1">
        <a:prstTxWarp prst="textNoShape">
          <a:avLst/>
        </a:prstTxWarp>
      </a:bodyPr>
      <a:lstStyle>
        <a:defPPr>
          <a:defRPr/>
        </a:defPPr>
      </a:lstStyle>
    </a:spDef>
  </a:objectDefaults>
  <a:extraClrSchemeLst/>
  <a:extLst>
    <a:ext uri="{05A4C25C-085E-4340-85A3-A5531E510DB2}">
      <thm15:themeFamily xmlns:thm15="http://schemas.microsoft.com/office/thememl/2012/main" name="Presentation3" id="{21DD8530-AADD-41E6-A63F-DEDD5A9D7590}" vid="{186FC86F-F985-423D-AFB6-6E21444879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GPBS Powerpoint Template</Template>
  <TotalTime>0</TotalTime>
  <Words>928</Words>
  <Application>Microsoft Office PowerPoint</Application>
  <PresentationFormat>Widescreen</PresentationFormat>
  <Paragraphs>121</Paragraphs>
  <Slides>6</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Arial</vt:lpstr>
      <vt:lpstr>Bahnschrift</vt:lpstr>
      <vt:lpstr>Bahnschrift Light</vt:lpstr>
      <vt:lpstr>Bahnschrift SemiLight</vt:lpstr>
      <vt:lpstr>Bliss Pro ExtraLight</vt:lpstr>
      <vt:lpstr>Calibri</vt:lpstr>
      <vt:lpstr>Cera CY</vt:lpstr>
      <vt:lpstr>Stem Thin</vt:lpstr>
      <vt:lpstr>Verdana</vt:lpstr>
      <vt:lpstr>Office Theme</vt:lpstr>
      <vt:lpstr>PowerPoint Presentation</vt:lpstr>
      <vt:lpstr>Looking back on what has been done in Crypto</vt:lpstr>
      <vt:lpstr>Crypto market update</vt:lpstr>
      <vt:lpstr>SWOT</vt:lpstr>
      <vt:lpstr>From a Bank to an SRO</vt:lpstr>
      <vt:lpstr>Crypto Market Overview</vt:lpstr>
    </vt:vector>
  </TitlesOfParts>
  <Company>Gazprombank (Switzerland)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Meyer Philippe</dc:creator>
  <cp:lastModifiedBy>Meyer Philippe</cp:lastModifiedBy>
  <cp:revision>36</cp:revision>
  <cp:lastPrinted>2022-10-31T15:05:35Z</cp:lastPrinted>
  <dcterms:created xsi:type="dcterms:W3CDTF">2022-10-31T10:39:07Z</dcterms:created>
  <dcterms:modified xsi:type="dcterms:W3CDTF">2022-11-04T09:31:30Z</dcterms:modified>
</cp:coreProperties>
</file>