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9"/>
  </p:notesMasterIdLst>
  <p:handoutMasterIdLst>
    <p:handoutMasterId r:id="rId10"/>
  </p:handoutMasterIdLst>
  <p:sldIdLst>
    <p:sldId id="2490" r:id="rId2"/>
    <p:sldId id="2494" r:id="rId3"/>
    <p:sldId id="2495" r:id="rId4"/>
    <p:sldId id="2496" r:id="rId5"/>
    <p:sldId id="2497" r:id="rId6"/>
    <p:sldId id="2499" r:id="rId7"/>
    <p:sldId id="249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8FFBAB4-0E90-7FB5-8656-AC16E596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DEE528F-19E8-978A-1E80-C63298CBE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C4BB3093-9E51-2A95-3616-A112A4FC9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4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fonctions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fonctions génériques ou personnalisées sont incontournables pour cette problématique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JAVASCRIPT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"NFD"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fr-FR" sz="11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{Diacritic}/</a:t>
            </a:r>
            <a:r>
              <a:rPr lang="fr-F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Toujours et encore de la préparation de la donnée &gt; table </a:t>
            </a:r>
            <a:r>
              <a:rPr lang="fr-FR" sz="1400">
                <a:solidFill>
                  <a:srgbClr val="001080"/>
                </a:solidFill>
                <a:latin typeface="Consolas" panose="020B0609020204030204" pitchFamily="49" charset="0"/>
              </a:rPr>
              <a:t>REF_DEV.PUBLIC.PLACES_POSTCODES_SEARCH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REGEXP_REPLACE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'\\s+'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endParaRPr lang="fr-FR" sz="11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F407BD2E-DA92-4E12-C78E-888AE9AEB870}"/>
              </a:ext>
            </a:extLst>
          </p:cNvPr>
          <p:cNvSpPr/>
          <p:nvPr/>
        </p:nvSpPr>
        <p:spPr>
          <a:xfrm>
            <a:off x="8688288" y="5085184"/>
            <a:ext cx="1224136" cy="432048"/>
          </a:xfrm>
          <a:prstGeom prst="accentCallout1">
            <a:avLst>
              <a:gd name="adj1" fmla="val 18750"/>
              <a:gd name="adj2" fmla="val -8333"/>
              <a:gd name="adj3" fmla="val -62013"/>
              <a:gd name="adj4" fmla="val -7369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Dédoublonne les espaces</a:t>
            </a: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AA8432F0-7CE2-FAAD-4517-A8E6427A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B58DEA3-4AC2-D3C9-229A-A41E673AC08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C87479C-3591-6B05-D95F-80987B29FD2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sur la procédure stockée appelante</a:t>
            </a:r>
          </a:p>
          <a:p>
            <a:pPr lvl="1"/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GET_ZIP_AND_PLACE_FROM_COUNTRY_AND_PLACE_SEARCH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REGEXP_REPLACE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\\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))||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 exhaustive alors utiliser la fonction TRANSLATE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d’attention : détérioration de la performance de la requête</a:t>
            </a: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relevé sur 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'US'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-- 2s</a:t>
            </a:r>
            <a:endParaRPr lang="fr-FR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: Traitement des paramètres</a:t>
            </a:r>
          </a:p>
          <a:p>
            <a:pPr lvl="2">
              <a:defRPr/>
            </a:pPr>
            <a:r>
              <a:rPr lang="fr-FR" sz="1200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(idée : passer à une recherche sur une table PLACES_SEARCH au lieu d’une table PLACES_POSTCODES_SEARCH)</a:t>
            </a:r>
          </a:p>
        </p:txBody>
      </p:sp>
    </p:spTree>
    <p:extLst>
      <p:ext uri="{BB962C8B-B14F-4D97-AF65-F5344CB8AC3E}">
        <p14:creationId xmlns:p14="http://schemas.microsoft.com/office/powerpoint/2010/main" val="324838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faire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1705</Words>
  <Application>Microsoft Office PowerPoint</Application>
  <PresentationFormat>Grand écran</PresentationFormat>
  <Paragraphs>150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995</cp:revision>
  <dcterms:created xsi:type="dcterms:W3CDTF">2013-10-29T14:00:39Z</dcterms:created>
  <dcterms:modified xsi:type="dcterms:W3CDTF">2024-02-09T15:06:08Z</dcterms:modified>
</cp:coreProperties>
</file>