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2490" r:id="rId2"/>
    <p:sldId id="2494" r:id="rId3"/>
    <p:sldId id="2495" r:id="rId4"/>
    <p:sldId id="2496" r:id="rId5"/>
    <p:sldId id="2497" r:id="rId6"/>
    <p:sldId id="2500" r:id="rId7"/>
    <p:sldId id="2499" r:id="rId8"/>
    <p:sldId id="249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EDE232F-B1C2-4DEA-46C9-6556A11D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3BDC6B8-4EFB-A555-D0D2-AC5F2EEC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920033BD-B7BD-2B3C-6EE4-564FA284F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8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être plus précis dans la neutralisation des caractères spéciaux - </a:t>
            </a: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TRANSLATE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-'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‘’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fr-F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6960096" y="4941168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52730"/>
              <a:gd name="adj4" fmla="val -496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Suppression des espaces et des tirets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BF7078AF-2AC7-21F5-E56D-2C1F95BA311C}"/>
              </a:ext>
            </a:extLst>
          </p:cNvPr>
          <p:cNvSpPr/>
          <p:nvPr/>
        </p:nvSpPr>
        <p:spPr>
          <a:xfrm>
            <a:off x="2567608" y="5157192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125134"/>
              <a:gd name="adj4" fmla="val -598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Toutes lettres sont mises en majuscules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73AEFAF1-98EB-3410-0EEC-62428C86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7C29028F-1CF8-0AC5-2FDF-B0E31C9BB319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FB08CD5A-03F7-7178-C72F-1310264EDA55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Matérialisation de la préparation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REF_DEV.PUBLIC.PLACES_POSTCODES_SEARCH2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PLACES_POSTCODES_SEARCH2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COUNTRY_CODE;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157E86-5F72-660D-F9C9-1FB1B943ACF0}"/>
              </a:ext>
            </a:extLst>
          </p:cNvPr>
          <p:cNvSpPr txBox="1"/>
          <p:nvPr/>
        </p:nvSpPr>
        <p:spPr>
          <a:xfrm>
            <a:off x="8400256" y="2276872"/>
            <a:ext cx="242578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>
                <a:highlight>
                  <a:srgbClr val="FFFF00"/>
                </a:highlight>
              </a:rPr>
              <a:t>Alternative à la mono colonne regroupant tous les critères de sélection</a:t>
            </a:r>
          </a:p>
          <a:p>
            <a:r>
              <a:rPr lang="fr-FR" sz="1100">
                <a:highlight>
                  <a:srgbClr val="FFFF00"/>
                </a:highlight>
              </a:rPr>
              <a:t>&gt; Tri de la table sur le pays</a:t>
            </a:r>
          </a:p>
        </p:txBody>
      </p:sp>
    </p:spTree>
    <p:extLst>
      <p:ext uri="{BB962C8B-B14F-4D97-AF65-F5344CB8AC3E}">
        <p14:creationId xmlns:p14="http://schemas.microsoft.com/office/powerpoint/2010/main" val="2458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GET_ZIP_AND_PLACE_FROM_COUNTRY_AND_PLACE_SEARCH2 // alternative \\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GET_ZIP_AND_PLACE_FROM_COUNTRY_AND_PLACE_SEARCH2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PLACES_POSTCODE_SEARCH2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</a:t>
            </a:r>
          </a:p>
          <a:p>
            <a:pPr marL="914400" lvl="2" indent="0">
              <a:buNone/>
              <a:defRPr/>
            </a:pPr>
            <a:r>
              <a:rPr lang="fr-FR" sz="1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 Compléter la fonction de personnalisation par le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GET_ZIP_AND_PLACE_FROM_COUNTRY_AND_PLACE_SEARCH2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-- 1,3s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71F879-F09E-036F-C40E-3B02B23F39C2}"/>
              </a:ext>
            </a:extLst>
          </p:cNvPr>
          <p:cNvSpPr txBox="1"/>
          <p:nvPr/>
        </p:nvSpPr>
        <p:spPr>
          <a:xfrm>
            <a:off x="9336360" y="3356992"/>
            <a:ext cx="2425784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Pour améliorer l’expérience utilisateur, on pourrait utiliser la fonction </a:t>
            </a:r>
            <a:r>
              <a:rPr lang="fr-FR" sz="1000" i="1"/>
              <a:t>Soundex</a:t>
            </a:r>
            <a:r>
              <a:rPr lang="fr-FR" sz="1000"/>
              <a:t> mais à contrebalancer par rapport au besoin de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/>
          </a:p>
          <a:p>
            <a:r>
              <a:rPr lang="fr-FR" sz="1000"/>
              <a:t>Fonction d’optimisation écartée </a:t>
            </a:r>
            <a:r>
              <a:rPr lang="fr-FR" sz="1000" i="1"/>
              <a:t>jarowinkler_similarity </a:t>
            </a:r>
            <a:r>
              <a:rPr lang="fr-FR" sz="1000"/>
              <a:t>car trop chronophrage pour ce use case</a:t>
            </a:r>
          </a:p>
          <a:p>
            <a:endParaRPr lang="fr-FR" sz="1000"/>
          </a:p>
          <a:p>
            <a:r>
              <a:rPr lang="fr-FR" sz="1000"/>
              <a:t>(… clé de hashage à tester …)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faire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1842</Words>
  <Application>Microsoft Office PowerPoint</Application>
  <PresentationFormat>Grand écran</PresentationFormat>
  <Paragraphs>169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999</cp:revision>
  <dcterms:created xsi:type="dcterms:W3CDTF">2013-10-29T14:00:39Z</dcterms:created>
  <dcterms:modified xsi:type="dcterms:W3CDTF">2024-02-09T17:27:00Z</dcterms:modified>
</cp:coreProperties>
</file>